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7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48986" y="93008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07AA-4B40-4D1D-A410-173E264B0430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7200" y="1932405"/>
            <a:ext cx="6766153" cy="203646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200" y="1862294"/>
            <a:ext cx="6766153" cy="16077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200" y="3968866"/>
            <a:ext cx="6766153" cy="1473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42900" y="2007908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058781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944D9-886A-4930-9DC7-1C33158805C6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71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08760" cy="780203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66188"/>
            <a:ext cx="4171950" cy="780203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82AF-72BA-4B2C-9D80-31FF3C818EA2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025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5D48-B0EA-454D-9B4C-E9B0BC7C0AE7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072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48986" y="93008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1270001"/>
            <a:ext cx="5829300" cy="1816100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397251"/>
            <a:ext cx="5829300" cy="1784349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8781-4873-45FB-8A6B-00C96EC188B6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0076" y="8229600"/>
            <a:ext cx="3000375" cy="609600"/>
          </a:xfrm>
        </p:spPr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2060" y="3169107"/>
            <a:ext cx="6760136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60" y="3121968"/>
            <a:ext cx="6760336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230" y="3291840"/>
            <a:ext cx="6760966" cy="6096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861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B0878-0876-4893-A5C9-00D7FD1F218D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8802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1930401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714750" y="1930401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9C8A-147E-450B-AC5A-905ED5A88164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3223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CDD68-AEA8-4C57-A792-3A3AEB40FF31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23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42465-5A5C-4739-BECA-155B8CEC07BC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41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48007" y="93006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C0CDF-00AF-4ABF-9452-7639B0C96E15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4327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534066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DBCE-8A9B-4E06-ABF2-E5BE702889C0}" type="datetime1">
              <a:rPr lang="ru-RU" smtClean="0">
                <a:solidFill>
                  <a:srgbClr val="696464"/>
                </a:solidFill>
              </a:rPr>
              <a:pPr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51230" y="6244740"/>
            <a:ext cx="6755130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383" y="6200633"/>
            <a:ext cx="6754979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383" y="6364300"/>
            <a:ext cx="6754978" cy="650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32" y="88900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6227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48007" y="93006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7816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524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5829300" cy="6096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629151" y="8255001"/>
            <a:ext cx="1857375" cy="635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defTabSz="957816"/>
            <a:fld id="{3929EC1E-75D9-427C-9F3C-6653BA61319B}" type="datetime1">
              <a:rPr lang="ru-RU" smtClean="0">
                <a:solidFill>
                  <a:srgbClr val="696464"/>
                </a:solidFill>
              </a:rPr>
              <a:pPr defTabSz="957816"/>
              <a:t>11.10.2018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defTabSz="957816"/>
            <a:endParaRPr lang="ru-RU">
              <a:solidFill>
                <a:srgbClr val="696464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972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57816"/>
            <a:fld id="{99188902-75D7-4B55-A1FC-A97AFDE54DF6}" type="slidenum">
              <a:rPr lang="ru-RU" smtClean="0"/>
              <a:pPr defTabSz="957816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00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8638" y="1856"/>
            <a:ext cx="655273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 defTabSz="957816">
              <a:lnSpc>
                <a:spcPct val="150000"/>
              </a:lnSpc>
            </a:pP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Вниманию работодателей!</a:t>
            </a:r>
          </a:p>
          <a:p>
            <a:pPr indent="266700" algn="just" defTabSz="957816">
              <a:lnSpc>
                <a:spcPct val="150000"/>
              </a:lnSpc>
            </a:pPr>
            <a:r>
              <a:rPr lang="ru-RU" sz="1400" dirty="0" smtClean="0">
                <a:latin typeface="Times New Roman"/>
                <a:ea typeface="Times New Roman"/>
              </a:rPr>
              <a:t>Департамент </a:t>
            </a:r>
            <a:r>
              <a:rPr lang="ru-RU" sz="1400" dirty="0">
                <a:latin typeface="Times New Roman"/>
                <a:ea typeface="Times New Roman"/>
              </a:rPr>
              <a:t>труда и занятости населения автономного округа проводит круглый стол (семинар) для работодателей, привлекающих иностранных работников при участии представителей Управления Министерства внутренних дел Российской Федерации по Ханты-Мансийскому автономному округу – Югре, Управления Федеральной налоговой службы по Ханты-Мансийскому автономному округу – Югре, Государственной инспекции труда в Ханты-Мансийском автономном  округе – Югре (далее – Семинар</a:t>
            </a:r>
            <a:r>
              <a:rPr lang="ru-RU" sz="1400" dirty="0" smtClean="0">
                <a:latin typeface="Times New Roman"/>
                <a:ea typeface="Times New Roman"/>
              </a:rPr>
              <a:t>).</a:t>
            </a:r>
          </a:p>
          <a:p>
            <a:pPr indent="266700" algn="just" defTabSz="957816">
              <a:lnSpc>
                <a:spcPct val="150000"/>
              </a:lnSpc>
            </a:pPr>
            <a:r>
              <a:rPr lang="ru-RU" sz="1400" dirty="0">
                <a:latin typeface="Times New Roman"/>
                <a:ea typeface="Times New Roman"/>
              </a:rPr>
              <a:t>Семинар состоится 19 октября 2018 года, с 14:30 до 17:00 (регистрация участников в 14:00), по адресу: г. Ханты-Мансийск, ул. Мира, 2, Здание Государственного художественного музея, </a:t>
            </a:r>
            <a:r>
              <a:rPr lang="ru-RU" sz="1400" dirty="0" err="1" smtClean="0">
                <a:latin typeface="Times New Roman"/>
                <a:ea typeface="Times New Roman"/>
              </a:rPr>
              <a:t>Конференц</a:t>
            </a:r>
            <a:r>
              <a:rPr lang="ru-RU" sz="1400" dirty="0" smtClean="0">
                <a:latin typeface="Times New Roman"/>
                <a:ea typeface="Times New Roman"/>
              </a:rPr>
              <a:t> зал.</a:t>
            </a:r>
          </a:p>
          <a:p>
            <a:pPr indent="266700" algn="just" defTabSz="957816">
              <a:lnSpc>
                <a:spcPct val="150000"/>
              </a:lnSpc>
            </a:pPr>
            <a:r>
              <a:rPr lang="ru-RU" sz="1400" dirty="0" smtClean="0">
                <a:latin typeface="Times New Roman"/>
                <a:ea typeface="Times New Roman"/>
              </a:rPr>
              <a:t>–</a:t>
            </a:r>
            <a:r>
              <a:rPr lang="ru-RU" sz="1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Заявки для участия в семинаре принимаются </a:t>
            </a:r>
            <a:r>
              <a:rPr lang="ru-RU" sz="1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до </a:t>
            </a:r>
            <a:r>
              <a:rPr lang="ru-RU" sz="1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16.10.2018 </a:t>
            </a:r>
            <a:r>
              <a:rPr lang="ru-RU" sz="1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г.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                    </a:t>
            </a:r>
            <a:r>
              <a:rPr lang="ru-RU" sz="1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по телефонам: 8(3462)524-716, 8(3462)524-727 или эл. сообщением на </a:t>
            </a:r>
            <a:r>
              <a:rPr lang="en-US" sz="1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e-mail</a:t>
            </a:r>
            <a:r>
              <a:rPr lang="ru-RU" sz="1400" b="1" dirty="0" smtClean="0">
                <a:latin typeface="Times New Roman"/>
                <a:ea typeface="Times New Roman"/>
              </a:rPr>
              <a:t>: </a:t>
            </a:r>
            <a:r>
              <a:rPr lang="en-US" sz="1400" b="1" u="sng" dirty="0" smtClean="0">
                <a:latin typeface="Times New Roman"/>
                <a:ea typeface="Times New Roman"/>
              </a:rPr>
              <a:t>trud.surgut@dznhmao.ru</a:t>
            </a:r>
            <a:r>
              <a:rPr lang="ru-RU" sz="1400" dirty="0" smtClean="0">
                <a:latin typeface="Times New Roman"/>
                <a:ea typeface="Times New Roman"/>
              </a:rPr>
              <a:t>, с пометкой «Согласие на участие в семинаре».</a:t>
            </a:r>
            <a:endParaRPr lang="ru-RU" sz="2400" b="1" i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indent="449580" algn="ctr" defTabSz="957816">
              <a:lnSpc>
                <a:spcPct val="150000"/>
              </a:lnSpc>
            </a:pPr>
            <a:r>
              <a:rPr lang="ru-RU" sz="1600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Справки по телефонам: 524-727, 524-725, </a:t>
            </a:r>
            <a:endParaRPr lang="ru-RU" sz="1600" i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884" y="8595716"/>
            <a:ext cx="3646487" cy="33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246184" y="8159154"/>
            <a:ext cx="342900" cy="6096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102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415925"/>
            <a:ext cx="6753225" cy="831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9856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395536"/>
            <a:ext cx="6753225" cy="445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70192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146</Words>
  <Application>Microsoft Office PowerPoint</Application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Справедливость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Жамиля Усманова</dc:creator>
  <cp:lastModifiedBy>АП-11</cp:lastModifiedBy>
  <cp:revision>21</cp:revision>
  <cp:lastPrinted>2018-09-11T10:27:33Z</cp:lastPrinted>
  <dcterms:created xsi:type="dcterms:W3CDTF">2018-06-14T10:01:05Z</dcterms:created>
  <dcterms:modified xsi:type="dcterms:W3CDTF">2018-10-11T04:35:44Z</dcterms:modified>
</cp:coreProperties>
</file>