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6858000" cy="9144000" type="screen4x3"/>
  <p:notesSz cx="9926638" cy="67976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82" d="100"/>
          <a:sy n="82" d="100"/>
        </p:scale>
        <p:origin x="3042" y="102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621697" y="1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58363A-D099-45E3-B2E9-347A64603EC0}" type="datetimeFigureOut">
              <a:rPr lang="ru-RU" smtClean="0"/>
              <a:t>29.01.2021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2" y="6457410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621697" y="6457410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F93390-85C2-4FF0-9B34-121FBBD078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53075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1543" cy="33988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622799" y="0"/>
            <a:ext cx="4301543" cy="33988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0BF7D4-3C5A-4AD4-B622-6ABCB27F2F58}" type="datetimeFigureOut">
              <a:rPr lang="ru-RU" smtClean="0"/>
              <a:pPr/>
              <a:t>29.01.2021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008438" y="509588"/>
            <a:ext cx="1909762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92665" y="3228897"/>
            <a:ext cx="7941310" cy="30589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6456613"/>
            <a:ext cx="4301543" cy="33988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622799" y="6456613"/>
            <a:ext cx="4301543" cy="33988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D03734-BFD2-4584-9794-F624CF59511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29.01.2021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suslugi.ru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5" descr="C:\Users\виталий\Desktop\gosuslugi230x16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2696" y="0"/>
            <a:ext cx="1501370" cy="150137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47245" y="3240177"/>
            <a:ext cx="6384377" cy="1323439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dirty="0">
                <a:solidFill>
                  <a:schemeClr val="tx2">
                    <a:lumMod val="75000"/>
                  </a:schemeClr>
                </a:solidFill>
              </a:rPr>
              <a:t>В Личном кабинете в поисковой строке наберите</a:t>
            </a:r>
            <a:r>
              <a:rPr lang="ru-RU" sz="1600" b="1" dirty="0">
                <a:solidFill>
                  <a:schemeClr val="tx2">
                    <a:lumMod val="75000"/>
                  </a:schemeClr>
                </a:solidFill>
              </a:rPr>
              <a:t>: </a:t>
            </a:r>
          </a:p>
          <a:p>
            <a:pPr algn="ctr"/>
            <a:r>
              <a:rPr lang="ru-RU" sz="1600" b="1" dirty="0">
                <a:solidFill>
                  <a:schemeClr val="tx2">
                    <a:lumMod val="75000"/>
                  </a:schemeClr>
                </a:solidFill>
              </a:rPr>
              <a:t>Администрация города Сургута, 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в появившемся окне  </a:t>
            </a:r>
          </a:p>
          <a:p>
            <a:pPr algn="ctr"/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</a:rPr>
              <a:t>«Администрация муниципального образования Ханты-Мансийского автономного округа – Югры городской округ город Сургут»</a:t>
            </a:r>
          </a:p>
          <a:p>
            <a:pPr algn="ctr"/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выберите </a:t>
            </a:r>
            <a:r>
              <a:rPr lang="ru-RU" sz="1600" dirty="0">
                <a:solidFill>
                  <a:schemeClr val="tx2">
                    <a:lumMod val="75000"/>
                  </a:schemeClr>
                </a:solidFill>
              </a:rPr>
              <a:t>необходимую услугу</a:t>
            </a: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</a:rPr>
              <a:t>:</a:t>
            </a:r>
            <a:endParaRPr lang="ru-RU" sz="1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05701" y="5439523"/>
            <a:ext cx="2808312" cy="830997"/>
          </a:xfrm>
          <a:prstGeom prst="rect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</a:rPr>
              <a:t>Предоставление архивных справок, архивных выписок, копий архивных документов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398147" y="1437486"/>
            <a:ext cx="6048672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ЗАРЕГИСТРИРУЙТЕСЬ НА САЙТЕ ГОСУСЛУГИ </a:t>
            </a:r>
          </a:p>
          <a:p>
            <a:pPr algn="ctr"/>
            <a:r>
              <a:rPr lang="en-US" sz="2800" b="1" dirty="0">
                <a:solidFill>
                  <a:schemeClr val="accent2">
                    <a:lumMod val="75000"/>
                  </a:schemeClr>
                </a:solidFill>
                <a:hlinkClick r:id="rId3"/>
              </a:rPr>
              <a:t>WWW.GOSUSLUGI.RU</a:t>
            </a:r>
            <a:r>
              <a:rPr lang="en-US" sz="28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endParaRPr lang="ru-RU" sz="28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ctr"/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И ПОЛУЧАЙТЕ АРХИВНЫЕ СПРАВКИ</a:t>
            </a:r>
          </a:p>
          <a:p>
            <a:pPr algn="ctr"/>
            <a:endParaRPr lang="ru-RU" b="1" dirty="0">
              <a:solidFill>
                <a:schemeClr val="accent2">
                  <a:lumMod val="75000"/>
                </a:schemeClr>
              </a:solidFill>
              <a:hlinkClick r:id="rId3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607286" y="5484029"/>
            <a:ext cx="3024336" cy="861774"/>
          </a:xfrm>
          <a:prstGeom prst="rect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</a:rPr>
              <a:t>Выдача копий архивных документов</a:t>
            </a:r>
          </a:p>
          <a:p>
            <a:pPr algn="ctr"/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247245" y="6732240"/>
            <a:ext cx="6408712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</a:rPr>
              <a:t>Чтобы заполнить электронное заявление, необходимо нажать на кнопку </a:t>
            </a: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</a:rPr>
              <a:t>«Получить услугу», </a:t>
            </a:r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</a:rPr>
              <a:t>расположенную справа от описания услуги.                                         Вам будет предложено заполнить электронное заявление. После заполнения всех полей формы заявления нажмите на кнопку </a:t>
            </a: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</a:rPr>
              <a:t>«Подать заявление». </a:t>
            </a:r>
          </a:p>
          <a:p>
            <a:pPr algn="just"/>
            <a:endParaRPr lang="ru-RU" sz="1400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</a:rPr>
              <a:t>Если у Вас возникли вопросы, мы готовы помочь Вам: </a:t>
            </a:r>
          </a:p>
          <a:p>
            <a:pPr algn="ctr"/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</a:rPr>
              <a:t>(3462) </a:t>
            </a:r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</a:rPr>
              <a:t>52 29 28; 52 29 30; </a:t>
            </a:r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</a:rPr>
              <a:t>52 02 60; 28 17 </a:t>
            </a:r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</a:rPr>
              <a:t>39; 52 02 61.</a:t>
            </a:r>
            <a:endParaRPr lang="ru-RU" sz="1400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endParaRPr lang="ru-RU" sz="1400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ru-RU" dirty="0"/>
          </a:p>
        </p:txBody>
      </p:sp>
      <p:sp>
        <p:nvSpPr>
          <p:cNvPr id="13" name="Стрелка вниз 12"/>
          <p:cNvSpPr/>
          <p:nvPr/>
        </p:nvSpPr>
        <p:spPr>
          <a:xfrm>
            <a:off x="1801845" y="4897052"/>
            <a:ext cx="108012" cy="43478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низ 14"/>
          <p:cNvSpPr/>
          <p:nvPr/>
        </p:nvSpPr>
        <p:spPr>
          <a:xfrm flipH="1">
            <a:off x="5119454" y="4912546"/>
            <a:ext cx="98297" cy="43478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842</TotalTime>
  <Words>129</Words>
  <Application>Microsoft Office PowerPoint</Application>
  <PresentationFormat>Экран (4:3)</PresentationFormat>
  <Paragraphs>13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4" baseType="lpstr">
      <vt:lpstr>Arial</vt:lpstr>
      <vt:lpstr>Calibri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WWW.GOSUSLUGI.RU</dc:title>
  <dc:creator>vit</dc:creator>
  <cp:lastModifiedBy>Бабкина Ольга Константиновна</cp:lastModifiedBy>
  <cp:revision>52</cp:revision>
  <cp:lastPrinted>2020-06-16T11:35:32Z</cp:lastPrinted>
  <dcterms:created xsi:type="dcterms:W3CDTF">2017-11-19T05:17:45Z</dcterms:created>
  <dcterms:modified xsi:type="dcterms:W3CDTF">2021-01-29T10:00:15Z</dcterms:modified>
</cp:coreProperties>
</file>