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96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58618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Хотите получить налоговый вычет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 раза быстрее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?</a:t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 Налоговая инспекция по г. Сургуту запускает </a:t>
            </a:r>
            <a:r>
              <a:rPr lang="ru-RU" sz="28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акцию с 13 марта по 13 мая 2021 года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latin typeface="Arial" pitchFamily="34" charset="0"/>
                <a:cs typeface="Arial" pitchFamily="34" charset="0"/>
              </a:rPr>
              <a:t> «Направь налоговую декларацию по форме 3-НДФЛв электронном виде: через Личный кабинет (сайт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nalog.ru)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портал Государственных услуг (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gosuslugi.ru)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, по ТКС получи налоговый вычет за  2 месяца».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герб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139952" y="116632"/>
            <a:ext cx="504056" cy="57606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4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Хотите получить налоговый вычет      в 2 раза быстрее?  Налоговая инспекция по г. Сургуту запускает акцию с 13 марта по 13 мая 2021 года:  «Направь налоговую декларацию по форме 3-НДФЛв электронном виде: через Личный кабинет (сайт nalog.ru), портал Государственных услуг (gosuslugi.ru), по ТКС получи налоговый вычет за  2 месяца».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 забудьте заплатить налоги! Срок уплаты имущественных налогов не позднее1 декабря! </dc:title>
  <dc:creator>Прохорова Надежда Николаевна</dc:creator>
  <cp:lastModifiedBy>8602-06-249</cp:lastModifiedBy>
  <cp:revision>16</cp:revision>
  <dcterms:created xsi:type="dcterms:W3CDTF">2016-09-27T06:33:10Z</dcterms:created>
  <dcterms:modified xsi:type="dcterms:W3CDTF">2021-03-11T07:46:23Z</dcterms:modified>
</cp:coreProperties>
</file>