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4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7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8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9.xml" ContentType="application/vnd.openxmlformats-officedocument.theme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0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11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2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3" r:id="rId2"/>
    <p:sldMasterId id="2147483697" r:id="rId3"/>
    <p:sldMasterId id="2147483710" r:id="rId4"/>
    <p:sldMasterId id="2147483723" r:id="rId5"/>
    <p:sldMasterId id="2147483736" r:id="rId6"/>
    <p:sldMasterId id="2147483749" r:id="rId7"/>
    <p:sldMasterId id="2147483762" r:id="rId8"/>
    <p:sldMasterId id="2147483775" r:id="rId9"/>
    <p:sldMasterId id="2147483787" r:id="rId10"/>
    <p:sldMasterId id="2147483799" r:id="rId11"/>
    <p:sldMasterId id="2147483825" r:id="rId12"/>
    <p:sldMasterId id="2147483838" r:id="rId13"/>
  </p:sldMasterIdLst>
  <p:notesMasterIdLst>
    <p:notesMasterId r:id="rId32"/>
  </p:notesMasterIdLst>
  <p:handoutMasterIdLst>
    <p:handoutMasterId r:id="rId33"/>
  </p:handoutMasterIdLst>
  <p:sldIdLst>
    <p:sldId id="346" r:id="rId14"/>
    <p:sldId id="343" r:id="rId15"/>
    <p:sldId id="323" r:id="rId16"/>
    <p:sldId id="336" r:id="rId17"/>
    <p:sldId id="335" r:id="rId18"/>
    <p:sldId id="360" r:id="rId19"/>
    <p:sldId id="342" r:id="rId20"/>
    <p:sldId id="354" r:id="rId21"/>
    <p:sldId id="355" r:id="rId22"/>
    <p:sldId id="356" r:id="rId23"/>
    <p:sldId id="347" r:id="rId24"/>
    <p:sldId id="348" r:id="rId25"/>
    <p:sldId id="349" r:id="rId26"/>
    <p:sldId id="352" r:id="rId27"/>
    <p:sldId id="358" r:id="rId28"/>
    <p:sldId id="359" r:id="rId29"/>
    <p:sldId id="339" r:id="rId30"/>
    <p:sldId id="277" r:id="rId31"/>
  </p:sldIdLst>
  <p:sldSz cx="10693400" cy="7561263"/>
  <p:notesSz cx="6808788" cy="9940925"/>
  <p:defaultTextStyle>
    <a:defPPr>
      <a:defRPr lang="ru-RU"/>
    </a:defPPr>
    <a:lvl1pPr algn="l" defTabSz="1041724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520071" indent="-63430" algn="l" defTabSz="1041724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1041724" indent="-128442" algn="l" defTabSz="1041724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561796" indent="-191861" algn="l" defTabSz="1041724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2083446" indent="-256864" algn="l" defTabSz="1041724" rtl="0" fontAlgn="base">
      <a:spcBef>
        <a:spcPct val="0"/>
      </a:spcBef>
      <a:spcAft>
        <a:spcPct val="0"/>
      </a:spcAft>
      <a:defRPr sz="21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3225" algn="l" defTabSz="913289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39875" algn="l" defTabSz="913289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196522" algn="l" defTabSz="913289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3165" algn="l" defTabSz="913289" rtl="0" eaLnBrk="1" latinLnBrk="0" hangingPunct="1">
      <a:defRPr sz="21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AA9"/>
    <a:srgbClr val="74AC77"/>
    <a:srgbClr val="504F53"/>
    <a:srgbClr val="8D8C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094" y="-576"/>
      </p:cViewPr>
      <p:guideLst>
        <p:guide orient="horz" pos="2382"/>
        <p:guide orient="horz" pos="1116"/>
        <p:guide orient="horz" pos="348"/>
        <p:guide orient="horz" pos="4470"/>
        <p:guide pos="3368"/>
        <p:guide pos="828"/>
        <p:guide pos="1824"/>
        <p:guide pos="6011"/>
        <p:guide pos="6457"/>
        <p:guide pos="60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587902462563043"/>
          <c:y val="7.0866981370183685E-2"/>
          <c:w val="0.77253127112855879"/>
          <c:h val="0.8906838658547320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5364233874513204E-2"/>
                  <c:y val="-0.35605262374780811"/>
                </c:manualLayout>
              </c:layout>
              <c:tx>
                <c:rich>
                  <a:bodyPr/>
                  <a:lstStyle/>
                  <a:p>
                    <a:pPr>
                      <a:defRPr sz="4000" b="1">
                        <a:solidFill>
                          <a:schemeClr val="accent1"/>
                        </a:solidFill>
                      </a:defRPr>
                    </a:pPr>
                    <a:r>
                      <a:rPr lang="en-US" sz="4000" dirty="0"/>
                      <a:t>978</a:t>
                    </a:r>
                    <a:endParaRPr lang="en-US" sz="3600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5.103712147788432E-2"/>
                  <c:y val="-0.47106144659667148"/>
                </c:manualLayout>
              </c:layout>
              <c:tx>
                <c:rich>
                  <a:bodyPr/>
                  <a:lstStyle/>
                  <a:p>
                    <a:pPr>
                      <a:defRPr sz="4000" b="1">
                        <a:solidFill>
                          <a:schemeClr val="accent1"/>
                        </a:solidFill>
                      </a:defRPr>
                    </a:pPr>
                    <a:r>
                      <a:rPr lang="ru-RU" sz="4000" dirty="0" smtClean="0"/>
                      <a:t>8723</a:t>
                    </a:r>
                    <a:endParaRPr lang="en-US" sz="3600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4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Лист1!$A$2:$A$3</c:f>
              <c:numCache>
                <c:formatCode>m/d/yyyy</c:formatCode>
                <c:ptCount val="2"/>
                <c:pt idx="0">
                  <c:v>43831</c:v>
                </c:pt>
                <c:pt idx="1">
                  <c:v>44053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978</c:v>
                </c:pt>
                <c:pt idx="1">
                  <c:v>8723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3282816"/>
        <c:axId val="43284352"/>
      </c:barChart>
      <c:dateAx>
        <c:axId val="43282816"/>
        <c:scaling>
          <c:orientation val="minMax"/>
        </c:scaling>
        <c:delete val="1"/>
        <c:axPos val="b"/>
        <c:numFmt formatCode="m/d/yyyy" sourceLinked="1"/>
        <c:majorTickMark val="out"/>
        <c:minorTickMark val="none"/>
        <c:tickLblPos val="nextTo"/>
        <c:crossAx val="43284352"/>
        <c:crosses val="autoZero"/>
        <c:auto val="1"/>
        <c:lblOffset val="100"/>
        <c:baseTimeUnit val="days"/>
        <c:minorUnit val="1"/>
        <c:minorTimeUnit val="days"/>
      </c:dateAx>
      <c:valAx>
        <c:axId val="432843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32828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4414A2-61CB-4483-8B3D-CF0AFE533085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535CEAF-94DC-4E24-84FE-192F9E127FC6}">
      <dgm:prSet phldrT="[Текст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sz="3200" b="1" dirty="0" smtClean="0">
              <a:latin typeface="Arial Narrow" panose="020B0606020202030204" pitchFamily="34" charset="0"/>
            </a:rPr>
            <a:t>Регламентирующие документы</a:t>
          </a:r>
          <a:endParaRPr lang="ru-RU" sz="3200" b="1" dirty="0">
            <a:latin typeface="Arial Narrow" panose="020B0606020202030204" pitchFamily="34" charset="0"/>
          </a:endParaRPr>
        </a:p>
      </dgm:t>
    </dgm:pt>
    <dgm:pt modelId="{16CC2779-39E8-4C17-B9E5-A51FD2EA98C8}" type="parTrans" cxnId="{344DF5B3-4B3F-4123-849D-E62AA21FB6F2}">
      <dgm:prSet/>
      <dgm:spPr/>
      <dgm:t>
        <a:bodyPr/>
        <a:lstStyle/>
        <a:p>
          <a:endParaRPr lang="ru-RU"/>
        </a:p>
      </dgm:t>
    </dgm:pt>
    <dgm:pt modelId="{A46B0AA6-5EB3-457B-A730-B23CC5E560E0}" type="sibTrans" cxnId="{344DF5B3-4B3F-4123-849D-E62AA21FB6F2}">
      <dgm:prSet/>
      <dgm:spPr/>
      <dgm:t>
        <a:bodyPr/>
        <a:lstStyle/>
        <a:p>
          <a:endParaRPr lang="ru-RU"/>
        </a:p>
      </dgm:t>
    </dgm:pt>
    <dgm:pt modelId="{60A00D9D-C25D-4E62-A585-5790FFEB7979}">
      <dgm:prSet phldrT="[Текст]" custT="1"/>
      <dgm:spPr>
        <a:scene3d>
          <a:camera prst="orthographicFront"/>
          <a:lightRig rig="threePt" dir="t"/>
        </a:scene3d>
        <a:sp3d>
          <a:bevelT w="44450"/>
        </a:sp3d>
      </dgm:spPr>
      <dgm:t>
        <a:bodyPr/>
        <a:lstStyle/>
        <a:p>
          <a:pPr algn="just"/>
          <a:r>
            <a:rPr lang="ru-RU" sz="2400" b="1" dirty="0" smtClean="0">
              <a:latin typeface="Arial Narrow" panose="020B0606020202030204" pitchFamily="34" charset="0"/>
            </a:rPr>
            <a:t>С января 2019 года </a:t>
          </a:r>
          <a:r>
            <a:rPr lang="ru-RU" sz="2400" dirty="0" smtClean="0">
              <a:latin typeface="Arial Narrow" panose="020B0606020202030204" pitchFamily="34" charset="0"/>
            </a:rPr>
            <a:t> участвуют четыре региона: </a:t>
          </a:r>
          <a:r>
            <a:rPr lang="ru-RU" sz="2400" b="1" dirty="0" smtClean="0">
              <a:latin typeface="Arial Narrow" panose="020B0606020202030204" pitchFamily="34" charset="0"/>
            </a:rPr>
            <a:t>Москва, Московская и Калужская область, а также  Республика Татарстан </a:t>
          </a:r>
          <a:endParaRPr lang="ru-RU" sz="2400" b="1" dirty="0">
            <a:latin typeface="Arial Narrow" panose="020B0606020202030204" pitchFamily="34" charset="0"/>
          </a:endParaRPr>
        </a:p>
      </dgm:t>
    </dgm:pt>
    <dgm:pt modelId="{1980CB08-23BC-4AFA-9707-5A412E8D2B6B}" type="parTrans" cxnId="{BE7FC47D-C789-4790-B3C7-CD0CF4CDA180}">
      <dgm:prSet/>
      <dgm:spPr/>
      <dgm:t>
        <a:bodyPr/>
        <a:lstStyle/>
        <a:p>
          <a:endParaRPr lang="ru-RU"/>
        </a:p>
      </dgm:t>
    </dgm:pt>
    <dgm:pt modelId="{0A143E12-C808-4B37-9AD6-CD651E1400BD}" type="sibTrans" cxnId="{BE7FC47D-C789-4790-B3C7-CD0CF4CDA180}">
      <dgm:prSet/>
      <dgm:spPr/>
      <dgm:t>
        <a:bodyPr/>
        <a:lstStyle/>
        <a:p>
          <a:endParaRPr lang="ru-RU"/>
        </a:p>
      </dgm:t>
    </dgm:pt>
    <dgm:pt modelId="{77B6C95D-3133-4907-A8C0-0D64F39BC7A8}">
      <dgm:prSet custT="1"/>
      <dgm:spPr>
        <a:scene3d>
          <a:camera prst="orthographicFront"/>
          <a:lightRig rig="threePt" dir="t"/>
        </a:scene3d>
        <a:sp3d>
          <a:bevelT w="44450"/>
        </a:sp3d>
      </dgm:spPr>
      <dgm:t>
        <a:bodyPr/>
        <a:lstStyle/>
        <a:p>
          <a:pPr algn="just"/>
          <a:r>
            <a:rPr lang="ru-RU" sz="2200" dirty="0" smtClean="0">
              <a:latin typeface="Arial Narrow" panose="020B0606020202030204" pitchFamily="34" charset="0"/>
            </a:rPr>
            <a:t>С</a:t>
          </a:r>
          <a:r>
            <a:rPr lang="ru-RU" sz="2200" b="1" dirty="0" smtClean="0">
              <a:latin typeface="Arial Narrow" panose="020B0606020202030204" pitchFamily="34" charset="0"/>
            </a:rPr>
            <a:t> 1 января 2020</a:t>
          </a:r>
          <a:r>
            <a:rPr lang="ru-RU" sz="2200" dirty="0" smtClean="0">
              <a:latin typeface="Arial Narrow" panose="020B0606020202030204" pitchFamily="34" charset="0"/>
            </a:rPr>
            <a:t> года в данный проект включен </a:t>
          </a:r>
          <a:r>
            <a:rPr lang="ru-RU" sz="2200" b="1" dirty="0" smtClean="0">
              <a:latin typeface="Arial Narrow" panose="020B0606020202030204" pitchFamily="34" charset="0"/>
            </a:rPr>
            <a:t>Ханты-Мансийский автономный округ – Югра, а также </a:t>
          </a:r>
          <a:r>
            <a:rPr lang="ru-RU" sz="2200" dirty="0" smtClean="0">
              <a:latin typeface="Arial Narrow" panose="020B0606020202030204" pitchFamily="34" charset="0"/>
            </a:rPr>
            <a:t>город федерального значения Санкт-Петербург, Волгоградская, Воронежская, Ленинградская, Нижегородская, Новосибирская, Омская, Ростовская, Самарская, Сахалинская, Свердловская, Тюменская, Челябинская области, Красноярский и Пермский край,  Ненецкий автономном округ, Ямало-Ненецкий автономный округ,  Республика Башкортостан </a:t>
          </a:r>
          <a:endParaRPr lang="ru-RU" sz="2200" dirty="0">
            <a:latin typeface="Arial Narrow" panose="020B0606020202030204" pitchFamily="34" charset="0"/>
          </a:endParaRPr>
        </a:p>
      </dgm:t>
    </dgm:pt>
    <dgm:pt modelId="{CE2D49BB-E27C-4C01-BF59-0BA83DDA1B19}" type="parTrans" cxnId="{B90A1B9C-D4BF-4E3C-826E-53A1485B8720}">
      <dgm:prSet/>
      <dgm:spPr/>
      <dgm:t>
        <a:bodyPr/>
        <a:lstStyle/>
        <a:p>
          <a:endParaRPr lang="ru-RU"/>
        </a:p>
      </dgm:t>
    </dgm:pt>
    <dgm:pt modelId="{D6D42E4E-2C6C-48E4-A828-988179F91750}" type="sibTrans" cxnId="{B90A1B9C-D4BF-4E3C-826E-53A1485B8720}">
      <dgm:prSet/>
      <dgm:spPr/>
      <dgm:t>
        <a:bodyPr/>
        <a:lstStyle/>
        <a:p>
          <a:endParaRPr lang="ru-RU"/>
        </a:p>
      </dgm:t>
    </dgm:pt>
    <dgm:pt modelId="{82FC5828-B300-44FA-AE80-156357BCEB3C}" type="pres">
      <dgm:prSet presAssocID="{764414A2-61CB-4483-8B3D-CF0AFE533085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D370FD5-B3F8-4451-9145-E41400B33A63}" type="pres">
      <dgm:prSet presAssocID="{B535CEAF-94DC-4E24-84FE-192F9E127FC6}" presName="root" presStyleCnt="0">
        <dgm:presLayoutVars>
          <dgm:chMax/>
          <dgm:chPref val="4"/>
        </dgm:presLayoutVars>
      </dgm:prSet>
      <dgm:spPr/>
    </dgm:pt>
    <dgm:pt modelId="{23A4D956-DE5C-4D4E-B7A3-46543DB38DEA}" type="pres">
      <dgm:prSet presAssocID="{B535CEAF-94DC-4E24-84FE-192F9E127FC6}" presName="rootComposite" presStyleCnt="0">
        <dgm:presLayoutVars/>
      </dgm:prSet>
      <dgm:spPr/>
    </dgm:pt>
    <dgm:pt modelId="{37A14AE3-38F7-492F-AD46-0F7BD33131B3}" type="pres">
      <dgm:prSet presAssocID="{B535CEAF-94DC-4E24-84FE-192F9E127FC6}" presName="rootText" presStyleLbl="node0" presStyleIdx="0" presStyleCnt="1" custScaleY="48182" custLinFactNeighborX="129" custLinFactNeighborY="-58413">
        <dgm:presLayoutVars>
          <dgm:chMax/>
          <dgm:chPref val="4"/>
        </dgm:presLayoutVars>
      </dgm:prSet>
      <dgm:spPr/>
      <dgm:t>
        <a:bodyPr/>
        <a:lstStyle/>
        <a:p>
          <a:endParaRPr lang="ru-RU"/>
        </a:p>
      </dgm:t>
    </dgm:pt>
    <dgm:pt modelId="{18819C40-E02B-47ED-AB36-28D72F15CA97}" type="pres">
      <dgm:prSet presAssocID="{B535CEAF-94DC-4E24-84FE-192F9E127FC6}" presName="childShape" presStyleCnt="0">
        <dgm:presLayoutVars>
          <dgm:chMax val="0"/>
          <dgm:chPref val="0"/>
        </dgm:presLayoutVars>
      </dgm:prSet>
      <dgm:spPr/>
    </dgm:pt>
    <dgm:pt modelId="{4BE876DB-1E16-46DD-A9E2-859D5B8D627A}" type="pres">
      <dgm:prSet presAssocID="{60A00D9D-C25D-4E62-A585-5790FFEB7979}" presName="childComposite" presStyleCnt="0">
        <dgm:presLayoutVars>
          <dgm:chMax val="0"/>
          <dgm:chPref val="0"/>
        </dgm:presLayoutVars>
      </dgm:prSet>
      <dgm:spPr/>
    </dgm:pt>
    <dgm:pt modelId="{2EA4BE05-9BE2-4737-A305-94CFEA89BC76}" type="pres">
      <dgm:prSet presAssocID="{60A00D9D-C25D-4E62-A585-5790FFEB7979}" presName="Image" presStyleLbl="node1" presStyleIdx="0" presStyleCnt="2" custScaleY="37375" custLinFactNeighborX="10175" custLinFactNeighborY="-64162"/>
      <dgm:spPr/>
    </dgm:pt>
    <dgm:pt modelId="{D99108AF-E4BB-480D-94F5-B9058C2F42AD}" type="pres">
      <dgm:prSet presAssocID="{60A00D9D-C25D-4E62-A585-5790FFEB7979}" presName="childText" presStyleLbl="lnNode1" presStyleIdx="0" presStyleCnt="2" custScaleX="91247" custScaleY="60953" custLinFactNeighborX="1131" custLinFactNeighborY="-6517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2EA6C1-01F0-4DCF-B0E8-3A96DF3C1F51}" type="pres">
      <dgm:prSet presAssocID="{77B6C95D-3133-4907-A8C0-0D64F39BC7A8}" presName="childComposite" presStyleCnt="0">
        <dgm:presLayoutVars>
          <dgm:chMax val="0"/>
          <dgm:chPref val="0"/>
        </dgm:presLayoutVars>
      </dgm:prSet>
      <dgm:spPr/>
    </dgm:pt>
    <dgm:pt modelId="{507BDA8D-B3F1-40BB-B33C-5BECAB7D548C}" type="pres">
      <dgm:prSet presAssocID="{77B6C95D-3133-4907-A8C0-0D64F39BC7A8}" presName="Image" presStyleLbl="node1" presStyleIdx="1" presStyleCnt="2" custScaleY="84850" custLinFactNeighborX="3292" custLinFactNeighborY="-57447"/>
      <dgm:spPr/>
    </dgm:pt>
    <dgm:pt modelId="{A3D1C2E0-07CB-430C-92B5-40E2933781FE}" type="pres">
      <dgm:prSet presAssocID="{77B6C95D-3133-4907-A8C0-0D64F39BC7A8}" presName="childText" presStyleLbl="lnNode1" presStyleIdx="1" presStyleCnt="2" custScaleX="90996" custScaleY="127878" custLinFactNeighborX="1484" custLinFactNeighborY="-6421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7FC47D-C789-4790-B3C7-CD0CF4CDA180}" srcId="{B535CEAF-94DC-4E24-84FE-192F9E127FC6}" destId="{60A00D9D-C25D-4E62-A585-5790FFEB7979}" srcOrd="0" destOrd="0" parTransId="{1980CB08-23BC-4AFA-9707-5A412E8D2B6B}" sibTransId="{0A143E12-C808-4B37-9AD6-CD651E1400BD}"/>
    <dgm:cxn modelId="{344DF5B3-4B3F-4123-849D-E62AA21FB6F2}" srcId="{764414A2-61CB-4483-8B3D-CF0AFE533085}" destId="{B535CEAF-94DC-4E24-84FE-192F9E127FC6}" srcOrd="0" destOrd="0" parTransId="{16CC2779-39E8-4C17-B9E5-A51FD2EA98C8}" sibTransId="{A46B0AA6-5EB3-457B-A730-B23CC5E560E0}"/>
    <dgm:cxn modelId="{7B6662BB-B68C-4E88-93F6-D55856C5154A}" type="presOf" srcId="{77B6C95D-3133-4907-A8C0-0D64F39BC7A8}" destId="{A3D1C2E0-07CB-430C-92B5-40E2933781FE}" srcOrd="0" destOrd="0" presId="urn:microsoft.com/office/officeart/2008/layout/PictureAccentList"/>
    <dgm:cxn modelId="{F8DB3017-A669-4F95-9F74-E0A36EBBB052}" type="presOf" srcId="{B535CEAF-94DC-4E24-84FE-192F9E127FC6}" destId="{37A14AE3-38F7-492F-AD46-0F7BD33131B3}" srcOrd="0" destOrd="0" presId="urn:microsoft.com/office/officeart/2008/layout/PictureAccentList"/>
    <dgm:cxn modelId="{D27DFDF4-D7F9-41DE-A8B1-C25534891798}" type="presOf" srcId="{764414A2-61CB-4483-8B3D-CF0AFE533085}" destId="{82FC5828-B300-44FA-AE80-156357BCEB3C}" srcOrd="0" destOrd="0" presId="urn:microsoft.com/office/officeart/2008/layout/PictureAccentList"/>
    <dgm:cxn modelId="{C743F22B-13C2-440A-A66E-A5142726831D}" type="presOf" srcId="{60A00D9D-C25D-4E62-A585-5790FFEB7979}" destId="{D99108AF-E4BB-480D-94F5-B9058C2F42AD}" srcOrd="0" destOrd="0" presId="urn:microsoft.com/office/officeart/2008/layout/PictureAccentList"/>
    <dgm:cxn modelId="{B90A1B9C-D4BF-4E3C-826E-53A1485B8720}" srcId="{B535CEAF-94DC-4E24-84FE-192F9E127FC6}" destId="{77B6C95D-3133-4907-A8C0-0D64F39BC7A8}" srcOrd="1" destOrd="0" parTransId="{CE2D49BB-E27C-4C01-BF59-0BA83DDA1B19}" sibTransId="{D6D42E4E-2C6C-48E4-A828-988179F91750}"/>
    <dgm:cxn modelId="{A59BA6F8-59B6-4A36-95F3-FBB45717AAC4}" type="presParOf" srcId="{82FC5828-B300-44FA-AE80-156357BCEB3C}" destId="{DD370FD5-B3F8-4451-9145-E41400B33A63}" srcOrd="0" destOrd="0" presId="urn:microsoft.com/office/officeart/2008/layout/PictureAccentList"/>
    <dgm:cxn modelId="{E8F30216-877A-4C2C-B378-79F88E6E8A7A}" type="presParOf" srcId="{DD370FD5-B3F8-4451-9145-E41400B33A63}" destId="{23A4D956-DE5C-4D4E-B7A3-46543DB38DEA}" srcOrd="0" destOrd="0" presId="urn:microsoft.com/office/officeart/2008/layout/PictureAccentList"/>
    <dgm:cxn modelId="{884F6C38-3243-4FE7-814A-B05DCBD3477E}" type="presParOf" srcId="{23A4D956-DE5C-4D4E-B7A3-46543DB38DEA}" destId="{37A14AE3-38F7-492F-AD46-0F7BD33131B3}" srcOrd="0" destOrd="0" presId="urn:microsoft.com/office/officeart/2008/layout/PictureAccentList"/>
    <dgm:cxn modelId="{5E2ADAEC-34C1-46E1-B5B9-5BF23C2C7601}" type="presParOf" srcId="{DD370FD5-B3F8-4451-9145-E41400B33A63}" destId="{18819C40-E02B-47ED-AB36-28D72F15CA97}" srcOrd="1" destOrd="0" presId="urn:microsoft.com/office/officeart/2008/layout/PictureAccentList"/>
    <dgm:cxn modelId="{54AB3AC3-C03C-4FA4-A11B-0B142257C07D}" type="presParOf" srcId="{18819C40-E02B-47ED-AB36-28D72F15CA97}" destId="{4BE876DB-1E16-46DD-A9E2-859D5B8D627A}" srcOrd="0" destOrd="0" presId="urn:microsoft.com/office/officeart/2008/layout/PictureAccentList"/>
    <dgm:cxn modelId="{1D900E6C-41A9-4F6E-BE3C-993C713D941F}" type="presParOf" srcId="{4BE876DB-1E16-46DD-A9E2-859D5B8D627A}" destId="{2EA4BE05-9BE2-4737-A305-94CFEA89BC76}" srcOrd="0" destOrd="0" presId="urn:microsoft.com/office/officeart/2008/layout/PictureAccentList"/>
    <dgm:cxn modelId="{449E57F2-9696-4C47-90AA-0A9C25D9881F}" type="presParOf" srcId="{4BE876DB-1E16-46DD-A9E2-859D5B8D627A}" destId="{D99108AF-E4BB-480D-94F5-B9058C2F42AD}" srcOrd="1" destOrd="0" presId="urn:microsoft.com/office/officeart/2008/layout/PictureAccentList"/>
    <dgm:cxn modelId="{B1826805-7543-4DD6-8324-9EBE51171B0C}" type="presParOf" srcId="{18819C40-E02B-47ED-AB36-28D72F15CA97}" destId="{C82EA6C1-01F0-4DCF-B0E8-3A96DF3C1F51}" srcOrd="1" destOrd="0" presId="urn:microsoft.com/office/officeart/2008/layout/PictureAccentList"/>
    <dgm:cxn modelId="{A539D3BB-184C-41B5-8B23-56A4F54EEFFD}" type="presParOf" srcId="{C82EA6C1-01F0-4DCF-B0E8-3A96DF3C1F51}" destId="{507BDA8D-B3F1-40BB-B33C-5BECAB7D548C}" srcOrd="0" destOrd="0" presId="urn:microsoft.com/office/officeart/2008/layout/PictureAccentList"/>
    <dgm:cxn modelId="{F9A41051-48CB-40B7-82F0-C69354C48521}" type="presParOf" srcId="{C82EA6C1-01F0-4DCF-B0E8-3A96DF3C1F51}" destId="{A3D1C2E0-07CB-430C-92B5-40E2933781FE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1D1430-753B-47CA-A137-FDB8DB70B372}" type="doc">
      <dgm:prSet loTypeId="urn:microsoft.com/office/officeart/2005/8/layout/hierarchy4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EC3AD92-2418-4384-83E2-86B48BA1DF7D}">
      <dgm:prSet phldrT="[Текст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ru-RU" b="0" dirty="0" smtClean="0">
              <a:latin typeface="Arial Narrow" panose="020B0606020202030204" pitchFamily="34" charset="0"/>
            </a:rPr>
            <a:t>Условия применения налога на профессиональный доход:</a:t>
          </a:r>
          <a:endParaRPr lang="ru-RU" b="0" dirty="0">
            <a:latin typeface="Arial Narrow" panose="020B0606020202030204" pitchFamily="34" charset="0"/>
          </a:endParaRPr>
        </a:p>
      </dgm:t>
    </dgm:pt>
    <dgm:pt modelId="{55FAF184-A46C-41D8-AFE9-125B357685F5}" type="parTrans" cxnId="{36C93B4E-5F7D-4193-A102-4852DD6349D9}">
      <dgm:prSet/>
      <dgm:spPr/>
      <dgm:t>
        <a:bodyPr/>
        <a:lstStyle/>
        <a:p>
          <a:endParaRPr lang="ru-RU"/>
        </a:p>
      </dgm:t>
    </dgm:pt>
    <dgm:pt modelId="{D44CA339-6DE0-4B8A-8E62-76AFF1A1BDC9}" type="sibTrans" cxnId="{36C93B4E-5F7D-4193-A102-4852DD6349D9}">
      <dgm:prSet/>
      <dgm:spPr/>
      <dgm:t>
        <a:bodyPr/>
        <a:lstStyle/>
        <a:p>
          <a:endParaRPr lang="ru-RU"/>
        </a:p>
      </dgm:t>
    </dgm:pt>
    <dgm:pt modelId="{053BAF53-B113-4AE7-A371-C819B06BBDB7}">
      <dgm:prSet phldrT="[Текст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>
        <a:solidFill>
          <a:schemeClr val="accent1"/>
        </a:solidFill>
      </dgm:spPr>
      <dgm:t>
        <a:bodyPr/>
        <a:lstStyle/>
        <a:p>
          <a:r>
            <a:rPr lang="ru-RU" sz="2300" dirty="0" smtClean="0">
              <a:latin typeface="Arial Narrow" panose="020B0606020202030204" pitchFamily="34" charset="0"/>
            </a:rPr>
            <a:t>Не привлекаются наемные работники по трудовым договорам</a:t>
          </a:r>
        </a:p>
      </dgm:t>
    </dgm:pt>
    <dgm:pt modelId="{D08C8D27-C827-495C-A9E2-140B5253A3FB}" type="parTrans" cxnId="{CE54B327-B8D9-444D-ABAB-7C5952C16CE3}">
      <dgm:prSet/>
      <dgm:spPr/>
      <dgm:t>
        <a:bodyPr/>
        <a:lstStyle/>
        <a:p>
          <a:endParaRPr lang="ru-RU"/>
        </a:p>
      </dgm:t>
    </dgm:pt>
    <dgm:pt modelId="{FA482C52-B692-4750-8495-E455E136735C}" type="sibTrans" cxnId="{CE54B327-B8D9-444D-ABAB-7C5952C16CE3}">
      <dgm:prSet/>
      <dgm:spPr/>
      <dgm:t>
        <a:bodyPr/>
        <a:lstStyle/>
        <a:p>
          <a:endParaRPr lang="ru-RU"/>
        </a:p>
      </dgm:t>
    </dgm:pt>
    <dgm:pt modelId="{EBB1394C-7092-49D0-B8C3-05AF51621C35}">
      <dgm:prSet phldrT="[Текст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dirty="0" smtClean="0">
              <a:latin typeface="Arial Narrow" panose="020B0606020202030204" pitchFamily="34" charset="0"/>
            </a:rPr>
            <a:t>Доход не превышает 2 400 тыс. руб.</a:t>
          </a:r>
          <a:endParaRPr lang="ru-RU" dirty="0">
            <a:latin typeface="Arial Narrow" panose="020B0606020202030204" pitchFamily="34" charset="0"/>
          </a:endParaRPr>
        </a:p>
      </dgm:t>
    </dgm:pt>
    <dgm:pt modelId="{B143994A-CA3B-4A8A-80D1-9F4613D3C063}" type="sibTrans" cxnId="{659BBDBF-F3FB-4B91-A0B0-EB583955834E}">
      <dgm:prSet/>
      <dgm:spPr/>
      <dgm:t>
        <a:bodyPr/>
        <a:lstStyle/>
        <a:p>
          <a:endParaRPr lang="ru-RU"/>
        </a:p>
      </dgm:t>
    </dgm:pt>
    <dgm:pt modelId="{20AEFC11-6F15-4CDB-9596-C4956A3D3542}" type="parTrans" cxnId="{659BBDBF-F3FB-4B91-A0B0-EB583955834E}">
      <dgm:prSet/>
      <dgm:spPr/>
      <dgm:t>
        <a:bodyPr/>
        <a:lstStyle/>
        <a:p>
          <a:endParaRPr lang="ru-RU"/>
        </a:p>
      </dgm:t>
    </dgm:pt>
    <dgm:pt modelId="{4AD708BD-3886-4043-8A0D-DF71289BD6AA}">
      <dgm:prSet phldrT="[Текст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2300" dirty="0" smtClean="0">
              <a:latin typeface="Arial Narrow" panose="020B0606020202030204" pitchFamily="34" charset="0"/>
            </a:rPr>
            <a:t>Не осуществляется перепродажа товаров, имущественных прав (то есть исключается розничная торговля)</a:t>
          </a:r>
          <a:endParaRPr lang="ru-RU" sz="2300" dirty="0">
            <a:latin typeface="Arial Narrow" panose="020B0606020202030204" pitchFamily="34" charset="0"/>
          </a:endParaRPr>
        </a:p>
      </dgm:t>
    </dgm:pt>
    <dgm:pt modelId="{73636C72-F6A3-4CB6-9B15-87FCAE4545F5}" type="parTrans" cxnId="{BDEABD01-F5D0-4BFD-816B-513FE04A0E3E}">
      <dgm:prSet/>
      <dgm:spPr/>
      <dgm:t>
        <a:bodyPr/>
        <a:lstStyle/>
        <a:p>
          <a:endParaRPr lang="ru-RU"/>
        </a:p>
      </dgm:t>
    </dgm:pt>
    <dgm:pt modelId="{49039E78-566E-43D1-B1BF-9D436DF58901}" type="sibTrans" cxnId="{BDEABD01-F5D0-4BFD-816B-513FE04A0E3E}">
      <dgm:prSet/>
      <dgm:spPr/>
      <dgm:t>
        <a:bodyPr/>
        <a:lstStyle/>
        <a:p>
          <a:endParaRPr lang="ru-RU"/>
        </a:p>
      </dgm:t>
    </dgm:pt>
    <dgm:pt modelId="{2B3A1ACE-1675-416E-8347-7E04422E29E6}">
      <dgm:prSet phldrT="[Текст]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dirty="0" smtClean="0">
              <a:latin typeface="Arial Narrow" panose="020B0606020202030204" pitchFamily="34" charset="0"/>
            </a:rPr>
            <a:t>Ведение деятельности в регионе проведения эксперимента</a:t>
          </a:r>
          <a:endParaRPr lang="ru-RU" dirty="0">
            <a:latin typeface="Arial Narrow" panose="020B0606020202030204" pitchFamily="34" charset="0"/>
          </a:endParaRPr>
        </a:p>
      </dgm:t>
    </dgm:pt>
    <dgm:pt modelId="{F51719F8-B23D-473E-A303-625AD39B4341}" type="parTrans" cxnId="{E6472B3C-5E4C-413B-B42D-DE9CCD05A0F5}">
      <dgm:prSet/>
      <dgm:spPr/>
      <dgm:t>
        <a:bodyPr/>
        <a:lstStyle/>
        <a:p>
          <a:endParaRPr lang="ru-RU"/>
        </a:p>
      </dgm:t>
    </dgm:pt>
    <dgm:pt modelId="{9855946A-8FC3-4D27-9515-A9465342EE5C}" type="sibTrans" cxnId="{E6472B3C-5E4C-413B-B42D-DE9CCD05A0F5}">
      <dgm:prSet/>
      <dgm:spPr/>
      <dgm:t>
        <a:bodyPr/>
        <a:lstStyle/>
        <a:p>
          <a:endParaRPr lang="ru-RU"/>
        </a:p>
      </dgm:t>
    </dgm:pt>
    <dgm:pt modelId="{B86B57F1-AD6A-42D4-87CA-8F7A8A8783D4}">
      <dgm:prSet phldrT="[Текст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>
        <a:solidFill>
          <a:schemeClr val="accent1"/>
        </a:solidFill>
      </dgm:spPr>
      <dgm:t>
        <a:bodyPr/>
        <a:lstStyle/>
        <a:p>
          <a:r>
            <a:rPr lang="ru-RU" sz="2300" dirty="0" smtClean="0">
              <a:latin typeface="Arial Narrow" panose="020B0606020202030204" pitchFamily="34" charset="0"/>
            </a:rPr>
            <a:t>Получение дохода от самостоятельного ведения деятельности или использования имущества</a:t>
          </a:r>
          <a:endParaRPr lang="ru-RU" sz="2300" dirty="0">
            <a:latin typeface="Arial Narrow" panose="020B0606020202030204" pitchFamily="34" charset="0"/>
          </a:endParaRPr>
        </a:p>
      </dgm:t>
    </dgm:pt>
    <dgm:pt modelId="{2FF93DF6-E0F4-4989-BA98-1672A742599C}" type="parTrans" cxnId="{B380EB40-80EE-4B0D-9B55-ADC92B9699A0}">
      <dgm:prSet/>
      <dgm:spPr/>
      <dgm:t>
        <a:bodyPr/>
        <a:lstStyle/>
        <a:p>
          <a:endParaRPr lang="ru-RU"/>
        </a:p>
      </dgm:t>
    </dgm:pt>
    <dgm:pt modelId="{0C7B9FB2-3B7D-4126-9FB6-04FD89779784}" type="sibTrans" cxnId="{B380EB40-80EE-4B0D-9B55-ADC92B9699A0}">
      <dgm:prSet/>
      <dgm:spPr/>
      <dgm:t>
        <a:bodyPr/>
        <a:lstStyle/>
        <a:p>
          <a:endParaRPr lang="ru-RU"/>
        </a:p>
      </dgm:t>
    </dgm:pt>
    <dgm:pt modelId="{217287BE-4CBB-4CC6-916A-63E03D2876B0}">
      <dgm:prSet phldrT="[Текст]"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sz="2100" dirty="0" smtClean="0">
              <a:latin typeface="Arial Narrow" panose="020B0606020202030204" pitchFamily="34" charset="0"/>
            </a:rPr>
            <a:t>Не осуществляется реализация подакцизных товаров, товаров, подлежащих обязательной маркировке </a:t>
          </a:r>
          <a:endParaRPr lang="ru-RU" sz="2100" dirty="0">
            <a:latin typeface="Arial Narrow" panose="020B0606020202030204" pitchFamily="34" charset="0"/>
          </a:endParaRPr>
        </a:p>
      </dgm:t>
    </dgm:pt>
    <dgm:pt modelId="{C9A6CDF2-8EDF-494A-8A92-AD4181723685}" type="parTrans" cxnId="{0676B46A-58EC-4C3F-8D66-C78ACEE4CA8F}">
      <dgm:prSet/>
      <dgm:spPr/>
      <dgm:t>
        <a:bodyPr/>
        <a:lstStyle/>
        <a:p>
          <a:endParaRPr lang="ru-RU"/>
        </a:p>
      </dgm:t>
    </dgm:pt>
    <dgm:pt modelId="{AA2DC299-7EAC-43C4-BE80-646785961C16}" type="sibTrans" cxnId="{0676B46A-58EC-4C3F-8D66-C78ACEE4CA8F}">
      <dgm:prSet/>
      <dgm:spPr/>
      <dgm:t>
        <a:bodyPr/>
        <a:lstStyle/>
        <a:p>
          <a:endParaRPr lang="ru-RU"/>
        </a:p>
      </dgm:t>
    </dgm:pt>
    <dgm:pt modelId="{73AC0877-A20B-4C49-845D-3E80BF7E16BD}">
      <dgm:prSet phldrT="[Текст]" custT="1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ru-RU" sz="2100" dirty="0" smtClean="0">
              <a:latin typeface="Arial Narrow" panose="020B0606020202030204" pitchFamily="34" charset="0"/>
            </a:rPr>
            <a:t>Иные ограничения (договор комиссии, поручения или агентский договор, добыча и реализация полезных ископаемых и другие)</a:t>
          </a:r>
          <a:endParaRPr lang="ru-RU" sz="2100" dirty="0">
            <a:latin typeface="Arial Narrow" panose="020B0606020202030204" pitchFamily="34" charset="0"/>
          </a:endParaRPr>
        </a:p>
      </dgm:t>
    </dgm:pt>
    <dgm:pt modelId="{AE4E46BD-CB64-4D94-8289-31F55562712A}" type="parTrans" cxnId="{6D097E85-3155-458A-BC4F-47FFFBB8D342}">
      <dgm:prSet/>
      <dgm:spPr/>
      <dgm:t>
        <a:bodyPr/>
        <a:lstStyle/>
        <a:p>
          <a:endParaRPr lang="ru-RU"/>
        </a:p>
      </dgm:t>
    </dgm:pt>
    <dgm:pt modelId="{F08EFDA8-AD03-4CAF-A01D-71A8B2524C5A}" type="sibTrans" cxnId="{6D097E85-3155-458A-BC4F-47FFFBB8D342}">
      <dgm:prSet/>
      <dgm:spPr/>
      <dgm:t>
        <a:bodyPr/>
        <a:lstStyle/>
        <a:p>
          <a:endParaRPr lang="ru-RU"/>
        </a:p>
      </dgm:t>
    </dgm:pt>
    <dgm:pt modelId="{BFCE8FC7-1033-452C-B333-CD6781C3006A}">
      <dgm:prSet phldrT="[Текст]" custT="1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>
        <a:solidFill>
          <a:schemeClr val="accent1"/>
        </a:solidFill>
      </dgm:spPr>
      <dgm:t>
        <a:bodyPr/>
        <a:lstStyle/>
        <a:p>
          <a:r>
            <a:rPr lang="ru-RU" sz="2100" dirty="0" smtClean="0">
              <a:latin typeface="Arial Narrow" panose="020B0606020202030204" pitchFamily="34" charset="0"/>
            </a:rPr>
            <a:t>Не попадают доходы в рамках трудовых отношений, а также заказчиками услуг не могут быть лица, бывшие работодателями менее двух лет назад</a:t>
          </a:r>
          <a:endParaRPr lang="ru-RU" sz="2100" dirty="0">
            <a:latin typeface="Arial Narrow" panose="020B0606020202030204" pitchFamily="34" charset="0"/>
          </a:endParaRPr>
        </a:p>
      </dgm:t>
    </dgm:pt>
    <dgm:pt modelId="{84D34E77-B64C-48C9-A49A-B9B729DEB9AA}" type="sibTrans" cxnId="{803AC513-260D-48A7-882A-C7B45C84FF72}">
      <dgm:prSet/>
      <dgm:spPr/>
      <dgm:t>
        <a:bodyPr/>
        <a:lstStyle/>
        <a:p>
          <a:endParaRPr lang="ru-RU"/>
        </a:p>
      </dgm:t>
    </dgm:pt>
    <dgm:pt modelId="{3AE98EDA-FCDA-4868-923D-22B29D808836}" type="parTrans" cxnId="{803AC513-260D-48A7-882A-C7B45C84FF72}">
      <dgm:prSet/>
      <dgm:spPr/>
      <dgm:t>
        <a:bodyPr/>
        <a:lstStyle/>
        <a:p>
          <a:endParaRPr lang="ru-RU"/>
        </a:p>
      </dgm:t>
    </dgm:pt>
    <dgm:pt modelId="{1D244420-606C-4B94-9022-49157D9E85B7}" type="pres">
      <dgm:prSet presAssocID="{251D1430-753B-47CA-A137-FDB8DB70B372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4010093-0AEC-4F63-8715-7852B4CBE823}" type="pres">
      <dgm:prSet presAssocID="{7EC3AD92-2418-4384-83E2-86B48BA1DF7D}" presName="vertOne" presStyleCnt="0"/>
      <dgm:spPr/>
    </dgm:pt>
    <dgm:pt modelId="{AC6603E2-449B-4AFC-8476-2304CE59EB95}" type="pres">
      <dgm:prSet presAssocID="{7EC3AD92-2418-4384-83E2-86B48BA1DF7D}" presName="txOne" presStyleLbl="node0" presStyleIdx="0" presStyleCnt="1" custScaleY="635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430BAE2-6F59-442C-8E23-E384618C5FB4}" type="pres">
      <dgm:prSet presAssocID="{7EC3AD92-2418-4384-83E2-86B48BA1DF7D}" presName="parTransOne" presStyleCnt="0"/>
      <dgm:spPr/>
    </dgm:pt>
    <dgm:pt modelId="{AE06FF87-D135-48B4-85FB-374AA490E1C5}" type="pres">
      <dgm:prSet presAssocID="{7EC3AD92-2418-4384-83E2-86B48BA1DF7D}" presName="horzOne" presStyleCnt="0"/>
      <dgm:spPr/>
    </dgm:pt>
    <dgm:pt modelId="{34033438-B208-49B1-8FF7-2376D1ADD341}" type="pres">
      <dgm:prSet presAssocID="{2B3A1ACE-1675-416E-8347-7E04422E29E6}" presName="vertTwo" presStyleCnt="0"/>
      <dgm:spPr/>
    </dgm:pt>
    <dgm:pt modelId="{A5475FA7-6493-44C8-87F4-B47A3C3DD32C}" type="pres">
      <dgm:prSet presAssocID="{2B3A1ACE-1675-416E-8347-7E04422E29E6}" presName="txTwo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43C50B0-CF95-4E8D-851B-E377A8E46607}" type="pres">
      <dgm:prSet presAssocID="{2B3A1ACE-1675-416E-8347-7E04422E29E6}" presName="parTransTwo" presStyleCnt="0"/>
      <dgm:spPr/>
    </dgm:pt>
    <dgm:pt modelId="{9ACF03E3-F9F0-436C-9D38-E7AFC025D7F9}" type="pres">
      <dgm:prSet presAssocID="{2B3A1ACE-1675-416E-8347-7E04422E29E6}" presName="horzTwo" presStyleCnt="0"/>
      <dgm:spPr/>
    </dgm:pt>
    <dgm:pt modelId="{070475F3-101A-4054-9001-E0A7D3E8FF08}" type="pres">
      <dgm:prSet presAssocID="{B86B57F1-AD6A-42D4-87CA-8F7A8A8783D4}" presName="vertThree" presStyleCnt="0"/>
      <dgm:spPr/>
    </dgm:pt>
    <dgm:pt modelId="{C1276C6D-A5F9-40FE-AB28-CF036E2F4F4E}" type="pres">
      <dgm:prSet presAssocID="{B86B57F1-AD6A-42D4-87CA-8F7A8A8783D4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884A14C-E67B-46CE-BF9D-988660995E6C}" type="pres">
      <dgm:prSet presAssocID="{B86B57F1-AD6A-42D4-87CA-8F7A8A8783D4}" presName="parTransThree" presStyleCnt="0"/>
      <dgm:spPr/>
    </dgm:pt>
    <dgm:pt modelId="{908241C9-4D7C-4532-935E-1E1503ADDA87}" type="pres">
      <dgm:prSet presAssocID="{B86B57F1-AD6A-42D4-87CA-8F7A8A8783D4}" presName="horzThree" presStyleCnt="0"/>
      <dgm:spPr/>
    </dgm:pt>
    <dgm:pt modelId="{61019259-7101-4DE6-9A21-4B9C2AE83827}" type="pres">
      <dgm:prSet presAssocID="{217287BE-4CBB-4CC6-916A-63E03D2876B0}" presName="vertFour" presStyleCnt="0">
        <dgm:presLayoutVars>
          <dgm:chPref val="3"/>
        </dgm:presLayoutVars>
      </dgm:prSet>
      <dgm:spPr/>
    </dgm:pt>
    <dgm:pt modelId="{151EFC37-0E24-49C5-9022-B48281C0CBE9}" type="pres">
      <dgm:prSet presAssocID="{217287BE-4CBB-4CC6-916A-63E03D2876B0}" presName="txFour" presStyleLbl="node4" presStyleIdx="0" presStyleCnt="2" custScaleY="88735" custLinFactNeighborX="52000" custLinFactNeighborY="10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7586E35-9E4F-4AC0-8509-5ED30F7BCC39}" type="pres">
      <dgm:prSet presAssocID="{217287BE-4CBB-4CC6-916A-63E03D2876B0}" presName="horzFour" presStyleCnt="0"/>
      <dgm:spPr/>
    </dgm:pt>
    <dgm:pt modelId="{5961026C-4194-474C-8704-388C959E2898}" type="pres">
      <dgm:prSet presAssocID="{9855946A-8FC3-4D27-9515-A9465342EE5C}" presName="sibSpaceTwo" presStyleCnt="0"/>
      <dgm:spPr/>
    </dgm:pt>
    <dgm:pt modelId="{3DEFF84D-CB46-45C8-99D6-CDE9C7781CD7}" type="pres">
      <dgm:prSet presAssocID="{EBB1394C-7092-49D0-B8C3-05AF51621C35}" presName="vertTwo" presStyleCnt="0"/>
      <dgm:spPr/>
    </dgm:pt>
    <dgm:pt modelId="{9CFFD5E9-B251-4B3A-A139-4865A5F009B6}" type="pres">
      <dgm:prSet presAssocID="{EBB1394C-7092-49D0-B8C3-05AF51621C35}" presName="txTwo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871C836-435C-4F6C-8668-3E754BDB30D7}" type="pres">
      <dgm:prSet presAssocID="{EBB1394C-7092-49D0-B8C3-05AF51621C35}" presName="parTransTwo" presStyleCnt="0"/>
      <dgm:spPr/>
    </dgm:pt>
    <dgm:pt modelId="{C6F251A2-F3B8-4671-83B5-E47F2A6E94F8}" type="pres">
      <dgm:prSet presAssocID="{EBB1394C-7092-49D0-B8C3-05AF51621C35}" presName="horzTwo" presStyleCnt="0"/>
      <dgm:spPr/>
    </dgm:pt>
    <dgm:pt modelId="{84C4E37A-1397-4E65-BA5A-B8ACEC602BE1}" type="pres">
      <dgm:prSet presAssocID="{BFCE8FC7-1033-452C-B333-CD6781C3006A}" presName="vertThree" presStyleCnt="0"/>
      <dgm:spPr/>
    </dgm:pt>
    <dgm:pt modelId="{44ACBBA8-BAD6-4C28-AB30-5F1C803FAF7E}" type="pres">
      <dgm:prSet presAssocID="{BFCE8FC7-1033-452C-B333-CD6781C3006A}" presName="txThree" presStyleLbl="node3" presStyleIdx="1" presStyleCnt="3" custScaleX="11498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016D0BB-E8EF-4C3E-A8E9-9E28B5E094C0}" type="pres">
      <dgm:prSet presAssocID="{BFCE8FC7-1033-452C-B333-CD6781C3006A}" presName="parTransThree" presStyleCnt="0"/>
      <dgm:spPr/>
    </dgm:pt>
    <dgm:pt modelId="{8DB142A2-39B0-4C48-8AA3-367DEE1E7F67}" type="pres">
      <dgm:prSet presAssocID="{BFCE8FC7-1033-452C-B333-CD6781C3006A}" presName="horzThree" presStyleCnt="0"/>
      <dgm:spPr/>
    </dgm:pt>
    <dgm:pt modelId="{D6EB3961-4FAF-452A-9348-AD9FC703606B}" type="pres">
      <dgm:prSet presAssocID="{73AC0877-A20B-4C49-845D-3E80BF7E16BD}" presName="vertFour" presStyleCnt="0">
        <dgm:presLayoutVars>
          <dgm:chPref val="3"/>
        </dgm:presLayoutVars>
      </dgm:prSet>
      <dgm:spPr/>
    </dgm:pt>
    <dgm:pt modelId="{3C6DF980-3A09-49DD-87A8-C6D41A23C1F1}" type="pres">
      <dgm:prSet presAssocID="{73AC0877-A20B-4C49-845D-3E80BF7E16BD}" presName="txFour" presStyleLbl="node4" presStyleIdx="1" presStyleCnt="2" custScaleY="96087" custLinFactNeighborX="52171" custLinFactNeighborY="1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0197D92-FBB8-4727-9D64-C385823239D1}" type="pres">
      <dgm:prSet presAssocID="{73AC0877-A20B-4C49-845D-3E80BF7E16BD}" presName="horzFour" presStyleCnt="0"/>
      <dgm:spPr/>
    </dgm:pt>
    <dgm:pt modelId="{EFFF3C26-ABBA-49F9-AF3D-85B738304730}" type="pres">
      <dgm:prSet presAssocID="{B143994A-CA3B-4A8A-80D1-9F4613D3C063}" presName="sibSpaceTwo" presStyleCnt="0"/>
      <dgm:spPr/>
    </dgm:pt>
    <dgm:pt modelId="{ADB0A94D-8327-4802-9487-1EF5372A1BD2}" type="pres">
      <dgm:prSet presAssocID="{4AD708BD-3886-4043-8A0D-DF71289BD6AA}" presName="vertTwo" presStyleCnt="0"/>
      <dgm:spPr/>
    </dgm:pt>
    <dgm:pt modelId="{333F15B2-38DD-413C-BB83-9E0EEF33A6F8}" type="pres">
      <dgm:prSet presAssocID="{4AD708BD-3886-4043-8A0D-DF71289BD6AA}" presName="txTwo" presStyleLbl="node2" presStyleIdx="2" presStyleCnt="3" custScaleX="10388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334A755-120D-4769-A316-661DCF12D008}" type="pres">
      <dgm:prSet presAssocID="{4AD708BD-3886-4043-8A0D-DF71289BD6AA}" presName="parTransTwo" presStyleCnt="0"/>
      <dgm:spPr/>
    </dgm:pt>
    <dgm:pt modelId="{F91387A7-1FE7-4A8D-93E0-C25D7105319B}" type="pres">
      <dgm:prSet presAssocID="{4AD708BD-3886-4043-8A0D-DF71289BD6AA}" presName="horzTwo" presStyleCnt="0"/>
      <dgm:spPr/>
    </dgm:pt>
    <dgm:pt modelId="{BA36BDC8-12AA-4D8C-8968-4403B9BDE64B}" type="pres">
      <dgm:prSet presAssocID="{053BAF53-B113-4AE7-A371-C819B06BBDB7}" presName="vertThree" presStyleCnt="0"/>
      <dgm:spPr/>
    </dgm:pt>
    <dgm:pt modelId="{43B22397-8203-42B3-8526-98EFC57D406A}" type="pres">
      <dgm:prSet presAssocID="{053BAF53-B113-4AE7-A371-C819B06BBDB7}" presName="txThree" presStyleLbl="node3" presStyleIdx="2" presStyleCnt="3" custScaleX="1056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BA1A9D-038B-4F24-9CC2-233C5FDF695A}" type="pres">
      <dgm:prSet presAssocID="{053BAF53-B113-4AE7-A371-C819B06BBDB7}" presName="horzThree" presStyleCnt="0"/>
      <dgm:spPr/>
    </dgm:pt>
  </dgm:ptLst>
  <dgm:cxnLst>
    <dgm:cxn modelId="{DDE32D2F-5C71-48B7-B740-B8FF0CDD53B5}" type="presOf" srcId="{73AC0877-A20B-4C49-845D-3E80BF7E16BD}" destId="{3C6DF980-3A09-49DD-87A8-C6D41A23C1F1}" srcOrd="0" destOrd="0" presId="urn:microsoft.com/office/officeart/2005/8/layout/hierarchy4"/>
    <dgm:cxn modelId="{F7EDB076-8C95-4EFC-A866-DCB2BAED567E}" type="presOf" srcId="{2B3A1ACE-1675-416E-8347-7E04422E29E6}" destId="{A5475FA7-6493-44C8-87F4-B47A3C3DD32C}" srcOrd="0" destOrd="0" presId="urn:microsoft.com/office/officeart/2005/8/layout/hierarchy4"/>
    <dgm:cxn modelId="{659BBDBF-F3FB-4B91-A0B0-EB583955834E}" srcId="{7EC3AD92-2418-4384-83E2-86B48BA1DF7D}" destId="{EBB1394C-7092-49D0-B8C3-05AF51621C35}" srcOrd="1" destOrd="0" parTransId="{20AEFC11-6F15-4CDB-9596-C4956A3D3542}" sibTransId="{B143994A-CA3B-4A8A-80D1-9F4613D3C063}"/>
    <dgm:cxn modelId="{D2D43EE3-B05A-4132-AC81-6A93A2F9AA54}" type="presOf" srcId="{7EC3AD92-2418-4384-83E2-86B48BA1DF7D}" destId="{AC6603E2-449B-4AFC-8476-2304CE59EB95}" srcOrd="0" destOrd="0" presId="urn:microsoft.com/office/officeart/2005/8/layout/hierarchy4"/>
    <dgm:cxn modelId="{A9355A21-59BD-4679-AE89-95A195BB4DF2}" type="presOf" srcId="{BFCE8FC7-1033-452C-B333-CD6781C3006A}" destId="{44ACBBA8-BAD6-4C28-AB30-5F1C803FAF7E}" srcOrd="0" destOrd="0" presId="urn:microsoft.com/office/officeart/2005/8/layout/hierarchy4"/>
    <dgm:cxn modelId="{0676B46A-58EC-4C3F-8D66-C78ACEE4CA8F}" srcId="{B86B57F1-AD6A-42D4-87CA-8F7A8A8783D4}" destId="{217287BE-4CBB-4CC6-916A-63E03D2876B0}" srcOrd="0" destOrd="0" parTransId="{C9A6CDF2-8EDF-494A-8A92-AD4181723685}" sibTransId="{AA2DC299-7EAC-43C4-BE80-646785961C16}"/>
    <dgm:cxn modelId="{36C93B4E-5F7D-4193-A102-4852DD6349D9}" srcId="{251D1430-753B-47CA-A137-FDB8DB70B372}" destId="{7EC3AD92-2418-4384-83E2-86B48BA1DF7D}" srcOrd="0" destOrd="0" parTransId="{55FAF184-A46C-41D8-AFE9-125B357685F5}" sibTransId="{D44CA339-6DE0-4B8A-8E62-76AFF1A1BDC9}"/>
    <dgm:cxn modelId="{5707778F-3A68-4AF2-B6A5-31B4EBF88F0C}" type="presOf" srcId="{4AD708BD-3886-4043-8A0D-DF71289BD6AA}" destId="{333F15B2-38DD-413C-BB83-9E0EEF33A6F8}" srcOrd="0" destOrd="0" presId="urn:microsoft.com/office/officeart/2005/8/layout/hierarchy4"/>
    <dgm:cxn modelId="{803AC513-260D-48A7-882A-C7B45C84FF72}" srcId="{EBB1394C-7092-49D0-B8C3-05AF51621C35}" destId="{BFCE8FC7-1033-452C-B333-CD6781C3006A}" srcOrd="0" destOrd="0" parTransId="{3AE98EDA-FCDA-4868-923D-22B29D808836}" sibTransId="{84D34E77-B64C-48C9-A49A-B9B729DEB9AA}"/>
    <dgm:cxn modelId="{6D097E85-3155-458A-BC4F-47FFFBB8D342}" srcId="{BFCE8FC7-1033-452C-B333-CD6781C3006A}" destId="{73AC0877-A20B-4C49-845D-3E80BF7E16BD}" srcOrd="0" destOrd="0" parTransId="{AE4E46BD-CB64-4D94-8289-31F55562712A}" sibTransId="{F08EFDA8-AD03-4CAF-A01D-71A8B2524C5A}"/>
    <dgm:cxn modelId="{46FC8BBA-75A5-45F9-8131-56A857A816D7}" type="presOf" srcId="{EBB1394C-7092-49D0-B8C3-05AF51621C35}" destId="{9CFFD5E9-B251-4B3A-A139-4865A5F009B6}" srcOrd="0" destOrd="0" presId="urn:microsoft.com/office/officeart/2005/8/layout/hierarchy4"/>
    <dgm:cxn modelId="{43BCAF47-D787-4A88-9F14-5AB4356C9434}" type="presOf" srcId="{B86B57F1-AD6A-42D4-87CA-8F7A8A8783D4}" destId="{C1276C6D-A5F9-40FE-AB28-CF036E2F4F4E}" srcOrd="0" destOrd="0" presId="urn:microsoft.com/office/officeart/2005/8/layout/hierarchy4"/>
    <dgm:cxn modelId="{BDEABD01-F5D0-4BFD-816B-513FE04A0E3E}" srcId="{7EC3AD92-2418-4384-83E2-86B48BA1DF7D}" destId="{4AD708BD-3886-4043-8A0D-DF71289BD6AA}" srcOrd="2" destOrd="0" parTransId="{73636C72-F6A3-4CB6-9B15-87FCAE4545F5}" sibTransId="{49039E78-566E-43D1-B1BF-9D436DF58901}"/>
    <dgm:cxn modelId="{E6472B3C-5E4C-413B-B42D-DE9CCD05A0F5}" srcId="{7EC3AD92-2418-4384-83E2-86B48BA1DF7D}" destId="{2B3A1ACE-1675-416E-8347-7E04422E29E6}" srcOrd="0" destOrd="0" parTransId="{F51719F8-B23D-473E-A303-625AD39B4341}" sibTransId="{9855946A-8FC3-4D27-9515-A9465342EE5C}"/>
    <dgm:cxn modelId="{0EC0510C-AACC-486F-A082-8CA78FB765BA}" type="presOf" srcId="{053BAF53-B113-4AE7-A371-C819B06BBDB7}" destId="{43B22397-8203-42B3-8526-98EFC57D406A}" srcOrd="0" destOrd="0" presId="urn:microsoft.com/office/officeart/2005/8/layout/hierarchy4"/>
    <dgm:cxn modelId="{CE54B327-B8D9-444D-ABAB-7C5952C16CE3}" srcId="{4AD708BD-3886-4043-8A0D-DF71289BD6AA}" destId="{053BAF53-B113-4AE7-A371-C819B06BBDB7}" srcOrd="0" destOrd="0" parTransId="{D08C8D27-C827-495C-A9E2-140B5253A3FB}" sibTransId="{FA482C52-B692-4750-8495-E455E136735C}"/>
    <dgm:cxn modelId="{A67CCE9F-EC18-4768-853B-6FF1A1FFFD27}" type="presOf" srcId="{217287BE-4CBB-4CC6-916A-63E03D2876B0}" destId="{151EFC37-0E24-49C5-9022-B48281C0CBE9}" srcOrd="0" destOrd="0" presId="urn:microsoft.com/office/officeart/2005/8/layout/hierarchy4"/>
    <dgm:cxn modelId="{B380EB40-80EE-4B0D-9B55-ADC92B9699A0}" srcId="{2B3A1ACE-1675-416E-8347-7E04422E29E6}" destId="{B86B57F1-AD6A-42D4-87CA-8F7A8A8783D4}" srcOrd="0" destOrd="0" parTransId="{2FF93DF6-E0F4-4989-BA98-1672A742599C}" sibTransId="{0C7B9FB2-3B7D-4126-9FB6-04FD89779784}"/>
    <dgm:cxn modelId="{D81C584B-A759-42E0-A661-BF8F5D391349}" type="presOf" srcId="{251D1430-753B-47CA-A137-FDB8DB70B372}" destId="{1D244420-606C-4B94-9022-49157D9E85B7}" srcOrd="0" destOrd="0" presId="urn:microsoft.com/office/officeart/2005/8/layout/hierarchy4"/>
    <dgm:cxn modelId="{6A4D3CFD-F3BF-447C-A1B5-C627BF0ACD99}" type="presParOf" srcId="{1D244420-606C-4B94-9022-49157D9E85B7}" destId="{84010093-0AEC-4F63-8715-7852B4CBE823}" srcOrd="0" destOrd="0" presId="urn:microsoft.com/office/officeart/2005/8/layout/hierarchy4"/>
    <dgm:cxn modelId="{23BF0BEC-5743-49F9-94C4-32495EF3902F}" type="presParOf" srcId="{84010093-0AEC-4F63-8715-7852B4CBE823}" destId="{AC6603E2-449B-4AFC-8476-2304CE59EB95}" srcOrd="0" destOrd="0" presId="urn:microsoft.com/office/officeart/2005/8/layout/hierarchy4"/>
    <dgm:cxn modelId="{E9CF5DE9-228F-4035-8365-923617C276F2}" type="presParOf" srcId="{84010093-0AEC-4F63-8715-7852B4CBE823}" destId="{A430BAE2-6F59-442C-8E23-E384618C5FB4}" srcOrd="1" destOrd="0" presId="urn:microsoft.com/office/officeart/2005/8/layout/hierarchy4"/>
    <dgm:cxn modelId="{27BF53EB-FEC9-483E-B861-1D635659ECC8}" type="presParOf" srcId="{84010093-0AEC-4F63-8715-7852B4CBE823}" destId="{AE06FF87-D135-48B4-85FB-374AA490E1C5}" srcOrd="2" destOrd="0" presId="urn:microsoft.com/office/officeart/2005/8/layout/hierarchy4"/>
    <dgm:cxn modelId="{CFE95DC5-BFBD-4736-A80D-B34F6EFC9ADE}" type="presParOf" srcId="{AE06FF87-D135-48B4-85FB-374AA490E1C5}" destId="{34033438-B208-49B1-8FF7-2376D1ADD341}" srcOrd="0" destOrd="0" presId="urn:microsoft.com/office/officeart/2005/8/layout/hierarchy4"/>
    <dgm:cxn modelId="{26213F45-F8CD-44BD-87B1-295243B5723D}" type="presParOf" srcId="{34033438-B208-49B1-8FF7-2376D1ADD341}" destId="{A5475FA7-6493-44C8-87F4-B47A3C3DD32C}" srcOrd="0" destOrd="0" presId="urn:microsoft.com/office/officeart/2005/8/layout/hierarchy4"/>
    <dgm:cxn modelId="{F1514DED-73DF-4686-9ECF-CCE0226DEA62}" type="presParOf" srcId="{34033438-B208-49B1-8FF7-2376D1ADD341}" destId="{D43C50B0-CF95-4E8D-851B-E377A8E46607}" srcOrd="1" destOrd="0" presId="urn:microsoft.com/office/officeart/2005/8/layout/hierarchy4"/>
    <dgm:cxn modelId="{F5ABE729-3584-4F6B-9F4B-F8835077E253}" type="presParOf" srcId="{34033438-B208-49B1-8FF7-2376D1ADD341}" destId="{9ACF03E3-F9F0-436C-9D38-E7AFC025D7F9}" srcOrd="2" destOrd="0" presId="urn:microsoft.com/office/officeart/2005/8/layout/hierarchy4"/>
    <dgm:cxn modelId="{4BAD0815-6B97-45E1-9FF0-B656A4E71353}" type="presParOf" srcId="{9ACF03E3-F9F0-436C-9D38-E7AFC025D7F9}" destId="{070475F3-101A-4054-9001-E0A7D3E8FF08}" srcOrd="0" destOrd="0" presId="urn:microsoft.com/office/officeart/2005/8/layout/hierarchy4"/>
    <dgm:cxn modelId="{C53D5A89-1020-44DB-9701-9324774045A8}" type="presParOf" srcId="{070475F3-101A-4054-9001-E0A7D3E8FF08}" destId="{C1276C6D-A5F9-40FE-AB28-CF036E2F4F4E}" srcOrd="0" destOrd="0" presId="urn:microsoft.com/office/officeart/2005/8/layout/hierarchy4"/>
    <dgm:cxn modelId="{F1467116-1FF6-4154-A847-FD89E69C55DF}" type="presParOf" srcId="{070475F3-101A-4054-9001-E0A7D3E8FF08}" destId="{0884A14C-E67B-46CE-BF9D-988660995E6C}" srcOrd="1" destOrd="0" presId="urn:microsoft.com/office/officeart/2005/8/layout/hierarchy4"/>
    <dgm:cxn modelId="{87D78D41-64E7-4C33-9E65-5654F4493F28}" type="presParOf" srcId="{070475F3-101A-4054-9001-E0A7D3E8FF08}" destId="{908241C9-4D7C-4532-935E-1E1503ADDA87}" srcOrd="2" destOrd="0" presId="urn:microsoft.com/office/officeart/2005/8/layout/hierarchy4"/>
    <dgm:cxn modelId="{C6FB7B7B-02A1-4565-8F94-1FAD335351E1}" type="presParOf" srcId="{908241C9-4D7C-4532-935E-1E1503ADDA87}" destId="{61019259-7101-4DE6-9A21-4B9C2AE83827}" srcOrd="0" destOrd="0" presId="urn:microsoft.com/office/officeart/2005/8/layout/hierarchy4"/>
    <dgm:cxn modelId="{2D328036-AA6A-4327-AE1B-E850110970E3}" type="presParOf" srcId="{61019259-7101-4DE6-9A21-4B9C2AE83827}" destId="{151EFC37-0E24-49C5-9022-B48281C0CBE9}" srcOrd="0" destOrd="0" presId="urn:microsoft.com/office/officeart/2005/8/layout/hierarchy4"/>
    <dgm:cxn modelId="{331FA253-92C7-4278-9250-30FB747A1E40}" type="presParOf" srcId="{61019259-7101-4DE6-9A21-4B9C2AE83827}" destId="{B7586E35-9E4F-4AC0-8509-5ED30F7BCC39}" srcOrd="1" destOrd="0" presId="urn:microsoft.com/office/officeart/2005/8/layout/hierarchy4"/>
    <dgm:cxn modelId="{4D33F175-402B-4017-9337-F6ED088D9862}" type="presParOf" srcId="{AE06FF87-D135-48B4-85FB-374AA490E1C5}" destId="{5961026C-4194-474C-8704-388C959E2898}" srcOrd="1" destOrd="0" presId="urn:microsoft.com/office/officeart/2005/8/layout/hierarchy4"/>
    <dgm:cxn modelId="{BC60CC8B-BE85-41F7-8775-F73B9AD4360B}" type="presParOf" srcId="{AE06FF87-D135-48B4-85FB-374AA490E1C5}" destId="{3DEFF84D-CB46-45C8-99D6-CDE9C7781CD7}" srcOrd="2" destOrd="0" presId="urn:microsoft.com/office/officeart/2005/8/layout/hierarchy4"/>
    <dgm:cxn modelId="{05D66DF1-B3F5-4B70-BFC5-10BE7743579B}" type="presParOf" srcId="{3DEFF84D-CB46-45C8-99D6-CDE9C7781CD7}" destId="{9CFFD5E9-B251-4B3A-A139-4865A5F009B6}" srcOrd="0" destOrd="0" presId="urn:microsoft.com/office/officeart/2005/8/layout/hierarchy4"/>
    <dgm:cxn modelId="{462EA5B5-378E-4C58-899B-3A65E0CE1064}" type="presParOf" srcId="{3DEFF84D-CB46-45C8-99D6-CDE9C7781CD7}" destId="{E871C836-435C-4F6C-8668-3E754BDB30D7}" srcOrd="1" destOrd="0" presId="urn:microsoft.com/office/officeart/2005/8/layout/hierarchy4"/>
    <dgm:cxn modelId="{271975BC-EF87-4BC6-BA6D-11A5E1701096}" type="presParOf" srcId="{3DEFF84D-CB46-45C8-99D6-CDE9C7781CD7}" destId="{C6F251A2-F3B8-4671-83B5-E47F2A6E94F8}" srcOrd="2" destOrd="0" presId="urn:microsoft.com/office/officeart/2005/8/layout/hierarchy4"/>
    <dgm:cxn modelId="{CA324CCB-3955-4C5D-883C-FCD470033B25}" type="presParOf" srcId="{C6F251A2-F3B8-4671-83B5-E47F2A6E94F8}" destId="{84C4E37A-1397-4E65-BA5A-B8ACEC602BE1}" srcOrd="0" destOrd="0" presId="urn:microsoft.com/office/officeart/2005/8/layout/hierarchy4"/>
    <dgm:cxn modelId="{D3CCE8C4-A675-4734-9BFD-74D9F18784CE}" type="presParOf" srcId="{84C4E37A-1397-4E65-BA5A-B8ACEC602BE1}" destId="{44ACBBA8-BAD6-4C28-AB30-5F1C803FAF7E}" srcOrd="0" destOrd="0" presId="urn:microsoft.com/office/officeart/2005/8/layout/hierarchy4"/>
    <dgm:cxn modelId="{7774B3EB-BB1E-44C9-B957-EC89230E4DCC}" type="presParOf" srcId="{84C4E37A-1397-4E65-BA5A-B8ACEC602BE1}" destId="{1016D0BB-E8EF-4C3E-A8E9-9E28B5E094C0}" srcOrd="1" destOrd="0" presId="urn:microsoft.com/office/officeart/2005/8/layout/hierarchy4"/>
    <dgm:cxn modelId="{50304904-FD49-44F2-A48D-B2ACF0661B40}" type="presParOf" srcId="{84C4E37A-1397-4E65-BA5A-B8ACEC602BE1}" destId="{8DB142A2-39B0-4C48-8AA3-367DEE1E7F67}" srcOrd="2" destOrd="0" presId="urn:microsoft.com/office/officeart/2005/8/layout/hierarchy4"/>
    <dgm:cxn modelId="{0B8A5202-B9D2-430F-B0D2-1FD2B78598CD}" type="presParOf" srcId="{8DB142A2-39B0-4C48-8AA3-367DEE1E7F67}" destId="{D6EB3961-4FAF-452A-9348-AD9FC703606B}" srcOrd="0" destOrd="0" presId="urn:microsoft.com/office/officeart/2005/8/layout/hierarchy4"/>
    <dgm:cxn modelId="{7D3D6BF7-C264-4DC5-904F-2D0BEE89B26F}" type="presParOf" srcId="{D6EB3961-4FAF-452A-9348-AD9FC703606B}" destId="{3C6DF980-3A09-49DD-87A8-C6D41A23C1F1}" srcOrd="0" destOrd="0" presId="urn:microsoft.com/office/officeart/2005/8/layout/hierarchy4"/>
    <dgm:cxn modelId="{09ABF46D-BE1E-4F31-B6DE-41CD4F6AFFD7}" type="presParOf" srcId="{D6EB3961-4FAF-452A-9348-AD9FC703606B}" destId="{00197D92-FBB8-4727-9D64-C385823239D1}" srcOrd="1" destOrd="0" presId="urn:microsoft.com/office/officeart/2005/8/layout/hierarchy4"/>
    <dgm:cxn modelId="{2149BF0D-1E58-447B-8C2B-518DB5002D58}" type="presParOf" srcId="{AE06FF87-D135-48B4-85FB-374AA490E1C5}" destId="{EFFF3C26-ABBA-49F9-AF3D-85B738304730}" srcOrd="3" destOrd="0" presId="urn:microsoft.com/office/officeart/2005/8/layout/hierarchy4"/>
    <dgm:cxn modelId="{B41AAE4C-06DD-43DD-9354-3C35641A33C2}" type="presParOf" srcId="{AE06FF87-D135-48B4-85FB-374AA490E1C5}" destId="{ADB0A94D-8327-4802-9487-1EF5372A1BD2}" srcOrd="4" destOrd="0" presId="urn:microsoft.com/office/officeart/2005/8/layout/hierarchy4"/>
    <dgm:cxn modelId="{BBF0FB6F-B709-4B63-990F-80DC25D435AF}" type="presParOf" srcId="{ADB0A94D-8327-4802-9487-1EF5372A1BD2}" destId="{333F15B2-38DD-413C-BB83-9E0EEF33A6F8}" srcOrd="0" destOrd="0" presId="urn:microsoft.com/office/officeart/2005/8/layout/hierarchy4"/>
    <dgm:cxn modelId="{55440371-3C47-449C-AEC3-59FD1FCC5A3A}" type="presParOf" srcId="{ADB0A94D-8327-4802-9487-1EF5372A1BD2}" destId="{7334A755-120D-4769-A316-661DCF12D008}" srcOrd="1" destOrd="0" presId="urn:microsoft.com/office/officeart/2005/8/layout/hierarchy4"/>
    <dgm:cxn modelId="{AF163E2E-BFE0-4545-908E-41570C2AF4FE}" type="presParOf" srcId="{ADB0A94D-8327-4802-9487-1EF5372A1BD2}" destId="{F91387A7-1FE7-4A8D-93E0-C25D7105319B}" srcOrd="2" destOrd="0" presId="urn:microsoft.com/office/officeart/2005/8/layout/hierarchy4"/>
    <dgm:cxn modelId="{D6035730-BB8A-455A-B858-11742BECF39C}" type="presParOf" srcId="{F91387A7-1FE7-4A8D-93E0-C25D7105319B}" destId="{BA36BDC8-12AA-4D8C-8968-4403B9BDE64B}" srcOrd="0" destOrd="0" presId="urn:microsoft.com/office/officeart/2005/8/layout/hierarchy4"/>
    <dgm:cxn modelId="{83F14FE2-2F3D-4436-B682-EFDA0EC5B411}" type="presParOf" srcId="{BA36BDC8-12AA-4D8C-8968-4403B9BDE64B}" destId="{43B22397-8203-42B3-8526-98EFC57D406A}" srcOrd="0" destOrd="0" presId="urn:microsoft.com/office/officeart/2005/8/layout/hierarchy4"/>
    <dgm:cxn modelId="{324BED66-D820-4869-AE7B-1E9571737892}" type="presParOf" srcId="{BA36BDC8-12AA-4D8C-8968-4403B9BDE64B}" destId="{3EBA1A9D-038B-4F24-9CC2-233C5FDF695A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02E73D4-5D94-4B75-9DD1-CFE32E88A904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989D465-9073-44FB-8722-6F623BDFD27C}" type="pres">
      <dgm:prSet presAssocID="{602E73D4-5D94-4B75-9DD1-CFE32E88A904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</dgm:ptLst>
  <dgm:cxnLst>
    <dgm:cxn modelId="{9036E321-083C-4D8D-919E-A8ECE609ED97}" type="presOf" srcId="{602E73D4-5D94-4B75-9DD1-CFE32E88A904}" destId="{6989D465-9073-44FB-8722-6F623BDFD27C}" srcOrd="0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A53DEFE-11D7-4E01-B370-FE617F04E604}" type="doc">
      <dgm:prSet loTypeId="urn:microsoft.com/office/officeart/2005/8/layout/cycle6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EAF88AFE-9047-4120-96E9-8A04850D752C}">
      <dgm:prSet phldrT="[Текст]" custT="1"/>
      <dgm:spPr>
        <a:solidFill>
          <a:schemeClr val="accent1"/>
        </a:solidFill>
      </dgm:spPr>
      <dgm:t>
        <a:bodyPr/>
        <a:lstStyle/>
        <a:p>
          <a:r>
            <a:rPr lang="ru-RU" sz="2000" b="1" dirty="0" smtClean="0">
              <a:latin typeface="Arial Narrow" panose="020B0606020202030204" pitchFamily="34" charset="0"/>
            </a:rPr>
            <a:t>Юридические консультации и ведение бухгалтерии</a:t>
          </a:r>
          <a:endParaRPr lang="ru-RU" sz="2000" b="1" dirty="0">
            <a:latin typeface="Arial Narrow" panose="020B0606020202030204" pitchFamily="34" charset="0"/>
          </a:endParaRPr>
        </a:p>
      </dgm:t>
    </dgm:pt>
    <dgm:pt modelId="{528CF0AA-DFE1-4FA6-BA69-0DEC8BADCA3E}" type="parTrans" cxnId="{4C9B0822-82FF-43BD-B240-385A2DCBC49B}">
      <dgm:prSet/>
      <dgm:spPr/>
      <dgm:t>
        <a:bodyPr/>
        <a:lstStyle/>
        <a:p>
          <a:endParaRPr lang="ru-RU"/>
        </a:p>
      </dgm:t>
    </dgm:pt>
    <dgm:pt modelId="{E5BF0ACC-AA00-4AB4-B32D-BB49E91FC41D}" type="sibTrans" cxnId="{4C9B0822-82FF-43BD-B240-385A2DCBC49B}">
      <dgm:prSet/>
      <dgm:spPr/>
      <dgm:t>
        <a:bodyPr/>
        <a:lstStyle/>
        <a:p>
          <a:endParaRPr lang="ru-RU"/>
        </a:p>
      </dgm:t>
    </dgm:pt>
    <dgm:pt modelId="{5FF361DA-1738-4533-A13D-F057326A336F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ru-RU" sz="2000" b="1" dirty="0" smtClean="0">
              <a:latin typeface="Arial Narrow" panose="020B0606020202030204" pitchFamily="34" charset="0"/>
            </a:rPr>
            <a:t>Услуги по перевозке пассажиров и грузов</a:t>
          </a:r>
          <a:endParaRPr lang="ru-RU" sz="2000" b="1" dirty="0">
            <a:latin typeface="Arial Narrow" panose="020B0606020202030204" pitchFamily="34" charset="0"/>
          </a:endParaRPr>
        </a:p>
      </dgm:t>
    </dgm:pt>
    <dgm:pt modelId="{049147B4-7EAA-49E4-B178-3ADDEF78D6E2}" type="parTrans" cxnId="{061A5C6E-365D-4EFA-9919-8651216F34B9}">
      <dgm:prSet/>
      <dgm:spPr/>
      <dgm:t>
        <a:bodyPr/>
        <a:lstStyle/>
        <a:p>
          <a:endParaRPr lang="ru-RU"/>
        </a:p>
      </dgm:t>
    </dgm:pt>
    <dgm:pt modelId="{68D941CE-0E53-4226-B667-E85571D12184}" type="sibTrans" cxnId="{061A5C6E-365D-4EFA-9919-8651216F34B9}">
      <dgm:prSet/>
      <dgm:spPr/>
      <dgm:t>
        <a:bodyPr/>
        <a:lstStyle/>
        <a:p>
          <a:endParaRPr lang="ru-RU"/>
        </a:p>
      </dgm:t>
    </dgm:pt>
    <dgm:pt modelId="{9026C769-ADE1-4795-AB03-A251B0B087F1}">
      <dgm:prSet phldrT="[Текст]"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ru-RU" sz="2000" b="1" dirty="0" smtClean="0">
              <a:latin typeface="Arial Narrow" panose="020B0606020202030204" pitchFamily="34" charset="0"/>
            </a:rPr>
            <a:t>Оказание косметологических услуг</a:t>
          </a:r>
          <a:endParaRPr lang="ru-RU" sz="2000" b="1" dirty="0">
            <a:latin typeface="Arial Narrow" panose="020B0606020202030204" pitchFamily="34" charset="0"/>
          </a:endParaRPr>
        </a:p>
      </dgm:t>
    </dgm:pt>
    <dgm:pt modelId="{E6E07735-0F28-447E-8AA3-2586D4357A92}" type="parTrans" cxnId="{1F93E609-6CC0-49AD-8F9A-7A2CAC872AFD}">
      <dgm:prSet/>
      <dgm:spPr/>
      <dgm:t>
        <a:bodyPr/>
        <a:lstStyle/>
        <a:p>
          <a:endParaRPr lang="ru-RU"/>
        </a:p>
      </dgm:t>
    </dgm:pt>
    <dgm:pt modelId="{6209A2F8-19D0-4908-A945-2DA254508F20}" type="sibTrans" cxnId="{1F93E609-6CC0-49AD-8F9A-7A2CAC872AFD}">
      <dgm:prSet/>
      <dgm:spPr/>
      <dgm:t>
        <a:bodyPr/>
        <a:lstStyle/>
        <a:p>
          <a:endParaRPr lang="ru-RU"/>
        </a:p>
      </dgm:t>
    </dgm:pt>
    <dgm:pt modelId="{3AD865DA-178B-4F0A-9DFB-7DB7BC45E7D0}">
      <dgm:prSet phldrT="[Текст]" custT="1"/>
      <dgm:spPr/>
      <dgm:t>
        <a:bodyPr/>
        <a:lstStyle/>
        <a:p>
          <a:r>
            <a:rPr lang="ru-RU" sz="2000" b="1" dirty="0" smtClean="0">
              <a:latin typeface="Arial Narrow" panose="020B0606020202030204" pitchFamily="34" charset="0"/>
            </a:rPr>
            <a:t>Продажа продукции собственного производства</a:t>
          </a:r>
          <a:endParaRPr lang="ru-RU" sz="2000" b="1" dirty="0">
            <a:latin typeface="Arial Narrow" panose="020B0606020202030204" pitchFamily="34" charset="0"/>
          </a:endParaRPr>
        </a:p>
      </dgm:t>
    </dgm:pt>
    <dgm:pt modelId="{C7F13D90-0E74-4195-9AE9-6D024A88237E}" type="parTrans" cxnId="{F3D3A4FC-8C15-4F00-B52B-5CF7B79B63F8}">
      <dgm:prSet/>
      <dgm:spPr/>
      <dgm:t>
        <a:bodyPr/>
        <a:lstStyle/>
        <a:p>
          <a:endParaRPr lang="ru-RU"/>
        </a:p>
      </dgm:t>
    </dgm:pt>
    <dgm:pt modelId="{1054E1CE-CB7A-4698-9AE4-0DE29EE8A820}" type="sibTrans" cxnId="{F3D3A4FC-8C15-4F00-B52B-5CF7B79B63F8}">
      <dgm:prSet/>
      <dgm:spPr/>
      <dgm:t>
        <a:bodyPr/>
        <a:lstStyle/>
        <a:p>
          <a:endParaRPr lang="ru-RU"/>
        </a:p>
      </dgm:t>
    </dgm:pt>
    <dgm:pt modelId="{07FF09DD-CBD0-4A53-B9A2-0E23D991780D}">
      <dgm:prSet phldrT="[Текст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2000" b="1" dirty="0" smtClean="0">
              <a:latin typeface="Arial Narrow" panose="020B0606020202030204" pitchFamily="34" charset="0"/>
            </a:rPr>
            <a:t>Сдача квартиры посуточно или на долгий срок</a:t>
          </a:r>
          <a:endParaRPr lang="ru-RU" sz="2000" b="1" dirty="0">
            <a:latin typeface="Arial Narrow" panose="020B0606020202030204" pitchFamily="34" charset="0"/>
          </a:endParaRPr>
        </a:p>
      </dgm:t>
    </dgm:pt>
    <dgm:pt modelId="{E00ECB41-704F-432F-AF74-FCF53F27A406}" type="parTrans" cxnId="{1D2ED4FF-6EF4-476D-B52E-58DA47D58790}">
      <dgm:prSet/>
      <dgm:spPr/>
      <dgm:t>
        <a:bodyPr/>
        <a:lstStyle/>
        <a:p>
          <a:endParaRPr lang="ru-RU"/>
        </a:p>
      </dgm:t>
    </dgm:pt>
    <dgm:pt modelId="{529F2634-4CD5-4025-8C4F-8F2033D9A06A}" type="sibTrans" cxnId="{1D2ED4FF-6EF4-476D-B52E-58DA47D58790}">
      <dgm:prSet/>
      <dgm:spPr/>
      <dgm:t>
        <a:bodyPr/>
        <a:lstStyle/>
        <a:p>
          <a:endParaRPr lang="ru-RU"/>
        </a:p>
      </dgm:t>
    </dgm:pt>
    <dgm:pt modelId="{2F285A64-22F7-4052-97BF-585A7D90DE5D}">
      <dgm:prSet phldrT="[Текст]" custT="1"/>
      <dgm:spPr>
        <a:solidFill>
          <a:schemeClr val="tx2"/>
        </a:solidFill>
      </dgm:spPr>
      <dgm:t>
        <a:bodyPr/>
        <a:lstStyle/>
        <a:p>
          <a:r>
            <a:rPr lang="ru-RU" sz="2000" b="1" dirty="0" smtClean="0">
              <a:latin typeface="Arial Narrow" panose="020B0606020202030204" pitchFamily="34" charset="0"/>
            </a:rPr>
            <a:t>Фото и видео съемка на заказ</a:t>
          </a:r>
          <a:endParaRPr lang="ru-RU" sz="2000" b="1" dirty="0">
            <a:latin typeface="Arial Narrow" panose="020B0606020202030204" pitchFamily="34" charset="0"/>
          </a:endParaRPr>
        </a:p>
      </dgm:t>
    </dgm:pt>
    <dgm:pt modelId="{D1D5E441-45C8-4B45-83D8-ADB796865764}" type="parTrans" cxnId="{CFFB63D9-608C-4D77-86CD-C9F33633271E}">
      <dgm:prSet/>
      <dgm:spPr/>
      <dgm:t>
        <a:bodyPr/>
        <a:lstStyle/>
        <a:p>
          <a:endParaRPr lang="ru-RU"/>
        </a:p>
      </dgm:t>
    </dgm:pt>
    <dgm:pt modelId="{B2CB230F-2C50-4F49-ADBB-92F5DC8A50D0}" type="sibTrans" cxnId="{CFFB63D9-608C-4D77-86CD-C9F33633271E}">
      <dgm:prSet/>
      <dgm:spPr/>
      <dgm:t>
        <a:bodyPr/>
        <a:lstStyle/>
        <a:p>
          <a:endParaRPr lang="ru-RU"/>
        </a:p>
      </dgm:t>
    </dgm:pt>
    <dgm:pt modelId="{43A10A62-DA18-446A-B3A8-0D7AD9029A78}" type="pres">
      <dgm:prSet presAssocID="{BA53DEFE-11D7-4E01-B370-FE617F04E60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BA63470-2DDC-475C-B6A6-E8E68F60BA29}" type="pres">
      <dgm:prSet presAssocID="{EAF88AFE-9047-4120-96E9-8A04850D752C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D41F2B-F6A7-4BF3-9768-F89516A24178}" type="pres">
      <dgm:prSet presAssocID="{EAF88AFE-9047-4120-96E9-8A04850D752C}" presName="spNode" presStyleCnt="0"/>
      <dgm:spPr/>
    </dgm:pt>
    <dgm:pt modelId="{02D2D7B0-25B9-4469-8662-2D25BFF87965}" type="pres">
      <dgm:prSet presAssocID="{E5BF0ACC-AA00-4AB4-B32D-BB49E91FC41D}" presName="sibTrans" presStyleLbl="sibTrans1D1" presStyleIdx="0" presStyleCnt="6"/>
      <dgm:spPr/>
      <dgm:t>
        <a:bodyPr/>
        <a:lstStyle/>
        <a:p>
          <a:endParaRPr lang="ru-RU"/>
        </a:p>
      </dgm:t>
    </dgm:pt>
    <dgm:pt modelId="{D122CCCC-3B3B-4F67-A710-C340986578B4}" type="pres">
      <dgm:prSet presAssocID="{5FF361DA-1738-4533-A13D-F057326A336F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13B03D-9A2D-48C0-8144-A5EF3AAC7484}" type="pres">
      <dgm:prSet presAssocID="{5FF361DA-1738-4533-A13D-F057326A336F}" presName="spNode" presStyleCnt="0"/>
      <dgm:spPr/>
    </dgm:pt>
    <dgm:pt modelId="{0C5C44AC-3426-4D5E-9B29-1DD56065EE20}" type="pres">
      <dgm:prSet presAssocID="{68D941CE-0E53-4226-B667-E85571D12184}" presName="sibTrans" presStyleLbl="sibTrans1D1" presStyleIdx="1" presStyleCnt="6"/>
      <dgm:spPr/>
      <dgm:t>
        <a:bodyPr/>
        <a:lstStyle/>
        <a:p>
          <a:endParaRPr lang="ru-RU"/>
        </a:p>
      </dgm:t>
    </dgm:pt>
    <dgm:pt modelId="{EC267E22-7D42-4D4A-AB38-3815F8FEF670}" type="pres">
      <dgm:prSet presAssocID="{9026C769-ADE1-4795-AB03-A251B0B087F1}" presName="node" presStyleLbl="node1" presStyleIdx="2" presStyleCnt="6" custScaleX="1145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4B23D3-4468-4C7A-BDD4-199B300CEF43}" type="pres">
      <dgm:prSet presAssocID="{9026C769-ADE1-4795-AB03-A251B0B087F1}" presName="spNode" presStyleCnt="0"/>
      <dgm:spPr/>
    </dgm:pt>
    <dgm:pt modelId="{8E210520-D567-479C-B953-25AE845A8E84}" type="pres">
      <dgm:prSet presAssocID="{6209A2F8-19D0-4908-A945-2DA254508F20}" presName="sibTrans" presStyleLbl="sibTrans1D1" presStyleIdx="2" presStyleCnt="6"/>
      <dgm:spPr/>
      <dgm:t>
        <a:bodyPr/>
        <a:lstStyle/>
        <a:p>
          <a:endParaRPr lang="ru-RU"/>
        </a:p>
      </dgm:t>
    </dgm:pt>
    <dgm:pt modelId="{9BCC3FB7-A340-4146-95AF-67A24DEBAE84}" type="pres">
      <dgm:prSet presAssocID="{3AD865DA-178B-4F0A-9DFB-7DB7BC45E7D0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A8C3BA-04BA-45F9-AFF4-EB3FB80A10F7}" type="pres">
      <dgm:prSet presAssocID="{3AD865DA-178B-4F0A-9DFB-7DB7BC45E7D0}" presName="spNode" presStyleCnt="0"/>
      <dgm:spPr/>
    </dgm:pt>
    <dgm:pt modelId="{A2E531E2-2B35-462B-BC66-EEE14DB2283D}" type="pres">
      <dgm:prSet presAssocID="{1054E1CE-CB7A-4698-9AE4-0DE29EE8A820}" presName="sibTrans" presStyleLbl="sibTrans1D1" presStyleIdx="3" presStyleCnt="6"/>
      <dgm:spPr/>
      <dgm:t>
        <a:bodyPr/>
        <a:lstStyle/>
        <a:p>
          <a:endParaRPr lang="ru-RU"/>
        </a:p>
      </dgm:t>
    </dgm:pt>
    <dgm:pt modelId="{30194F10-F4A0-4811-B2F7-C070BB4ACFE8}" type="pres">
      <dgm:prSet presAssocID="{07FF09DD-CBD0-4A53-B9A2-0E23D991780D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AE26FB-896D-4EBB-B5A9-DE03CE5E1592}" type="pres">
      <dgm:prSet presAssocID="{07FF09DD-CBD0-4A53-B9A2-0E23D991780D}" presName="spNode" presStyleCnt="0"/>
      <dgm:spPr/>
    </dgm:pt>
    <dgm:pt modelId="{D8FE4EB8-C35C-486A-AF90-203CEDB9B82C}" type="pres">
      <dgm:prSet presAssocID="{529F2634-4CD5-4025-8C4F-8F2033D9A06A}" presName="sibTrans" presStyleLbl="sibTrans1D1" presStyleIdx="4" presStyleCnt="6"/>
      <dgm:spPr/>
      <dgm:t>
        <a:bodyPr/>
        <a:lstStyle/>
        <a:p>
          <a:endParaRPr lang="ru-RU"/>
        </a:p>
      </dgm:t>
    </dgm:pt>
    <dgm:pt modelId="{EF2559A3-A784-4990-9BB3-0D1554623EDE}" type="pres">
      <dgm:prSet presAssocID="{2F285A64-22F7-4052-97BF-585A7D90DE5D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41284C-204C-4A6C-B8E5-B2EE1BE7C29E}" type="pres">
      <dgm:prSet presAssocID="{2F285A64-22F7-4052-97BF-585A7D90DE5D}" presName="spNode" presStyleCnt="0"/>
      <dgm:spPr/>
    </dgm:pt>
    <dgm:pt modelId="{DC9822B0-E9A5-4DA7-B593-BBFD02D97562}" type="pres">
      <dgm:prSet presAssocID="{B2CB230F-2C50-4F49-ADBB-92F5DC8A50D0}" presName="sibTrans" presStyleLbl="sibTrans1D1" presStyleIdx="5" presStyleCnt="6"/>
      <dgm:spPr/>
      <dgm:t>
        <a:bodyPr/>
        <a:lstStyle/>
        <a:p>
          <a:endParaRPr lang="ru-RU"/>
        </a:p>
      </dgm:t>
    </dgm:pt>
  </dgm:ptLst>
  <dgm:cxnLst>
    <dgm:cxn modelId="{5B09CD51-934A-4082-9A9E-3C8AD79F4DA7}" type="presOf" srcId="{1054E1CE-CB7A-4698-9AE4-0DE29EE8A820}" destId="{A2E531E2-2B35-462B-BC66-EEE14DB2283D}" srcOrd="0" destOrd="0" presId="urn:microsoft.com/office/officeart/2005/8/layout/cycle6"/>
    <dgm:cxn modelId="{CFFB63D9-608C-4D77-86CD-C9F33633271E}" srcId="{BA53DEFE-11D7-4E01-B370-FE617F04E604}" destId="{2F285A64-22F7-4052-97BF-585A7D90DE5D}" srcOrd="5" destOrd="0" parTransId="{D1D5E441-45C8-4B45-83D8-ADB796865764}" sibTransId="{B2CB230F-2C50-4F49-ADBB-92F5DC8A50D0}"/>
    <dgm:cxn modelId="{9F06D334-B04B-4605-BAD7-13E29FF7FBB0}" type="presOf" srcId="{B2CB230F-2C50-4F49-ADBB-92F5DC8A50D0}" destId="{DC9822B0-E9A5-4DA7-B593-BBFD02D97562}" srcOrd="0" destOrd="0" presId="urn:microsoft.com/office/officeart/2005/8/layout/cycle6"/>
    <dgm:cxn modelId="{1F93E609-6CC0-49AD-8F9A-7A2CAC872AFD}" srcId="{BA53DEFE-11D7-4E01-B370-FE617F04E604}" destId="{9026C769-ADE1-4795-AB03-A251B0B087F1}" srcOrd="2" destOrd="0" parTransId="{E6E07735-0F28-447E-8AA3-2586D4357A92}" sibTransId="{6209A2F8-19D0-4908-A945-2DA254508F20}"/>
    <dgm:cxn modelId="{B2683410-201C-40B3-94EA-C85B60042F98}" type="presOf" srcId="{07FF09DD-CBD0-4A53-B9A2-0E23D991780D}" destId="{30194F10-F4A0-4811-B2F7-C070BB4ACFE8}" srcOrd="0" destOrd="0" presId="urn:microsoft.com/office/officeart/2005/8/layout/cycle6"/>
    <dgm:cxn modelId="{061A5C6E-365D-4EFA-9919-8651216F34B9}" srcId="{BA53DEFE-11D7-4E01-B370-FE617F04E604}" destId="{5FF361DA-1738-4533-A13D-F057326A336F}" srcOrd="1" destOrd="0" parTransId="{049147B4-7EAA-49E4-B178-3ADDEF78D6E2}" sibTransId="{68D941CE-0E53-4226-B667-E85571D12184}"/>
    <dgm:cxn modelId="{4D88DD98-B717-41B4-AFC7-3119E895FA5A}" type="presOf" srcId="{2F285A64-22F7-4052-97BF-585A7D90DE5D}" destId="{EF2559A3-A784-4990-9BB3-0D1554623EDE}" srcOrd="0" destOrd="0" presId="urn:microsoft.com/office/officeart/2005/8/layout/cycle6"/>
    <dgm:cxn modelId="{F3D3A4FC-8C15-4F00-B52B-5CF7B79B63F8}" srcId="{BA53DEFE-11D7-4E01-B370-FE617F04E604}" destId="{3AD865DA-178B-4F0A-9DFB-7DB7BC45E7D0}" srcOrd="3" destOrd="0" parTransId="{C7F13D90-0E74-4195-9AE9-6D024A88237E}" sibTransId="{1054E1CE-CB7A-4698-9AE4-0DE29EE8A820}"/>
    <dgm:cxn modelId="{594C5A65-F85E-49F0-BD59-7A87BE4BAE40}" type="presOf" srcId="{6209A2F8-19D0-4908-A945-2DA254508F20}" destId="{8E210520-D567-479C-B953-25AE845A8E84}" srcOrd="0" destOrd="0" presId="urn:microsoft.com/office/officeart/2005/8/layout/cycle6"/>
    <dgm:cxn modelId="{4C9B0822-82FF-43BD-B240-385A2DCBC49B}" srcId="{BA53DEFE-11D7-4E01-B370-FE617F04E604}" destId="{EAF88AFE-9047-4120-96E9-8A04850D752C}" srcOrd="0" destOrd="0" parTransId="{528CF0AA-DFE1-4FA6-BA69-0DEC8BADCA3E}" sibTransId="{E5BF0ACC-AA00-4AB4-B32D-BB49E91FC41D}"/>
    <dgm:cxn modelId="{59291364-1A52-4180-A9D5-CCB378A34372}" type="presOf" srcId="{529F2634-4CD5-4025-8C4F-8F2033D9A06A}" destId="{D8FE4EB8-C35C-486A-AF90-203CEDB9B82C}" srcOrd="0" destOrd="0" presId="urn:microsoft.com/office/officeart/2005/8/layout/cycle6"/>
    <dgm:cxn modelId="{002C7707-0F49-4869-B896-BDD67809D8E1}" type="presOf" srcId="{68D941CE-0E53-4226-B667-E85571D12184}" destId="{0C5C44AC-3426-4D5E-9B29-1DD56065EE20}" srcOrd="0" destOrd="0" presId="urn:microsoft.com/office/officeart/2005/8/layout/cycle6"/>
    <dgm:cxn modelId="{69AA95BD-8385-440F-A605-236B5A2A13F4}" type="presOf" srcId="{BA53DEFE-11D7-4E01-B370-FE617F04E604}" destId="{43A10A62-DA18-446A-B3A8-0D7AD9029A78}" srcOrd="0" destOrd="0" presId="urn:microsoft.com/office/officeart/2005/8/layout/cycle6"/>
    <dgm:cxn modelId="{F223B908-8174-4D9B-A6AF-D091689E8718}" type="presOf" srcId="{E5BF0ACC-AA00-4AB4-B32D-BB49E91FC41D}" destId="{02D2D7B0-25B9-4469-8662-2D25BFF87965}" srcOrd="0" destOrd="0" presId="urn:microsoft.com/office/officeart/2005/8/layout/cycle6"/>
    <dgm:cxn modelId="{4CBC6183-26DF-4FB0-A70D-D990805232E7}" type="presOf" srcId="{3AD865DA-178B-4F0A-9DFB-7DB7BC45E7D0}" destId="{9BCC3FB7-A340-4146-95AF-67A24DEBAE84}" srcOrd="0" destOrd="0" presId="urn:microsoft.com/office/officeart/2005/8/layout/cycle6"/>
    <dgm:cxn modelId="{D12F163D-C5BA-4191-A5B7-F3E59BCFBA11}" type="presOf" srcId="{EAF88AFE-9047-4120-96E9-8A04850D752C}" destId="{EBA63470-2DDC-475C-B6A6-E8E68F60BA29}" srcOrd="0" destOrd="0" presId="urn:microsoft.com/office/officeart/2005/8/layout/cycle6"/>
    <dgm:cxn modelId="{76B8F80B-C13E-4134-A7BE-241DCBDEB2B6}" type="presOf" srcId="{9026C769-ADE1-4795-AB03-A251B0B087F1}" destId="{EC267E22-7D42-4D4A-AB38-3815F8FEF670}" srcOrd="0" destOrd="0" presId="urn:microsoft.com/office/officeart/2005/8/layout/cycle6"/>
    <dgm:cxn modelId="{AD3E42BE-7F8F-49C7-BD7A-2C47539A07A1}" type="presOf" srcId="{5FF361DA-1738-4533-A13D-F057326A336F}" destId="{D122CCCC-3B3B-4F67-A710-C340986578B4}" srcOrd="0" destOrd="0" presId="urn:microsoft.com/office/officeart/2005/8/layout/cycle6"/>
    <dgm:cxn modelId="{1D2ED4FF-6EF4-476D-B52E-58DA47D58790}" srcId="{BA53DEFE-11D7-4E01-B370-FE617F04E604}" destId="{07FF09DD-CBD0-4A53-B9A2-0E23D991780D}" srcOrd="4" destOrd="0" parTransId="{E00ECB41-704F-432F-AF74-FCF53F27A406}" sibTransId="{529F2634-4CD5-4025-8C4F-8F2033D9A06A}"/>
    <dgm:cxn modelId="{8B28B2FB-5DF3-430D-A865-C84D9438DBD4}" type="presParOf" srcId="{43A10A62-DA18-446A-B3A8-0D7AD9029A78}" destId="{EBA63470-2DDC-475C-B6A6-E8E68F60BA29}" srcOrd="0" destOrd="0" presId="urn:microsoft.com/office/officeart/2005/8/layout/cycle6"/>
    <dgm:cxn modelId="{AAA9EC51-6C4E-40A9-A051-9499EB9750F0}" type="presParOf" srcId="{43A10A62-DA18-446A-B3A8-0D7AD9029A78}" destId="{3CD41F2B-F6A7-4BF3-9768-F89516A24178}" srcOrd="1" destOrd="0" presId="urn:microsoft.com/office/officeart/2005/8/layout/cycle6"/>
    <dgm:cxn modelId="{983D7067-D2A6-4517-8F81-5A972F9315CE}" type="presParOf" srcId="{43A10A62-DA18-446A-B3A8-0D7AD9029A78}" destId="{02D2D7B0-25B9-4469-8662-2D25BFF87965}" srcOrd="2" destOrd="0" presId="urn:microsoft.com/office/officeart/2005/8/layout/cycle6"/>
    <dgm:cxn modelId="{17DF0BC1-F490-4218-9283-7338FFF1EAE2}" type="presParOf" srcId="{43A10A62-DA18-446A-B3A8-0D7AD9029A78}" destId="{D122CCCC-3B3B-4F67-A710-C340986578B4}" srcOrd="3" destOrd="0" presId="urn:microsoft.com/office/officeart/2005/8/layout/cycle6"/>
    <dgm:cxn modelId="{17E232E9-6A29-4771-B692-78B0E1BA6FC0}" type="presParOf" srcId="{43A10A62-DA18-446A-B3A8-0D7AD9029A78}" destId="{3213B03D-9A2D-48C0-8144-A5EF3AAC7484}" srcOrd="4" destOrd="0" presId="urn:microsoft.com/office/officeart/2005/8/layout/cycle6"/>
    <dgm:cxn modelId="{4631AFF2-0C6E-45C1-A841-652C8F61EA82}" type="presParOf" srcId="{43A10A62-DA18-446A-B3A8-0D7AD9029A78}" destId="{0C5C44AC-3426-4D5E-9B29-1DD56065EE20}" srcOrd="5" destOrd="0" presId="urn:microsoft.com/office/officeart/2005/8/layout/cycle6"/>
    <dgm:cxn modelId="{D19AC29E-0157-479B-9548-320CF206CA9D}" type="presParOf" srcId="{43A10A62-DA18-446A-B3A8-0D7AD9029A78}" destId="{EC267E22-7D42-4D4A-AB38-3815F8FEF670}" srcOrd="6" destOrd="0" presId="urn:microsoft.com/office/officeart/2005/8/layout/cycle6"/>
    <dgm:cxn modelId="{28BD07F4-5AAB-4FEE-9F76-0452313033BD}" type="presParOf" srcId="{43A10A62-DA18-446A-B3A8-0D7AD9029A78}" destId="{494B23D3-4468-4C7A-BDD4-199B300CEF43}" srcOrd="7" destOrd="0" presId="urn:microsoft.com/office/officeart/2005/8/layout/cycle6"/>
    <dgm:cxn modelId="{A623347D-7964-4CEA-87C6-D8D33A22FFE5}" type="presParOf" srcId="{43A10A62-DA18-446A-B3A8-0D7AD9029A78}" destId="{8E210520-D567-479C-B953-25AE845A8E84}" srcOrd="8" destOrd="0" presId="urn:microsoft.com/office/officeart/2005/8/layout/cycle6"/>
    <dgm:cxn modelId="{2C4579A3-BCE2-4D13-960D-2DA74DD7D320}" type="presParOf" srcId="{43A10A62-DA18-446A-B3A8-0D7AD9029A78}" destId="{9BCC3FB7-A340-4146-95AF-67A24DEBAE84}" srcOrd="9" destOrd="0" presId="urn:microsoft.com/office/officeart/2005/8/layout/cycle6"/>
    <dgm:cxn modelId="{B3AE8D5D-6EC4-469A-AB82-0328654B5289}" type="presParOf" srcId="{43A10A62-DA18-446A-B3A8-0D7AD9029A78}" destId="{5FA8C3BA-04BA-45F9-AFF4-EB3FB80A10F7}" srcOrd="10" destOrd="0" presId="urn:microsoft.com/office/officeart/2005/8/layout/cycle6"/>
    <dgm:cxn modelId="{05259BC9-AC95-4B70-A307-FDFA78B637C8}" type="presParOf" srcId="{43A10A62-DA18-446A-B3A8-0D7AD9029A78}" destId="{A2E531E2-2B35-462B-BC66-EEE14DB2283D}" srcOrd="11" destOrd="0" presId="urn:microsoft.com/office/officeart/2005/8/layout/cycle6"/>
    <dgm:cxn modelId="{4EB12F42-8CCE-45C4-B43B-79C6EE8457E8}" type="presParOf" srcId="{43A10A62-DA18-446A-B3A8-0D7AD9029A78}" destId="{30194F10-F4A0-4811-B2F7-C070BB4ACFE8}" srcOrd="12" destOrd="0" presId="urn:microsoft.com/office/officeart/2005/8/layout/cycle6"/>
    <dgm:cxn modelId="{58DF1570-C137-4C1F-8AED-F9A42D3CFD14}" type="presParOf" srcId="{43A10A62-DA18-446A-B3A8-0D7AD9029A78}" destId="{1BAE26FB-896D-4EBB-B5A9-DE03CE5E1592}" srcOrd="13" destOrd="0" presId="urn:microsoft.com/office/officeart/2005/8/layout/cycle6"/>
    <dgm:cxn modelId="{93F06E6A-53F3-4D8A-AD7C-B81241E82AFE}" type="presParOf" srcId="{43A10A62-DA18-446A-B3A8-0D7AD9029A78}" destId="{D8FE4EB8-C35C-486A-AF90-203CEDB9B82C}" srcOrd="14" destOrd="0" presId="urn:microsoft.com/office/officeart/2005/8/layout/cycle6"/>
    <dgm:cxn modelId="{20893900-CD59-4F33-A598-7928A60C54DA}" type="presParOf" srcId="{43A10A62-DA18-446A-B3A8-0D7AD9029A78}" destId="{EF2559A3-A784-4990-9BB3-0D1554623EDE}" srcOrd="15" destOrd="0" presId="urn:microsoft.com/office/officeart/2005/8/layout/cycle6"/>
    <dgm:cxn modelId="{027B1B00-B8A8-4A46-B040-EED5DC4B4177}" type="presParOf" srcId="{43A10A62-DA18-446A-B3A8-0D7AD9029A78}" destId="{7441284C-204C-4A6C-B8E5-B2EE1BE7C29E}" srcOrd="16" destOrd="0" presId="urn:microsoft.com/office/officeart/2005/8/layout/cycle6"/>
    <dgm:cxn modelId="{5315AD93-6694-4DCD-AB29-F69158DAC070}" type="presParOf" srcId="{43A10A62-DA18-446A-B3A8-0D7AD9029A78}" destId="{DC9822B0-E9A5-4DA7-B593-BBFD02D97562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5708279-FDC1-4361-B9D6-F6834DE54DA6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316452D-1A0B-44BC-823C-23FE407163B2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solidFill>
          <a:schemeClr val="tx2"/>
        </a:solidFill>
      </dgm:spPr>
      <dgm:t>
        <a:bodyPr/>
        <a:lstStyle/>
        <a:p>
          <a:r>
            <a:rPr lang="ru-RU" sz="2400" b="1" dirty="0" smtClean="0">
              <a:latin typeface="Arial Narrow" panose="020B0606020202030204" pitchFamily="34" charset="0"/>
            </a:rPr>
            <a:t>Налог на профессиональный доход</a:t>
          </a:r>
          <a:endParaRPr lang="ru-RU" sz="2400" b="1" dirty="0">
            <a:latin typeface="Arial Narrow" panose="020B0606020202030204" pitchFamily="34" charset="0"/>
          </a:endParaRPr>
        </a:p>
      </dgm:t>
    </dgm:pt>
    <dgm:pt modelId="{22668FA4-69E5-422A-9173-C68523E0B9AE}" type="parTrans" cxnId="{48BD8FD2-1818-442F-AC4E-BE75C232ACEB}">
      <dgm:prSet/>
      <dgm:spPr/>
      <dgm:t>
        <a:bodyPr/>
        <a:lstStyle/>
        <a:p>
          <a:endParaRPr lang="ru-RU"/>
        </a:p>
      </dgm:t>
    </dgm:pt>
    <dgm:pt modelId="{E42BFC38-9010-4F1D-BE43-0B713D480B19}" type="sibTrans" cxnId="{48BD8FD2-1818-442F-AC4E-BE75C232ACEB}">
      <dgm:prSet/>
      <dgm:spPr/>
      <dgm:t>
        <a:bodyPr/>
        <a:lstStyle/>
        <a:p>
          <a:endParaRPr lang="ru-RU"/>
        </a:p>
      </dgm:t>
    </dgm:pt>
    <dgm:pt modelId="{9838BB8A-2094-47A4-8E04-3DEA871EEA04}">
      <dgm:prSet phldrT="[Текст]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>
        <a:solidFill>
          <a:srgbClr val="00B0F0"/>
        </a:solidFill>
      </dgm:spPr>
      <dgm:t>
        <a:bodyPr/>
        <a:lstStyle/>
        <a:p>
          <a:r>
            <a:rPr lang="ru-RU" b="0" dirty="0" smtClean="0"/>
            <a:t>НДФЛ</a:t>
          </a:r>
          <a:endParaRPr lang="ru-RU" b="0" dirty="0"/>
        </a:p>
      </dgm:t>
    </dgm:pt>
    <dgm:pt modelId="{31B91439-D1C2-42C7-8CDE-83DBC49FC3C8}" type="parTrans" cxnId="{2B0DDE14-546A-4275-B308-F087CFE7A083}">
      <dgm:prSet/>
      <dgm:spPr/>
      <dgm:t>
        <a:bodyPr/>
        <a:lstStyle/>
        <a:p>
          <a:endParaRPr lang="ru-RU"/>
        </a:p>
      </dgm:t>
    </dgm:pt>
    <dgm:pt modelId="{575A661A-9225-4AC8-A795-8792E756B007}" type="sibTrans" cxnId="{2B0DDE14-546A-4275-B308-F087CFE7A083}">
      <dgm:prSet/>
      <dgm:spPr/>
      <dgm:t>
        <a:bodyPr/>
        <a:lstStyle/>
        <a:p>
          <a:endParaRPr lang="ru-RU"/>
        </a:p>
      </dgm:t>
    </dgm:pt>
    <dgm:pt modelId="{71C93AA4-116C-4AC6-AA73-38A9A415FD17}">
      <dgm:prSet phldrT="[Текст]"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>
        <a:solidFill>
          <a:schemeClr val="accent1"/>
        </a:solidFill>
      </dgm:spPr>
      <dgm:t>
        <a:bodyPr/>
        <a:lstStyle/>
        <a:p>
          <a:r>
            <a:rPr lang="ru-RU" dirty="0" smtClean="0">
              <a:latin typeface="Arial Narrow" panose="020B0606020202030204" pitchFamily="34" charset="0"/>
            </a:rPr>
            <a:t>НДС</a:t>
          </a:r>
          <a:endParaRPr lang="ru-RU" dirty="0">
            <a:latin typeface="Arial Narrow" panose="020B0606020202030204" pitchFamily="34" charset="0"/>
          </a:endParaRPr>
        </a:p>
      </dgm:t>
    </dgm:pt>
    <dgm:pt modelId="{BAF770FA-B1A8-4416-889E-BE43DDD7E088}" type="parTrans" cxnId="{13FD25C8-9743-4680-9609-DF8A137F91EE}">
      <dgm:prSet/>
      <dgm:spPr/>
      <dgm:t>
        <a:bodyPr/>
        <a:lstStyle/>
        <a:p>
          <a:endParaRPr lang="ru-RU"/>
        </a:p>
      </dgm:t>
    </dgm:pt>
    <dgm:pt modelId="{F1CC6A9C-7EDD-4B34-86FB-CFBE337B7D18}" type="sibTrans" cxnId="{13FD25C8-9743-4680-9609-DF8A137F91EE}">
      <dgm:prSet/>
      <dgm:spPr/>
      <dgm:t>
        <a:bodyPr/>
        <a:lstStyle/>
        <a:p>
          <a:endParaRPr lang="ru-RU"/>
        </a:p>
      </dgm:t>
    </dgm:pt>
    <dgm:pt modelId="{9B1A3BDF-5855-40B4-82B3-1E955F91D0E3}">
      <dgm:prSet phldrT="[Текст]"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dirty="0" smtClean="0">
              <a:latin typeface="Arial Narrow" panose="020B0606020202030204" pitchFamily="34" charset="0"/>
            </a:rPr>
            <a:t>Страховые взносы</a:t>
          </a:r>
          <a:endParaRPr lang="ru-RU" dirty="0">
            <a:latin typeface="Arial Narrow" panose="020B0606020202030204" pitchFamily="34" charset="0"/>
          </a:endParaRPr>
        </a:p>
      </dgm:t>
    </dgm:pt>
    <dgm:pt modelId="{628743CD-5420-4450-BD76-2DB4B73F96F7}" type="parTrans" cxnId="{02A79A6D-6AB0-4B00-909A-E7F69B91BF8D}">
      <dgm:prSet/>
      <dgm:spPr/>
      <dgm:t>
        <a:bodyPr/>
        <a:lstStyle/>
        <a:p>
          <a:endParaRPr lang="ru-RU"/>
        </a:p>
      </dgm:t>
    </dgm:pt>
    <dgm:pt modelId="{4BA65F82-5099-46FF-9FA7-40A4D0B5ADC2}" type="sibTrans" cxnId="{02A79A6D-6AB0-4B00-909A-E7F69B91BF8D}">
      <dgm:prSet/>
      <dgm:spPr/>
      <dgm:t>
        <a:bodyPr/>
        <a:lstStyle/>
        <a:p>
          <a:endParaRPr lang="ru-RU"/>
        </a:p>
      </dgm:t>
    </dgm:pt>
    <dgm:pt modelId="{449174B6-B00D-45C1-A2B7-D12F77B9BA6D}" type="pres">
      <dgm:prSet presAssocID="{55708279-FDC1-4361-B9D6-F6834DE54DA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E5D08AF-B092-4339-8002-F4816F0885AE}" type="pres">
      <dgm:prSet presAssocID="{8316452D-1A0B-44BC-823C-23FE407163B2}" presName="centerShape" presStyleLbl="node0" presStyleIdx="0" presStyleCnt="1" custScaleX="134751" custScaleY="90168"/>
      <dgm:spPr/>
      <dgm:t>
        <a:bodyPr/>
        <a:lstStyle/>
        <a:p>
          <a:endParaRPr lang="ru-RU"/>
        </a:p>
      </dgm:t>
    </dgm:pt>
    <dgm:pt modelId="{30E32897-4A23-4536-902C-6924CF0D30D3}" type="pres">
      <dgm:prSet presAssocID="{31B91439-D1C2-42C7-8CDE-83DBC49FC3C8}" presName="parTrans" presStyleLbl="bgSibTrans2D1" presStyleIdx="0" presStyleCnt="3" custLinFactNeighborX="12321" custLinFactNeighborY="36278"/>
      <dgm:spPr/>
      <dgm:t>
        <a:bodyPr/>
        <a:lstStyle/>
        <a:p>
          <a:endParaRPr lang="ru-RU"/>
        </a:p>
      </dgm:t>
    </dgm:pt>
    <dgm:pt modelId="{DF64B465-7222-4209-91BE-707FA63DAB42}" type="pres">
      <dgm:prSet presAssocID="{9838BB8A-2094-47A4-8E04-3DEA871EEA0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CBE579-AB31-4C48-9330-32E6023A4D89}" type="pres">
      <dgm:prSet presAssocID="{BAF770FA-B1A8-4416-889E-BE43DDD7E088}" presName="parTrans" presStyleLbl="bgSibTrans2D1" presStyleIdx="1" presStyleCnt="3" custLinFactNeighborX="2898" custLinFactNeighborY="52612"/>
      <dgm:spPr/>
      <dgm:t>
        <a:bodyPr/>
        <a:lstStyle/>
        <a:p>
          <a:endParaRPr lang="ru-RU"/>
        </a:p>
      </dgm:t>
    </dgm:pt>
    <dgm:pt modelId="{40CAEB5D-CA2C-4B2C-91A9-F9A143E05628}" type="pres">
      <dgm:prSet presAssocID="{71C93AA4-116C-4AC6-AA73-38A9A415FD17}" presName="node" presStyleLbl="node1" presStyleIdx="1" presStyleCnt="3" custRadScaleRad="99906" custRadScaleInc="-19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CFB450-AA2E-4731-86F6-F0EC6CF62453}" type="pres">
      <dgm:prSet presAssocID="{628743CD-5420-4450-BD76-2DB4B73F96F7}" presName="parTrans" presStyleLbl="bgSibTrans2D1" presStyleIdx="2" presStyleCnt="3" custLinFactNeighborX="-12374" custLinFactNeighborY="36278"/>
      <dgm:spPr/>
      <dgm:t>
        <a:bodyPr/>
        <a:lstStyle/>
        <a:p>
          <a:endParaRPr lang="ru-RU"/>
        </a:p>
      </dgm:t>
    </dgm:pt>
    <dgm:pt modelId="{9DC54C17-56AA-4D72-8E42-2AC4394F82EA}" type="pres">
      <dgm:prSet presAssocID="{9B1A3BDF-5855-40B4-82B3-1E955F91D0E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6EC95FC-0FAD-43CA-8D8B-356B6EBB13E3}" type="presOf" srcId="{9838BB8A-2094-47A4-8E04-3DEA871EEA04}" destId="{DF64B465-7222-4209-91BE-707FA63DAB42}" srcOrd="0" destOrd="0" presId="urn:microsoft.com/office/officeart/2005/8/layout/radial4"/>
    <dgm:cxn modelId="{48BD8FD2-1818-442F-AC4E-BE75C232ACEB}" srcId="{55708279-FDC1-4361-B9D6-F6834DE54DA6}" destId="{8316452D-1A0B-44BC-823C-23FE407163B2}" srcOrd="0" destOrd="0" parTransId="{22668FA4-69E5-422A-9173-C68523E0B9AE}" sibTransId="{E42BFC38-9010-4F1D-BE43-0B713D480B19}"/>
    <dgm:cxn modelId="{2B0DDE14-546A-4275-B308-F087CFE7A083}" srcId="{8316452D-1A0B-44BC-823C-23FE407163B2}" destId="{9838BB8A-2094-47A4-8E04-3DEA871EEA04}" srcOrd="0" destOrd="0" parTransId="{31B91439-D1C2-42C7-8CDE-83DBC49FC3C8}" sibTransId="{575A661A-9225-4AC8-A795-8792E756B007}"/>
    <dgm:cxn modelId="{02A79A6D-6AB0-4B00-909A-E7F69B91BF8D}" srcId="{8316452D-1A0B-44BC-823C-23FE407163B2}" destId="{9B1A3BDF-5855-40B4-82B3-1E955F91D0E3}" srcOrd="2" destOrd="0" parTransId="{628743CD-5420-4450-BD76-2DB4B73F96F7}" sibTransId="{4BA65F82-5099-46FF-9FA7-40A4D0B5ADC2}"/>
    <dgm:cxn modelId="{8EB4BC19-09AD-4EE6-B482-5EF3438BCD12}" type="presOf" srcId="{628743CD-5420-4450-BD76-2DB4B73F96F7}" destId="{70CFB450-AA2E-4731-86F6-F0EC6CF62453}" srcOrd="0" destOrd="0" presId="urn:microsoft.com/office/officeart/2005/8/layout/radial4"/>
    <dgm:cxn modelId="{098552C7-FF14-44BC-98E0-EB14C695C916}" type="presOf" srcId="{8316452D-1A0B-44BC-823C-23FE407163B2}" destId="{FE5D08AF-B092-4339-8002-F4816F0885AE}" srcOrd="0" destOrd="0" presId="urn:microsoft.com/office/officeart/2005/8/layout/radial4"/>
    <dgm:cxn modelId="{F89AE648-87E2-49F9-806F-B766101EA7BB}" type="presOf" srcId="{31B91439-D1C2-42C7-8CDE-83DBC49FC3C8}" destId="{30E32897-4A23-4536-902C-6924CF0D30D3}" srcOrd="0" destOrd="0" presId="urn:microsoft.com/office/officeart/2005/8/layout/radial4"/>
    <dgm:cxn modelId="{13FD25C8-9743-4680-9609-DF8A137F91EE}" srcId="{8316452D-1A0B-44BC-823C-23FE407163B2}" destId="{71C93AA4-116C-4AC6-AA73-38A9A415FD17}" srcOrd="1" destOrd="0" parTransId="{BAF770FA-B1A8-4416-889E-BE43DDD7E088}" sibTransId="{F1CC6A9C-7EDD-4B34-86FB-CFBE337B7D18}"/>
    <dgm:cxn modelId="{F9A332CF-6615-47F5-A36F-AE720E068678}" type="presOf" srcId="{55708279-FDC1-4361-B9D6-F6834DE54DA6}" destId="{449174B6-B00D-45C1-A2B7-D12F77B9BA6D}" srcOrd="0" destOrd="0" presId="urn:microsoft.com/office/officeart/2005/8/layout/radial4"/>
    <dgm:cxn modelId="{0270D06F-8984-4242-9188-35BAB15A86BA}" type="presOf" srcId="{BAF770FA-B1A8-4416-889E-BE43DDD7E088}" destId="{9DCBE579-AB31-4C48-9330-32E6023A4D89}" srcOrd="0" destOrd="0" presId="urn:microsoft.com/office/officeart/2005/8/layout/radial4"/>
    <dgm:cxn modelId="{51E6490B-6E34-4C34-8445-9C344ADFDA1A}" type="presOf" srcId="{9B1A3BDF-5855-40B4-82B3-1E955F91D0E3}" destId="{9DC54C17-56AA-4D72-8E42-2AC4394F82EA}" srcOrd="0" destOrd="0" presId="urn:microsoft.com/office/officeart/2005/8/layout/radial4"/>
    <dgm:cxn modelId="{5F386511-04A6-457D-B02A-1CCC30D2908E}" type="presOf" srcId="{71C93AA4-116C-4AC6-AA73-38A9A415FD17}" destId="{40CAEB5D-CA2C-4B2C-91A9-F9A143E05628}" srcOrd="0" destOrd="0" presId="urn:microsoft.com/office/officeart/2005/8/layout/radial4"/>
    <dgm:cxn modelId="{F539AB38-33CB-42FB-BD4B-1C6E445EB52B}" type="presParOf" srcId="{449174B6-B00D-45C1-A2B7-D12F77B9BA6D}" destId="{FE5D08AF-B092-4339-8002-F4816F0885AE}" srcOrd="0" destOrd="0" presId="urn:microsoft.com/office/officeart/2005/8/layout/radial4"/>
    <dgm:cxn modelId="{A5239C7B-EA7C-46EA-9275-6F80F959C6D2}" type="presParOf" srcId="{449174B6-B00D-45C1-A2B7-D12F77B9BA6D}" destId="{30E32897-4A23-4536-902C-6924CF0D30D3}" srcOrd="1" destOrd="0" presId="urn:microsoft.com/office/officeart/2005/8/layout/radial4"/>
    <dgm:cxn modelId="{FC69D124-8734-4300-AFB6-A89E929232C7}" type="presParOf" srcId="{449174B6-B00D-45C1-A2B7-D12F77B9BA6D}" destId="{DF64B465-7222-4209-91BE-707FA63DAB42}" srcOrd="2" destOrd="0" presId="urn:microsoft.com/office/officeart/2005/8/layout/radial4"/>
    <dgm:cxn modelId="{4BBB0590-9C52-4CCA-B35A-11A7A7F26857}" type="presParOf" srcId="{449174B6-B00D-45C1-A2B7-D12F77B9BA6D}" destId="{9DCBE579-AB31-4C48-9330-32E6023A4D89}" srcOrd="3" destOrd="0" presId="urn:microsoft.com/office/officeart/2005/8/layout/radial4"/>
    <dgm:cxn modelId="{6AD7ABAB-3841-4503-93A6-3FEEADB6BC62}" type="presParOf" srcId="{449174B6-B00D-45C1-A2B7-D12F77B9BA6D}" destId="{40CAEB5D-CA2C-4B2C-91A9-F9A143E05628}" srcOrd="4" destOrd="0" presId="urn:microsoft.com/office/officeart/2005/8/layout/radial4"/>
    <dgm:cxn modelId="{1DB0BD60-8E91-4FF0-B12C-B2FE7B0D2B24}" type="presParOf" srcId="{449174B6-B00D-45C1-A2B7-D12F77B9BA6D}" destId="{70CFB450-AA2E-4731-86F6-F0EC6CF62453}" srcOrd="5" destOrd="0" presId="urn:microsoft.com/office/officeart/2005/8/layout/radial4"/>
    <dgm:cxn modelId="{80644EED-3A75-48A9-8B49-875FD0D70802}" type="presParOf" srcId="{449174B6-B00D-45C1-A2B7-D12F77B9BA6D}" destId="{9DC54C17-56AA-4D72-8E42-2AC4394F82EA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AEB8110-414D-4933-B08E-F62E766B1C74}" type="doc">
      <dgm:prSet loTypeId="urn:microsoft.com/office/officeart/2005/8/layout/hierarchy4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83B30853-9EF1-4590-9478-3066D43D1929}">
      <dgm:prSet phldrT="[Текст]" custT="1"/>
      <dgm:spPr>
        <a:solidFill>
          <a:schemeClr val="tx2"/>
        </a:solidFill>
      </dgm:spPr>
      <dgm:t>
        <a:bodyPr/>
        <a:lstStyle/>
        <a:p>
          <a:r>
            <a:rPr lang="ru-RU" sz="3200" b="1" dirty="0" smtClean="0">
              <a:latin typeface="Arial Narrow" panose="020B0606020202030204" pitchFamily="34" charset="0"/>
            </a:rPr>
            <a:t>Применение налога на профессиональный доход действующими индивидуальными предпринимателями</a:t>
          </a:r>
          <a:endParaRPr lang="ru-RU" sz="3200" b="1" dirty="0">
            <a:latin typeface="Arial Narrow" panose="020B0606020202030204" pitchFamily="34" charset="0"/>
          </a:endParaRPr>
        </a:p>
      </dgm:t>
    </dgm:pt>
    <dgm:pt modelId="{5FDB61EE-7180-4DD7-AC96-09FAFABF8428}" type="parTrans" cxnId="{F4E99EAC-60B8-473A-A2C4-C4935BE9BF2A}">
      <dgm:prSet/>
      <dgm:spPr/>
      <dgm:t>
        <a:bodyPr/>
        <a:lstStyle/>
        <a:p>
          <a:endParaRPr lang="ru-RU"/>
        </a:p>
      </dgm:t>
    </dgm:pt>
    <dgm:pt modelId="{4363D404-3F98-47E1-8F6C-4955B60A66F6}" type="sibTrans" cxnId="{F4E99EAC-60B8-473A-A2C4-C4935BE9BF2A}">
      <dgm:prSet/>
      <dgm:spPr/>
      <dgm:t>
        <a:bodyPr/>
        <a:lstStyle/>
        <a:p>
          <a:endParaRPr lang="ru-RU"/>
        </a:p>
      </dgm:t>
    </dgm:pt>
    <dgm:pt modelId="{7D76DA2B-383D-4DD6-A926-4EADEAFEB0BC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solidFill>
          <a:schemeClr val="accent1"/>
        </a:solidFill>
      </dgm:spPr>
      <dgm:t>
        <a:bodyPr/>
        <a:lstStyle/>
        <a:p>
          <a:r>
            <a:rPr lang="ru-RU" sz="3200" dirty="0" smtClean="0">
              <a:latin typeface="Arial Narrow" panose="020B0606020202030204" pitchFamily="34" charset="0"/>
            </a:rPr>
            <a:t>Снятие с учета в качестве индивидуального предпринимателя не требуется !!!</a:t>
          </a:r>
          <a:endParaRPr lang="ru-RU" sz="3200" dirty="0">
            <a:latin typeface="Arial Narrow" panose="020B0606020202030204" pitchFamily="34" charset="0"/>
          </a:endParaRPr>
        </a:p>
      </dgm:t>
    </dgm:pt>
    <dgm:pt modelId="{5B979AAD-9885-47A4-9081-2B78F2092DA4}" type="parTrans" cxnId="{0DFD4B1E-88C6-4912-B95C-FD1EB52385B3}">
      <dgm:prSet/>
      <dgm:spPr/>
      <dgm:t>
        <a:bodyPr/>
        <a:lstStyle/>
        <a:p>
          <a:endParaRPr lang="ru-RU"/>
        </a:p>
      </dgm:t>
    </dgm:pt>
    <dgm:pt modelId="{B2114351-4CC6-4818-9E20-569E7C49670B}" type="sibTrans" cxnId="{0DFD4B1E-88C6-4912-B95C-FD1EB52385B3}">
      <dgm:prSet/>
      <dgm:spPr/>
      <dgm:t>
        <a:bodyPr/>
        <a:lstStyle/>
        <a:p>
          <a:endParaRPr lang="ru-RU"/>
        </a:p>
      </dgm:t>
    </dgm:pt>
    <dgm:pt modelId="{DFA880FB-8076-4669-B553-280A22124346}">
      <dgm:prSet phldrT="[Текст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solidFill>
          <a:schemeClr val="accent4">
            <a:lumMod val="75000"/>
          </a:schemeClr>
        </a:solidFill>
      </dgm:spPr>
      <dgm:t>
        <a:bodyPr/>
        <a:lstStyle/>
        <a:p>
          <a:endParaRPr lang="ru-RU" sz="2500" dirty="0" smtClean="0">
            <a:latin typeface="Arial Narrow" panose="020B0606020202030204" pitchFamily="34" charset="0"/>
          </a:endParaRPr>
        </a:p>
        <a:p>
          <a:r>
            <a:rPr lang="ru-RU" sz="2500" dirty="0" smtClean="0">
              <a:latin typeface="Arial Narrow" panose="020B0606020202030204" pitchFamily="34" charset="0"/>
            </a:rPr>
            <a:t>В случае направления указанного уведомления с нарушением установленного срока или не направления такого уведомления постановка данного лица на учет в качестве налогоплательщика НПД аннулируется.</a:t>
          </a:r>
        </a:p>
        <a:p>
          <a:endParaRPr lang="ru-RU" sz="2200" dirty="0"/>
        </a:p>
      </dgm:t>
    </dgm:pt>
    <dgm:pt modelId="{AD7BAEE7-72A3-40F5-9E88-975E4651A99C}" type="parTrans" cxnId="{47CF2C18-4458-41C0-82FD-FEB5C3D62094}">
      <dgm:prSet/>
      <dgm:spPr/>
      <dgm:t>
        <a:bodyPr/>
        <a:lstStyle/>
        <a:p>
          <a:endParaRPr lang="ru-RU"/>
        </a:p>
      </dgm:t>
    </dgm:pt>
    <dgm:pt modelId="{7BF9D323-D1A8-4832-AE36-C34DB3D9C284}" type="sibTrans" cxnId="{47CF2C18-4458-41C0-82FD-FEB5C3D62094}">
      <dgm:prSet/>
      <dgm:spPr/>
      <dgm:t>
        <a:bodyPr/>
        <a:lstStyle/>
        <a:p>
          <a:endParaRPr lang="ru-RU"/>
        </a:p>
      </dgm:t>
    </dgm:pt>
    <dgm:pt modelId="{4171C36B-36C5-4992-967C-3656502D838C}">
      <dgm:prSet phldrT="[Текст]" custT="1"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>
        <a:solidFill>
          <a:srgbClr val="00B0F0"/>
        </a:solidFill>
      </dgm:spPr>
      <dgm:t>
        <a:bodyPr/>
        <a:lstStyle/>
        <a:p>
          <a:r>
            <a:rPr lang="ru-RU" sz="3200" dirty="0" smtClean="0">
              <a:latin typeface="Arial Narrow" panose="020B0606020202030204" pitchFamily="34" charset="0"/>
            </a:rPr>
            <a:t>Регистрация в качестве плательщика налога на профессиональный доход осуществляется в общеустановленном порядке</a:t>
          </a:r>
          <a:endParaRPr lang="ru-RU" sz="3200" dirty="0">
            <a:latin typeface="Arial Narrow" panose="020B0606020202030204" pitchFamily="34" charset="0"/>
          </a:endParaRPr>
        </a:p>
      </dgm:t>
    </dgm:pt>
    <dgm:pt modelId="{9D3BA9B7-9D9C-4E96-8E18-79964CA98D66}" type="parTrans" cxnId="{F3C2509D-C15E-4EB3-8CA7-4A291FBAA904}">
      <dgm:prSet/>
      <dgm:spPr/>
      <dgm:t>
        <a:bodyPr/>
        <a:lstStyle/>
        <a:p>
          <a:endParaRPr lang="ru-RU"/>
        </a:p>
      </dgm:t>
    </dgm:pt>
    <dgm:pt modelId="{C148CF89-D28F-4FD5-9F53-B51043D218CF}" type="sibTrans" cxnId="{F3C2509D-C15E-4EB3-8CA7-4A291FBAA904}">
      <dgm:prSet/>
      <dgm:spPr/>
      <dgm:t>
        <a:bodyPr/>
        <a:lstStyle/>
        <a:p>
          <a:endParaRPr lang="ru-RU"/>
        </a:p>
      </dgm:t>
    </dgm:pt>
    <dgm:pt modelId="{38A965BF-5749-4E60-8D3D-B6F87E212CDC}">
      <dgm:prSet phldrT="[Текст]" custT="1"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sz="1900" dirty="0" smtClean="0"/>
            <a:t> </a:t>
          </a:r>
        </a:p>
        <a:p>
          <a:r>
            <a:rPr lang="ru-RU" sz="2400" dirty="0" smtClean="0">
              <a:latin typeface="Arial Narrow" panose="020B0606020202030204" pitchFamily="34" charset="0"/>
            </a:rPr>
            <a:t>В течение месяца со дня постановки на учет в качестве </a:t>
          </a:r>
          <a:r>
            <a:rPr lang="ru-RU" sz="2400" dirty="0" err="1" smtClean="0">
              <a:latin typeface="Arial Narrow" panose="020B0606020202030204" pitchFamily="34" charset="0"/>
            </a:rPr>
            <a:t>самозанятого</a:t>
          </a:r>
          <a:r>
            <a:rPr lang="ru-RU" sz="2400" dirty="0" smtClean="0">
              <a:latin typeface="Arial Narrow" panose="020B0606020202030204" pitchFamily="34" charset="0"/>
            </a:rPr>
            <a:t> необходимо предоставить уведомление о прекращении применения УСН, ЕСХН или ЕНВД (если они применяются, совмещать НПД с иными специальными режимами нельзя)</a:t>
          </a:r>
        </a:p>
        <a:p>
          <a:endParaRPr lang="ru-RU" sz="1900" dirty="0"/>
        </a:p>
      </dgm:t>
    </dgm:pt>
    <dgm:pt modelId="{7FB0EEB4-F6DF-4EE5-827A-755EF24D83FE}" type="parTrans" cxnId="{A0C91B49-F3A0-438F-861E-9DB4315184DD}">
      <dgm:prSet/>
      <dgm:spPr/>
      <dgm:t>
        <a:bodyPr/>
        <a:lstStyle/>
        <a:p>
          <a:endParaRPr lang="ru-RU"/>
        </a:p>
      </dgm:t>
    </dgm:pt>
    <dgm:pt modelId="{7E9A24E8-E5ED-40C3-9EA1-2A846C051A0D}" type="sibTrans" cxnId="{A0C91B49-F3A0-438F-861E-9DB4315184DD}">
      <dgm:prSet/>
      <dgm:spPr/>
      <dgm:t>
        <a:bodyPr/>
        <a:lstStyle/>
        <a:p>
          <a:endParaRPr lang="ru-RU"/>
        </a:p>
      </dgm:t>
    </dgm:pt>
    <dgm:pt modelId="{C56AA717-0CE7-43D5-94B6-46A48B0EE051}" type="pres">
      <dgm:prSet presAssocID="{BAEB8110-414D-4933-B08E-F62E766B1C74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F724FC8-1211-4518-A945-2500C8A4967D}" type="pres">
      <dgm:prSet presAssocID="{83B30853-9EF1-4590-9478-3066D43D1929}" presName="vertOne" presStyleCnt="0"/>
      <dgm:spPr/>
    </dgm:pt>
    <dgm:pt modelId="{A65EB1BB-BCCC-4518-B551-CEFF06673393}" type="pres">
      <dgm:prSet presAssocID="{83B30853-9EF1-4590-9478-3066D43D1929}" presName="txOne" presStyleLbl="node0" presStyleIdx="0" presStyleCnt="1" custScaleY="34804" custLinFactNeighborX="1387" custLinFactNeighborY="-728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1185A34-9FC8-41EA-A747-A59E2D4DE1D8}" type="pres">
      <dgm:prSet presAssocID="{83B30853-9EF1-4590-9478-3066D43D1929}" presName="parTransOne" presStyleCnt="0"/>
      <dgm:spPr/>
    </dgm:pt>
    <dgm:pt modelId="{3CD54ACA-6347-401E-825B-B4D24402FDAD}" type="pres">
      <dgm:prSet presAssocID="{83B30853-9EF1-4590-9478-3066D43D1929}" presName="horzOne" presStyleCnt="0"/>
      <dgm:spPr/>
    </dgm:pt>
    <dgm:pt modelId="{3DE34A4F-C4EB-4927-B3BC-813015460FA1}" type="pres">
      <dgm:prSet presAssocID="{7D76DA2B-383D-4DD6-A926-4EADEAFEB0BC}" presName="vertTwo" presStyleCnt="0"/>
      <dgm:spPr/>
    </dgm:pt>
    <dgm:pt modelId="{4D399D83-B711-487C-B467-A58F15DFBA0B}" type="pres">
      <dgm:prSet presAssocID="{7D76DA2B-383D-4DD6-A926-4EADEAFEB0BC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C1D4456-77D4-4E66-BB5C-372608EF3DF9}" type="pres">
      <dgm:prSet presAssocID="{7D76DA2B-383D-4DD6-A926-4EADEAFEB0BC}" presName="parTransTwo" presStyleCnt="0"/>
      <dgm:spPr/>
    </dgm:pt>
    <dgm:pt modelId="{230C4542-9A44-4988-9BBE-835D13B5A656}" type="pres">
      <dgm:prSet presAssocID="{7D76DA2B-383D-4DD6-A926-4EADEAFEB0BC}" presName="horzTwo" presStyleCnt="0"/>
      <dgm:spPr/>
    </dgm:pt>
    <dgm:pt modelId="{50C32D60-D635-4EA3-94E4-4CE6D3EC0CB7}" type="pres">
      <dgm:prSet presAssocID="{4171C36B-36C5-4992-967C-3656502D838C}" presName="vertThree" presStyleCnt="0"/>
      <dgm:spPr/>
    </dgm:pt>
    <dgm:pt modelId="{05BEF0BA-A6AC-4234-9647-02647CA48EC7}" type="pres">
      <dgm:prSet presAssocID="{4171C36B-36C5-4992-967C-3656502D838C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46E964D-9F23-4533-A9B2-2609D4C85977}" type="pres">
      <dgm:prSet presAssocID="{4171C36B-36C5-4992-967C-3656502D838C}" presName="horzThree" presStyleCnt="0"/>
      <dgm:spPr/>
    </dgm:pt>
    <dgm:pt modelId="{6A13F243-D258-433D-AF31-5310FE62A39E}" type="pres">
      <dgm:prSet presAssocID="{B2114351-4CC6-4818-9E20-569E7C49670B}" presName="sibSpaceTwo" presStyleCnt="0"/>
      <dgm:spPr/>
    </dgm:pt>
    <dgm:pt modelId="{DEE835CD-8357-48BE-AA5F-7B088CEE462E}" type="pres">
      <dgm:prSet presAssocID="{38A965BF-5749-4E60-8D3D-B6F87E212CDC}" presName="vertTwo" presStyleCnt="0"/>
      <dgm:spPr/>
    </dgm:pt>
    <dgm:pt modelId="{D7F5788E-6EB3-4AF6-BFE0-C37DFDB8FC3B}" type="pres">
      <dgm:prSet presAssocID="{38A965BF-5749-4E60-8D3D-B6F87E212CDC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D7E7079-8D45-4001-A057-CAAE343AC7CA}" type="pres">
      <dgm:prSet presAssocID="{38A965BF-5749-4E60-8D3D-B6F87E212CDC}" presName="parTransTwo" presStyleCnt="0"/>
      <dgm:spPr/>
    </dgm:pt>
    <dgm:pt modelId="{BEC9F94B-5351-466F-946A-17BAD09095DB}" type="pres">
      <dgm:prSet presAssocID="{38A965BF-5749-4E60-8D3D-B6F87E212CDC}" presName="horzTwo" presStyleCnt="0"/>
      <dgm:spPr/>
    </dgm:pt>
    <dgm:pt modelId="{C07ADB5B-7B01-40AB-A894-F8D468038C10}" type="pres">
      <dgm:prSet presAssocID="{DFA880FB-8076-4669-B553-280A22124346}" presName="vertThree" presStyleCnt="0"/>
      <dgm:spPr/>
    </dgm:pt>
    <dgm:pt modelId="{83E44FB2-A6FB-42D3-8490-AE8046DADF2C}" type="pres">
      <dgm:prSet presAssocID="{DFA880FB-8076-4669-B553-280A22124346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8B1578-557F-40EA-9DC0-AD07B30456EE}" type="pres">
      <dgm:prSet presAssocID="{DFA880FB-8076-4669-B553-280A22124346}" presName="horzThree" presStyleCnt="0"/>
      <dgm:spPr/>
    </dgm:pt>
  </dgm:ptLst>
  <dgm:cxnLst>
    <dgm:cxn modelId="{1992813B-EDD1-4B31-BA59-A4A51769D668}" type="presOf" srcId="{4171C36B-36C5-4992-967C-3656502D838C}" destId="{05BEF0BA-A6AC-4234-9647-02647CA48EC7}" srcOrd="0" destOrd="0" presId="urn:microsoft.com/office/officeart/2005/8/layout/hierarchy4"/>
    <dgm:cxn modelId="{0DFD4B1E-88C6-4912-B95C-FD1EB52385B3}" srcId="{83B30853-9EF1-4590-9478-3066D43D1929}" destId="{7D76DA2B-383D-4DD6-A926-4EADEAFEB0BC}" srcOrd="0" destOrd="0" parTransId="{5B979AAD-9885-47A4-9081-2B78F2092DA4}" sibTransId="{B2114351-4CC6-4818-9E20-569E7C49670B}"/>
    <dgm:cxn modelId="{A0C91B49-F3A0-438F-861E-9DB4315184DD}" srcId="{83B30853-9EF1-4590-9478-3066D43D1929}" destId="{38A965BF-5749-4E60-8D3D-B6F87E212CDC}" srcOrd="1" destOrd="0" parTransId="{7FB0EEB4-F6DF-4EE5-827A-755EF24D83FE}" sibTransId="{7E9A24E8-E5ED-40C3-9EA1-2A846C051A0D}"/>
    <dgm:cxn modelId="{55DC5B82-052C-4658-83A5-6B82F092B850}" type="presOf" srcId="{38A965BF-5749-4E60-8D3D-B6F87E212CDC}" destId="{D7F5788E-6EB3-4AF6-BFE0-C37DFDB8FC3B}" srcOrd="0" destOrd="0" presId="urn:microsoft.com/office/officeart/2005/8/layout/hierarchy4"/>
    <dgm:cxn modelId="{47CF2C18-4458-41C0-82FD-FEB5C3D62094}" srcId="{38A965BF-5749-4E60-8D3D-B6F87E212CDC}" destId="{DFA880FB-8076-4669-B553-280A22124346}" srcOrd="0" destOrd="0" parTransId="{AD7BAEE7-72A3-40F5-9E88-975E4651A99C}" sibTransId="{7BF9D323-D1A8-4832-AE36-C34DB3D9C284}"/>
    <dgm:cxn modelId="{BD6F2863-7CF7-4233-B4B9-D9376D250A35}" type="presOf" srcId="{DFA880FB-8076-4669-B553-280A22124346}" destId="{83E44FB2-A6FB-42D3-8490-AE8046DADF2C}" srcOrd="0" destOrd="0" presId="urn:microsoft.com/office/officeart/2005/8/layout/hierarchy4"/>
    <dgm:cxn modelId="{9219A790-9F7A-4F6A-93B7-2FA47F5F53EE}" type="presOf" srcId="{83B30853-9EF1-4590-9478-3066D43D1929}" destId="{A65EB1BB-BCCC-4518-B551-CEFF06673393}" srcOrd="0" destOrd="0" presId="urn:microsoft.com/office/officeart/2005/8/layout/hierarchy4"/>
    <dgm:cxn modelId="{7402282C-E107-4125-A423-C8C16C8B630F}" type="presOf" srcId="{7D76DA2B-383D-4DD6-A926-4EADEAFEB0BC}" destId="{4D399D83-B711-487C-B467-A58F15DFBA0B}" srcOrd="0" destOrd="0" presId="urn:microsoft.com/office/officeart/2005/8/layout/hierarchy4"/>
    <dgm:cxn modelId="{F3C2509D-C15E-4EB3-8CA7-4A291FBAA904}" srcId="{7D76DA2B-383D-4DD6-A926-4EADEAFEB0BC}" destId="{4171C36B-36C5-4992-967C-3656502D838C}" srcOrd="0" destOrd="0" parTransId="{9D3BA9B7-9D9C-4E96-8E18-79964CA98D66}" sibTransId="{C148CF89-D28F-4FD5-9F53-B51043D218CF}"/>
    <dgm:cxn modelId="{58AFD9AC-655C-47F9-BDA0-D9CA9B7F1F30}" type="presOf" srcId="{BAEB8110-414D-4933-B08E-F62E766B1C74}" destId="{C56AA717-0CE7-43D5-94B6-46A48B0EE051}" srcOrd="0" destOrd="0" presId="urn:microsoft.com/office/officeart/2005/8/layout/hierarchy4"/>
    <dgm:cxn modelId="{F4E99EAC-60B8-473A-A2C4-C4935BE9BF2A}" srcId="{BAEB8110-414D-4933-B08E-F62E766B1C74}" destId="{83B30853-9EF1-4590-9478-3066D43D1929}" srcOrd="0" destOrd="0" parTransId="{5FDB61EE-7180-4DD7-AC96-09FAFABF8428}" sibTransId="{4363D404-3F98-47E1-8F6C-4955B60A66F6}"/>
    <dgm:cxn modelId="{76C76F90-89A5-4E2C-A028-CED7A95C5F81}" type="presParOf" srcId="{C56AA717-0CE7-43D5-94B6-46A48B0EE051}" destId="{6F724FC8-1211-4518-A945-2500C8A4967D}" srcOrd="0" destOrd="0" presId="urn:microsoft.com/office/officeart/2005/8/layout/hierarchy4"/>
    <dgm:cxn modelId="{A0F664A2-D44C-4893-88BB-E3A7C60B9576}" type="presParOf" srcId="{6F724FC8-1211-4518-A945-2500C8A4967D}" destId="{A65EB1BB-BCCC-4518-B551-CEFF06673393}" srcOrd="0" destOrd="0" presId="urn:microsoft.com/office/officeart/2005/8/layout/hierarchy4"/>
    <dgm:cxn modelId="{7DC33513-6EF1-4C47-B8AF-1C0DB261B7FD}" type="presParOf" srcId="{6F724FC8-1211-4518-A945-2500C8A4967D}" destId="{B1185A34-9FC8-41EA-A747-A59E2D4DE1D8}" srcOrd="1" destOrd="0" presId="urn:microsoft.com/office/officeart/2005/8/layout/hierarchy4"/>
    <dgm:cxn modelId="{0FE9A0E1-C0EE-409C-8E0E-D7C8BAC22D54}" type="presParOf" srcId="{6F724FC8-1211-4518-A945-2500C8A4967D}" destId="{3CD54ACA-6347-401E-825B-B4D24402FDAD}" srcOrd="2" destOrd="0" presId="urn:microsoft.com/office/officeart/2005/8/layout/hierarchy4"/>
    <dgm:cxn modelId="{97E570D0-5F83-4943-B1B9-DB8CC924C438}" type="presParOf" srcId="{3CD54ACA-6347-401E-825B-B4D24402FDAD}" destId="{3DE34A4F-C4EB-4927-B3BC-813015460FA1}" srcOrd="0" destOrd="0" presId="urn:microsoft.com/office/officeart/2005/8/layout/hierarchy4"/>
    <dgm:cxn modelId="{0FAC78C1-0840-412F-9E8F-394B59BFAF1D}" type="presParOf" srcId="{3DE34A4F-C4EB-4927-B3BC-813015460FA1}" destId="{4D399D83-B711-487C-B467-A58F15DFBA0B}" srcOrd="0" destOrd="0" presId="urn:microsoft.com/office/officeart/2005/8/layout/hierarchy4"/>
    <dgm:cxn modelId="{93E38DE7-13D1-4E7C-9AAF-0D14F15E8BFB}" type="presParOf" srcId="{3DE34A4F-C4EB-4927-B3BC-813015460FA1}" destId="{CC1D4456-77D4-4E66-BB5C-372608EF3DF9}" srcOrd="1" destOrd="0" presId="urn:microsoft.com/office/officeart/2005/8/layout/hierarchy4"/>
    <dgm:cxn modelId="{3136EF44-059A-4513-9EFF-E79D06FB6AFB}" type="presParOf" srcId="{3DE34A4F-C4EB-4927-B3BC-813015460FA1}" destId="{230C4542-9A44-4988-9BBE-835D13B5A656}" srcOrd="2" destOrd="0" presId="urn:microsoft.com/office/officeart/2005/8/layout/hierarchy4"/>
    <dgm:cxn modelId="{774A639E-5052-49BE-969E-BAAB526D13C8}" type="presParOf" srcId="{230C4542-9A44-4988-9BBE-835D13B5A656}" destId="{50C32D60-D635-4EA3-94E4-4CE6D3EC0CB7}" srcOrd="0" destOrd="0" presId="urn:microsoft.com/office/officeart/2005/8/layout/hierarchy4"/>
    <dgm:cxn modelId="{C8FD688C-A473-4FF8-9D07-069F9AFBCD8F}" type="presParOf" srcId="{50C32D60-D635-4EA3-94E4-4CE6D3EC0CB7}" destId="{05BEF0BA-A6AC-4234-9647-02647CA48EC7}" srcOrd="0" destOrd="0" presId="urn:microsoft.com/office/officeart/2005/8/layout/hierarchy4"/>
    <dgm:cxn modelId="{4DB5F448-8616-425A-A0E2-9DDDE84359D6}" type="presParOf" srcId="{50C32D60-D635-4EA3-94E4-4CE6D3EC0CB7}" destId="{546E964D-9F23-4533-A9B2-2609D4C85977}" srcOrd="1" destOrd="0" presId="urn:microsoft.com/office/officeart/2005/8/layout/hierarchy4"/>
    <dgm:cxn modelId="{B1B0B5B2-17B9-4CB1-B0E6-7247B874BDF8}" type="presParOf" srcId="{3CD54ACA-6347-401E-825B-B4D24402FDAD}" destId="{6A13F243-D258-433D-AF31-5310FE62A39E}" srcOrd="1" destOrd="0" presId="urn:microsoft.com/office/officeart/2005/8/layout/hierarchy4"/>
    <dgm:cxn modelId="{7FD25629-D077-4A65-9460-4E5394A7FC31}" type="presParOf" srcId="{3CD54ACA-6347-401E-825B-B4D24402FDAD}" destId="{DEE835CD-8357-48BE-AA5F-7B088CEE462E}" srcOrd="2" destOrd="0" presId="urn:microsoft.com/office/officeart/2005/8/layout/hierarchy4"/>
    <dgm:cxn modelId="{8C4F5A4F-F913-4F15-B3D1-9F35D06F79DE}" type="presParOf" srcId="{DEE835CD-8357-48BE-AA5F-7B088CEE462E}" destId="{D7F5788E-6EB3-4AF6-BFE0-C37DFDB8FC3B}" srcOrd="0" destOrd="0" presId="urn:microsoft.com/office/officeart/2005/8/layout/hierarchy4"/>
    <dgm:cxn modelId="{483AA1AE-4707-473F-A191-40EDDF4B1C68}" type="presParOf" srcId="{DEE835CD-8357-48BE-AA5F-7B088CEE462E}" destId="{0D7E7079-8D45-4001-A057-CAAE343AC7CA}" srcOrd="1" destOrd="0" presId="urn:microsoft.com/office/officeart/2005/8/layout/hierarchy4"/>
    <dgm:cxn modelId="{2C0B0343-1E8E-4265-AF46-E7AB00D00E93}" type="presParOf" srcId="{DEE835CD-8357-48BE-AA5F-7B088CEE462E}" destId="{BEC9F94B-5351-466F-946A-17BAD09095DB}" srcOrd="2" destOrd="0" presId="urn:microsoft.com/office/officeart/2005/8/layout/hierarchy4"/>
    <dgm:cxn modelId="{4D1CA914-6D9D-4A3A-904D-353022156E4D}" type="presParOf" srcId="{BEC9F94B-5351-466F-946A-17BAD09095DB}" destId="{C07ADB5B-7B01-40AB-A894-F8D468038C10}" srcOrd="0" destOrd="0" presId="urn:microsoft.com/office/officeart/2005/8/layout/hierarchy4"/>
    <dgm:cxn modelId="{638836F5-13BB-4A5A-A90C-C1F997C30717}" type="presParOf" srcId="{C07ADB5B-7B01-40AB-A894-F8D468038C10}" destId="{83E44FB2-A6FB-42D3-8490-AE8046DADF2C}" srcOrd="0" destOrd="0" presId="urn:microsoft.com/office/officeart/2005/8/layout/hierarchy4"/>
    <dgm:cxn modelId="{1F43D342-0B40-4049-A294-95B324A68AB9}" type="presParOf" srcId="{C07ADB5B-7B01-40AB-A894-F8D468038C10}" destId="{038B1578-557F-40EA-9DC0-AD07B30456EE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A14AE3-38F7-492F-AD46-0F7BD33131B3}">
      <dsp:nvSpPr>
        <dsp:cNvPr id="0" name=""/>
        <dsp:cNvSpPr/>
      </dsp:nvSpPr>
      <dsp:spPr>
        <a:xfrm>
          <a:off x="0" y="144010"/>
          <a:ext cx="10297143" cy="85869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Arial Narrow" panose="020B0606020202030204" pitchFamily="34" charset="0"/>
            </a:rPr>
            <a:t>Регламентирующие документы</a:t>
          </a:r>
          <a:endParaRPr lang="ru-RU" sz="3200" b="1" kern="1200" dirty="0">
            <a:latin typeface="Arial Narrow" panose="020B0606020202030204" pitchFamily="34" charset="0"/>
          </a:endParaRPr>
        </a:p>
      </dsp:txBody>
      <dsp:txXfrm>
        <a:off x="25150" y="169160"/>
        <a:ext cx="10246843" cy="808398"/>
      </dsp:txXfrm>
    </dsp:sp>
    <dsp:sp modelId="{2EA4BE05-9BE2-4737-A305-94CFEA89BC76}">
      <dsp:nvSpPr>
        <dsp:cNvPr id="0" name=""/>
        <dsp:cNvSpPr/>
      </dsp:nvSpPr>
      <dsp:spPr>
        <a:xfrm>
          <a:off x="365327" y="1431149"/>
          <a:ext cx="1782197" cy="666096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99108AF-E4BB-480D-94F5-B9058C2F42AD}">
      <dsp:nvSpPr>
        <dsp:cNvPr id="0" name=""/>
        <dsp:cNvSpPr/>
      </dsp:nvSpPr>
      <dsp:spPr>
        <a:xfrm>
          <a:off x="2536189" y="1202921"/>
          <a:ext cx="7672060" cy="1086303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4445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 Narrow" panose="020B0606020202030204" pitchFamily="34" charset="0"/>
            </a:rPr>
            <a:t>С января 2019 года </a:t>
          </a:r>
          <a:r>
            <a:rPr lang="ru-RU" sz="2400" kern="1200" dirty="0" smtClean="0">
              <a:latin typeface="Arial Narrow" panose="020B0606020202030204" pitchFamily="34" charset="0"/>
            </a:rPr>
            <a:t> участвуют четыре региона: </a:t>
          </a:r>
          <a:r>
            <a:rPr lang="ru-RU" sz="2400" b="1" kern="1200" dirty="0" smtClean="0">
              <a:latin typeface="Arial Narrow" panose="020B0606020202030204" pitchFamily="34" charset="0"/>
            </a:rPr>
            <a:t>Москва, Московская и Калужская область, а также  Республика Татарстан </a:t>
          </a:r>
          <a:endParaRPr lang="ru-RU" sz="2400" b="1" kern="1200" dirty="0">
            <a:latin typeface="Arial Narrow" panose="020B0606020202030204" pitchFamily="34" charset="0"/>
          </a:endParaRPr>
        </a:p>
      </dsp:txBody>
      <dsp:txXfrm>
        <a:off x="2589227" y="1255959"/>
        <a:ext cx="7565984" cy="980227"/>
      </dsp:txXfrm>
    </dsp:sp>
    <dsp:sp modelId="{507BDA8D-B3F1-40BB-B33C-5BECAB7D548C}">
      <dsp:nvSpPr>
        <dsp:cNvPr id="0" name=""/>
        <dsp:cNvSpPr/>
      </dsp:nvSpPr>
      <dsp:spPr>
        <a:xfrm>
          <a:off x="253210" y="3024309"/>
          <a:ext cx="1782197" cy="1512195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D1C2E0-07CB-430C-92B5-40E2933781FE}">
      <dsp:nvSpPr>
        <dsp:cNvPr id="0" name=""/>
        <dsp:cNvSpPr/>
      </dsp:nvSpPr>
      <dsp:spPr>
        <a:xfrm>
          <a:off x="2586974" y="2520286"/>
          <a:ext cx="7650956" cy="2279039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4445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latin typeface="Arial Narrow" panose="020B0606020202030204" pitchFamily="34" charset="0"/>
            </a:rPr>
            <a:t>С</a:t>
          </a:r>
          <a:r>
            <a:rPr lang="ru-RU" sz="2200" b="1" kern="1200" dirty="0" smtClean="0">
              <a:latin typeface="Arial Narrow" panose="020B0606020202030204" pitchFamily="34" charset="0"/>
            </a:rPr>
            <a:t> 1 января 2020</a:t>
          </a:r>
          <a:r>
            <a:rPr lang="ru-RU" sz="2200" kern="1200" dirty="0" smtClean="0">
              <a:latin typeface="Arial Narrow" panose="020B0606020202030204" pitchFamily="34" charset="0"/>
            </a:rPr>
            <a:t> года в данный проект включен </a:t>
          </a:r>
          <a:r>
            <a:rPr lang="ru-RU" sz="2200" b="1" kern="1200" dirty="0" smtClean="0">
              <a:latin typeface="Arial Narrow" panose="020B0606020202030204" pitchFamily="34" charset="0"/>
            </a:rPr>
            <a:t>Ханты-Мансийский автономный округ – Югра, а также </a:t>
          </a:r>
          <a:r>
            <a:rPr lang="ru-RU" sz="2200" kern="1200" dirty="0" smtClean="0">
              <a:latin typeface="Arial Narrow" panose="020B0606020202030204" pitchFamily="34" charset="0"/>
            </a:rPr>
            <a:t>город федерального значения Санкт-Петербург, Волгоградская, Воронежская, Ленинградская, Нижегородская, Новосибирская, Омская, Ростовская, Самарская, Сахалинская, Свердловская, Тюменская, Челябинская области, Красноярский и Пермский край,  Ненецкий автономном округ, Ямало-Ненецкий автономный округ,  Республика Башкортостан </a:t>
          </a:r>
          <a:endParaRPr lang="ru-RU" sz="2200" kern="1200" dirty="0">
            <a:latin typeface="Arial Narrow" panose="020B0606020202030204" pitchFamily="34" charset="0"/>
          </a:endParaRPr>
        </a:p>
      </dsp:txBody>
      <dsp:txXfrm>
        <a:off x="2698248" y="2631560"/>
        <a:ext cx="7428408" cy="20564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6603E2-449B-4AFC-8476-2304CE59EB95}">
      <dsp:nvSpPr>
        <dsp:cNvPr id="0" name=""/>
        <dsp:cNvSpPr/>
      </dsp:nvSpPr>
      <dsp:spPr>
        <a:xfrm>
          <a:off x="5622" y="1824"/>
          <a:ext cx="10501923" cy="1234942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b="0" kern="1200" dirty="0" smtClean="0">
              <a:latin typeface="Arial Narrow" panose="020B0606020202030204" pitchFamily="34" charset="0"/>
            </a:rPr>
            <a:t>Условия применения налога на профессиональный доход:</a:t>
          </a:r>
          <a:endParaRPr lang="ru-RU" sz="3500" b="0" kern="1200" dirty="0">
            <a:latin typeface="Arial Narrow" panose="020B0606020202030204" pitchFamily="34" charset="0"/>
          </a:endParaRPr>
        </a:p>
      </dsp:txBody>
      <dsp:txXfrm>
        <a:off x="41792" y="37994"/>
        <a:ext cx="10429583" cy="1162602"/>
      </dsp:txXfrm>
    </dsp:sp>
    <dsp:sp modelId="{A5475FA7-6493-44C8-87F4-B47A3C3DD32C}">
      <dsp:nvSpPr>
        <dsp:cNvPr id="0" name=""/>
        <dsp:cNvSpPr/>
      </dsp:nvSpPr>
      <dsp:spPr>
        <a:xfrm>
          <a:off x="15873" y="1390274"/>
          <a:ext cx="3068893" cy="1943321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latin typeface="Arial Narrow" panose="020B0606020202030204" pitchFamily="34" charset="0"/>
            </a:rPr>
            <a:t>Ведение деятельности в регионе проведения эксперимента</a:t>
          </a:r>
          <a:endParaRPr lang="ru-RU" sz="2700" kern="1200" dirty="0">
            <a:latin typeface="Arial Narrow" panose="020B0606020202030204" pitchFamily="34" charset="0"/>
          </a:endParaRPr>
        </a:p>
      </dsp:txBody>
      <dsp:txXfrm>
        <a:off x="72791" y="1447192"/>
        <a:ext cx="2955057" cy="1829485"/>
      </dsp:txXfrm>
    </dsp:sp>
    <dsp:sp modelId="{C1276C6D-A5F9-40FE-AB28-CF036E2F4F4E}">
      <dsp:nvSpPr>
        <dsp:cNvPr id="0" name=""/>
        <dsp:cNvSpPr/>
      </dsp:nvSpPr>
      <dsp:spPr>
        <a:xfrm>
          <a:off x="21858" y="3487105"/>
          <a:ext cx="3056923" cy="1943321"/>
        </a:xfrm>
        <a:prstGeom prst="roundRect">
          <a:avLst>
            <a:gd name="adj" fmla="val 10000"/>
          </a:avLst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atin typeface="Arial Narrow" panose="020B0606020202030204" pitchFamily="34" charset="0"/>
            </a:rPr>
            <a:t>Получение дохода от самостоятельного ведения деятельности или использования имущества</a:t>
          </a:r>
          <a:endParaRPr lang="ru-RU" sz="2300" kern="1200" dirty="0">
            <a:latin typeface="Arial Narrow" panose="020B0606020202030204" pitchFamily="34" charset="0"/>
          </a:endParaRPr>
        </a:p>
      </dsp:txBody>
      <dsp:txXfrm>
        <a:off x="78776" y="3544023"/>
        <a:ext cx="2943087" cy="1829485"/>
      </dsp:txXfrm>
    </dsp:sp>
    <dsp:sp modelId="{151EFC37-0E24-49C5-9022-B48281C0CBE9}">
      <dsp:nvSpPr>
        <dsp:cNvPr id="0" name=""/>
        <dsp:cNvSpPr/>
      </dsp:nvSpPr>
      <dsp:spPr>
        <a:xfrm>
          <a:off x="1611458" y="5603719"/>
          <a:ext cx="3056923" cy="1724406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latin typeface="Arial Narrow" panose="020B0606020202030204" pitchFamily="34" charset="0"/>
            </a:rPr>
            <a:t>Не осуществляется реализация подакцизных товаров, товаров, подлежащих обязательной маркировке </a:t>
          </a:r>
          <a:endParaRPr lang="ru-RU" sz="2100" kern="1200" dirty="0">
            <a:latin typeface="Arial Narrow" panose="020B0606020202030204" pitchFamily="34" charset="0"/>
          </a:endParaRPr>
        </a:p>
      </dsp:txBody>
      <dsp:txXfrm>
        <a:off x="1661964" y="5654225"/>
        <a:ext cx="2955911" cy="1623394"/>
      </dsp:txXfrm>
    </dsp:sp>
    <dsp:sp modelId="{9CFFD5E9-B251-4B3A-A139-4865A5F009B6}">
      <dsp:nvSpPr>
        <dsp:cNvPr id="0" name=""/>
        <dsp:cNvSpPr/>
      </dsp:nvSpPr>
      <dsp:spPr>
        <a:xfrm>
          <a:off x="3342554" y="1390274"/>
          <a:ext cx="3528767" cy="1943321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>
              <a:latin typeface="Arial Narrow" panose="020B0606020202030204" pitchFamily="34" charset="0"/>
            </a:rPr>
            <a:t>Доход не превышает 2 400 тыс. руб.</a:t>
          </a:r>
          <a:endParaRPr lang="ru-RU" sz="2700" kern="1200" dirty="0">
            <a:latin typeface="Arial Narrow" panose="020B0606020202030204" pitchFamily="34" charset="0"/>
          </a:endParaRPr>
        </a:p>
      </dsp:txBody>
      <dsp:txXfrm>
        <a:off x="3399472" y="1447192"/>
        <a:ext cx="3414931" cy="1829485"/>
      </dsp:txXfrm>
    </dsp:sp>
    <dsp:sp modelId="{44ACBBA8-BAD6-4C28-AB30-5F1C803FAF7E}">
      <dsp:nvSpPr>
        <dsp:cNvPr id="0" name=""/>
        <dsp:cNvSpPr/>
      </dsp:nvSpPr>
      <dsp:spPr>
        <a:xfrm>
          <a:off x="3349436" y="3487105"/>
          <a:ext cx="3515003" cy="1943321"/>
        </a:xfrm>
        <a:prstGeom prst="roundRect">
          <a:avLst>
            <a:gd name="adj" fmla="val 10000"/>
          </a:avLst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latin typeface="Arial Narrow" panose="020B0606020202030204" pitchFamily="34" charset="0"/>
            </a:rPr>
            <a:t>Не попадают доходы в рамках трудовых отношений, а также заказчиками услуг не могут быть лица, бывшие работодателями менее двух лет назад</a:t>
          </a:r>
          <a:endParaRPr lang="ru-RU" sz="2100" kern="1200" dirty="0">
            <a:latin typeface="Arial Narrow" panose="020B0606020202030204" pitchFamily="34" charset="0"/>
          </a:endParaRPr>
        </a:p>
      </dsp:txBody>
      <dsp:txXfrm>
        <a:off x="3406354" y="3544023"/>
        <a:ext cx="3401167" cy="1829485"/>
      </dsp:txXfrm>
    </dsp:sp>
    <dsp:sp modelId="{3C6DF980-3A09-49DD-87A8-C6D41A23C1F1}">
      <dsp:nvSpPr>
        <dsp:cNvPr id="0" name=""/>
        <dsp:cNvSpPr/>
      </dsp:nvSpPr>
      <dsp:spPr>
        <a:xfrm>
          <a:off x="5173303" y="5585760"/>
          <a:ext cx="3056923" cy="1867279"/>
        </a:xfrm>
        <a:prstGeom prst="roundRect">
          <a:avLst>
            <a:gd name="adj" fmla="val 10000"/>
          </a:avLst>
        </a:prstGeom>
        <a:solidFill>
          <a:schemeClr val="accent5">
            <a:lumMod val="75000"/>
          </a:schemeClr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>
              <a:latin typeface="Arial Narrow" panose="020B0606020202030204" pitchFamily="34" charset="0"/>
            </a:rPr>
            <a:t>Иные ограничения (договор комиссии, поручения или агентский договор, добыча и реализация полезных ископаемых и другие)</a:t>
          </a:r>
          <a:endParaRPr lang="ru-RU" sz="2100" kern="1200" dirty="0">
            <a:latin typeface="Arial Narrow" panose="020B0606020202030204" pitchFamily="34" charset="0"/>
          </a:endParaRPr>
        </a:p>
      </dsp:txBody>
      <dsp:txXfrm>
        <a:off x="5227994" y="5640451"/>
        <a:ext cx="2947541" cy="1757897"/>
      </dsp:txXfrm>
    </dsp:sp>
    <dsp:sp modelId="{333F15B2-38DD-413C-BB83-9E0EEF33A6F8}">
      <dsp:nvSpPr>
        <dsp:cNvPr id="0" name=""/>
        <dsp:cNvSpPr/>
      </dsp:nvSpPr>
      <dsp:spPr>
        <a:xfrm>
          <a:off x="7129109" y="1390274"/>
          <a:ext cx="3368186" cy="1943321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atin typeface="Arial Narrow" panose="020B0606020202030204" pitchFamily="34" charset="0"/>
            </a:rPr>
            <a:t>Не осуществляется перепродажа товаров, имущественных прав (то есть исключается розничная торговля)</a:t>
          </a:r>
          <a:endParaRPr lang="ru-RU" sz="2300" kern="1200" dirty="0">
            <a:latin typeface="Arial Narrow" panose="020B0606020202030204" pitchFamily="34" charset="0"/>
          </a:endParaRPr>
        </a:p>
      </dsp:txBody>
      <dsp:txXfrm>
        <a:off x="7186027" y="1447192"/>
        <a:ext cx="3254350" cy="1829485"/>
      </dsp:txXfrm>
    </dsp:sp>
    <dsp:sp modelId="{43B22397-8203-42B3-8526-98EFC57D406A}">
      <dsp:nvSpPr>
        <dsp:cNvPr id="0" name=""/>
        <dsp:cNvSpPr/>
      </dsp:nvSpPr>
      <dsp:spPr>
        <a:xfrm>
          <a:off x="7192120" y="3487105"/>
          <a:ext cx="3242163" cy="1943321"/>
        </a:xfrm>
        <a:prstGeom prst="roundRect">
          <a:avLst>
            <a:gd name="adj" fmla="val 10000"/>
          </a:avLst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latin typeface="Arial Narrow" panose="020B0606020202030204" pitchFamily="34" charset="0"/>
            </a:rPr>
            <a:t>Не привлекаются наемные работники по трудовым договорам</a:t>
          </a:r>
        </a:p>
      </dsp:txBody>
      <dsp:txXfrm>
        <a:off x="7249038" y="3544023"/>
        <a:ext cx="3128327" cy="18294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A63470-2DDC-475C-B6A6-E8E68F60BA29}">
      <dsp:nvSpPr>
        <dsp:cNvPr id="0" name=""/>
        <dsp:cNvSpPr/>
      </dsp:nvSpPr>
      <dsp:spPr>
        <a:xfrm>
          <a:off x="4254366" y="1861"/>
          <a:ext cx="2036340" cy="1323621"/>
        </a:xfrm>
        <a:prstGeom prst="round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 Narrow" panose="020B0606020202030204" pitchFamily="34" charset="0"/>
            </a:rPr>
            <a:t>Юридические консультации и ведение бухгалтерии</a:t>
          </a:r>
          <a:endParaRPr lang="ru-RU" sz="2000" b="1" kern="1200" dirty="0">
            <a:latin typeface="Arial Narrow" panose="020B0606020202030204" pitchFamily="34" charset="0"/>
          </a:endParaRPr>
        </a:p>
      </dsp:txBody>
      <dsp:txXfrm>
        <a:off x="4318980" y="66475"/>
        <a:ext cx="1907112" cy="1194393"/>
      </dsp:txXfrm>
    </dsp:sp>
    <dsp:sp modelId="{02D2D7B0-25B9-4469-8662-2D25BFF87965}">
      <dsp:nvSpPr>
        <dsp:cNvPr id="0" name=""/>
        <dsp:cNvSpPr/>
      </dsp:nvSpPr>
      <dsp:spPr>
        <a:xfrm>
          <a:off x="2155576" y="663671"/>
          <a:ext cx="6233919" cy="6233919"/>
        </a:xfrm>
        <a:custGeom>
          <a:avLst/>
          <a:gdLst/>
          <a:ahLst/>
          <a:cxnLst/>
          <a:rect l="0" t="0" r="0" b="0"/>
          <a:pathLst>
            <a:path>
              <a:moveTo>
                <a:pt x="4148128" y="175509"/>
              </a:moveTo>
              <a:arcTo wR="3116959" hR="3116959" stAng="17359132" swAng="1500221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22CCCC-3B3B-4F67-A710-C340986578B4}">
      <dsp:nvSpPr>
        <dsp:cNvPr id="0" name=""/>
        <dsp:cNvSpPr/>
      </dsp:nvSpPr>
      <dsp:spPr>
        <a:xfrm>
          <a:off x="6953732" y="1560340"/>
          <a:ext cx="2036340" cy="1323621"/>
        </a:xfrm>
        <a:prstGeom prst="roundRect">
          <a:avLst/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 Narrow" panose="020B0606020202030204" pitchFamily="34" charset="0"/>
            </a:rPr>
            <a:t>Услуги по перевозке пассажиров и грузов</a:t>
          </a:r>
          <a:endParaRPr lang="ru-RU" sz="2000" b="1" kern="1200" dirty="0">
            <a:latin typeface="Arial Narrow" panose="020B0606020202030204" pitchFamily="34" charset="0"/>
          </a:endParaRPr>
        </a:p>
      </dsp:txBody>
      <dsp:txXfrm>
        <a:off x="7018346" y="1624954"/>
        <a:ext cx="1907112" cy="1194393"/>
      </dsp:txXfrm>
    </dsp:sp>
    <dsp:sp modelId="{0C5C44AC-3426-4D5E-9B29-1DD56065EE20}">
      <dsp:nvSpPr>
        <dsp:cNvPr id="0" name=""/>
        <dsp:cNvSpPr/>
      </dsp:nvSpPr>
      <dsp:spPr>
        <a:xfrm>
          <a:off x="2155576" y="663671"/>
          <a:ext cx="6233919" cy="6233919"/>
        </a:xfrm>
        <a:custGeom>
          <a:avLst/>
          <a:gdLst/>
          <a:ahLst/>
          <a:cxnLst/>
          <a:rect l="0" t="0" r="0" b="0"/>
          <a:pathLst>
            <a:path>
              <a:moveTo>
                <a:pt x="6107269" y="2237480"/>
              </a:moveTo>
              <a:arcTo wR="3116959" hR="3116959" stAng="20616653" swAng="1966694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267E22-7D42-4D4A-AB38-3815F8FEF670}">
      <dsp:nvSpPr>
        <dsp:cNvPr id="0" name=""/>
        <dsp:cNvSpPr/>
      </dsp:nvSpPr>
      <dsp:spPr>
        <a:xfrm>
          <a:off x="6805405" y="4677300"/>
          <a:ext cx="2332994" cy="1323621"/>
        </a:xfrm>
        <a:prstGeom prst="roundRect">
          <a:avLst/>
        </a:prstGeom>
        <a:solidFill>
          <a:schemeClr val="accent4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 Narrow" panose="020B0606020202030204" pitchFamily="34" charset="0"/>
            </a:rPr>
            <a:t>Оказание косметологических услуг</a:t>
          </a:r>
          <a:endParaRPr lang="ru-RU" sz="2000" b="1" kern="1200" dirty="0">
            <a:latin typeface="Arial Narrow" panose="020B0606020202030204" pitchFamily="34" charset="0"/>
          </a:endParaRPr>
        </a:p>
      </dsp:txBody>
      <dsp:txXfrm>
        <a:off x="6870019" y="4741914"/>
        <a:ext cx="2203766" cy="1194393"/>
      </dsp:txXfrm>
    </dsp:sp>
    <dsp:sp modelId="{8E210520-D567-479C-B953-25AE845A8E84}">
      <dsp:nvSpPr>
        <dsp:cNvPr id="0" name=""/>
        <dsp:cNvSpPr/>
      </dsp:nvSpPr>
      <dsp:spPr>
        <a:xfrm>
          <a:off x="2155576" y="663671"/>
          <a:ext cx="6233919" cy="6233919"/>
        </a:xfrm>
        <a:custGeom>
          <a:avLst/>
          <a:gdLst/>
          <a:ahLst/>
          <a:cxnLst/>
          <a:rect l="0" t="0" r="0" b="0"/>
          <a:pathLst>
            <a:path>
              <a:moveTo>
                <a:pt x="5294769" y="5346888"/>
              </a:moveTo>
              <a:arcTo wR="3116959" hR="3116959" stAng="2740647" swAng="1500221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CC3FB7-A340-4146-95AF-67A24DEBAE84}">
      <dsp:nvSpPr>
        <dsp:cNvPr id="0" name=""/>
        <dsp:cNvSpPr/>
      </dsp:nvSpPr>
      <dsp:spPr>
        <a:xfrm>
          <a:off x="4254366" y="6235780"/>
          <a:ext cx="2036340" cy="132362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 Narrow" panose="020B0606020202030204" pitchFamily="34" charset="0"/>
            </a:rPr>
            <a:t>Продажа продукции собственного производства</a:t>
          </a:r>
          <a:endParaRPr lang="ru-RU" sz="2000" b="1" kern="1200" dirty="0">
            <a:latin typeface="Arial Narrow" panose="020B0606020202030204" pitchFamily="34" charset="0"/>
          </a:endParaRPr>
        </a:p>
      </dsp:txBody>
      <dsp:txXfrm>
        <a:off x="4318980" y="6300394"/>
        <a:ext cx="1907112" cy="1194393"/>
      </dsp:txXfrm>
    </dsp:sp>
    <dsp:sp modelId="{A2E531E2-2B35-462B-BC66-EEE14DB2283D}">
      <dsp:nvSpPr>
        <dsp:cNvPr id="0" name=""/>
        <dsp:cNvSpPr/>
      </dsp:nvSpPr>
      <dsp:spPr>
        <a:xfrm>
          <a:off x="2155576" y="663671"/>
          <a:ext cx="6233919" cy="6233919"/>
        </a:xfrm>
        <a:custGeom>
          <a:avLst/>
          <a:gdLst/>
          <a:ahLst/>
          <a:cxnLst/>
          <a:rect l="0" t="0" r="0" b="0"/>
          <a:pathLst>
            <a:path>
              <a:moveTo>
                <a:pt x="2085791" y="6058409"/>
              </a:moveTo>
              <a:arcTo wR="3116959" hR="3116959" stAng="6559132" swAng="1500221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194F10-F4A0-4811-B2F7-C070BB4ACFE8}">
      <dsp:nvSpPr>
        <dsp:cNvPr id="0" name=""/>
        <dsp:cNvSpPr/>
      </dsp:nvSpPr>
      <dsp:spPr>
        <a:xfrm>
          <a:off x="1554999" y="4677300"/>
          <a:ext cx="2036340" cy="1323621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 Narrow" panose="020B0606020202030204" pitchFamily="34" charset="0"/>
            </a:rPr>
            <a:t>Сдача квартиры посуточно или на долгий срок</a:t>
          </a:r>
          <a:endParaRPr lang="ru-RU" sz="2000" b="1" kern="1200" dirty="0">
            <a:latin typeface="Arial Narrow" panose="020B0606020202030204" pitchFamily="34" charset="0"/>
          </a:endParaRPr>
        </a:p>
      </dsp:txBody>
      <dsp:txXfrm>
        <a:off x="1619613" y="4741914"/>
        <a:ext cx="1907112" cy="1194393"/>
      </dsp:txXfrm>
    </dsp:sp>
    <dsp:sp modelId="{D8FE4EB8-C35C-486A-AF90-203CEDB9B82C}">
      <dsp:nvSpPr>
        <dsp:cNvPr id="0" name=""/>
        <dsp:cNvSpPr/>
      </dsp:nvSpPr>
      <dsp:spPr>
        <a:xfrm>
          <a:off x="2155576" y="663671"/>
          <a:ext cx="6233919" cy="6233919"/>
        </a:xfrm>
        <a:custGeom>
          <a:avLst/>
          <a:gdLst/>
          <a:ahLst/>
          <a:cxnLst/>
          <a:rect l="0" t="0" r="0" b="0"/>
          <a:pathLst>
            <a:path>
              <a:moveTo>
                <a:pt x="126649" y="3996438"/>
              </a:moveTo>
              <a:arcTo wR="3116959" hR="3116959" stAng="9816653" swAng="1966694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2559A3-A784-4990-9BB3-0D1554623EDE}">
      <dsp:nvSpPr>
        <dsp:cNvPr id="0" name=""/>
        <dsp:cNvSpPr/>
      </dsp:nvSpPr>
      <dsp:spPr>
        <a:xfrm>
          <a:off x="1554999" y="1560340"/>
          <a:ext cx="2036340" cy="1323621"/>
        </a:xfrm>
        <a:prstGeom prst="round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Arial Narrow" panose="020B0606020202030204" pitchFamily="34" charset="0"/>
            </a:rPr>
            <a:t>Фото и видео съемка на заказ</a:t>
          </a:r>
          <a:endParaRPr lang="ru-RU" sz="2000" b="1" kern="1200" dirty="0">
            <a:latin typeface="Arial Narrow" panose="020B0606020202030204" pitchFamily="34" charset="0"/>
          </a:endParaRPr>
        </a:p>
      </dsp:txBody>
      <dsp:txXfrm>
        <a:off x="1619613" y="1624954"/>
        <a:ext cx="1907112" cy="1194393"/>
      </dsp:txXfrm>
    </dsp:sp>
    <dsp:sp modelId="{DC9822B0-E9A5-4DA7-B593-BBFD02D97562}">
      <dsp:nvSpPr>
        <dsp:cNvPr id="0" name=""/>
        <dsp:cNvSpPr/>
      </dsp:nvSpPr>
      <dsp:spPr>
        <a:xfrm>
          <a:off x="2155576" y="663671"/>
          <a:ext cx="6233919" cy="6233919"/>
        </a:xfrm>
        <a:custGeom>
          <a:avLst/>
          <a:gdLst/>
          <a:ahLst/>
          <a:cxnLst/>
          <a:rect l="0" t="0" r="0" b="0"/>
          <a:pathLst>
            <a:path>
              <a:moveTo>
                <a:pt x="939149" y="887031"/>
              </a:moveTo>
              <a:arcTo wR="3116959" hR="3116959" stAng="13540647" swAng="1500221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5D08AF-B092-4339-8002-F4816F0885AE}">
      <dsp:nvSpPr>
        <dsp:cNvPr id="0" name=""/>
        <dsp:cNvSpPr/>
      </dsp:nvSpPr>
      <dsp:spPr>
        <a:xfrm>
          <a:off x="3240391" y="3451416"/>
          <a:ext cx="3672344" cy="2457332"/>
        </a:xfrm>
        <a:prstGeom prst="ellipse">
          <a:avLst/>
        </a:prstGeom>
        <a:solidFill>
          <a:schemeClr val="tx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Arial Narrow" panose="020B0606020202030204" pitchFamily="34" charset="0"/>
            </a:rPr>
            <a:t>Налог на профессиональный доход</a:t>
          </a:r>
          <a:endParaRPr lang="ru-RU" sz="2400" b="1" kern="1200" dirty="0">
            <a:latin typeface="Arial Narrow" panose="020B0606020202030204" pitchFamily="34" charset="0"/>
          </a:endParaRPr>
        </a:p>
      </dsp:txBody>
      <dsp:txXfrm>
        <a:off x="3778193" y="3811284"/>
        <a:ext cx="2596740" cy="1737596"/>
      </dsp:txXfrm>
    </dsp:sp>
    <dsp:sp modelId="{30E32897-4A23-4536-902C-6924CF0D30D3}">
      <dsp:nvSpPr>
        <dsp:cNvPr id="0" name=""/>
        <dsp:cNvSpPr/>
      </dsp:nvSpPr>
      <dsp:spPr>
        <a:xfrm rot="12900000">
          <a:off x="2209684" y="3071677"/>
          <a:ext cx="1916317" cy="77670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64B465-7222-4209-91BE-707FA63DAB42}">
      <dsp:nvSpPr>
        <dsp:cNvPr id="0" name=""/>
        <dsp:cNvSpPr/>
      </dsp:nvSpPr>
      <dsp:spPr>
        <a:xfrm>
          <a:off x="852346" y="1593072"/>
          <a:ext cx="2589017" cy="2071214"/>
        </a:xfrm>
        <a:prstGeom prst="roundRect">
          <a:avLst>
            <a:gd name="adj" fmla="val 10000"/>
          </a:avLst>
        </a:prstGeom>
        <a:solidFill>
          <a:srgbClr val="00B0F0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b="0" kern="1200" dirty="0" smtClean="0"/>
            <a:t>НДФЛ</a:t>
          </a:r>
          <a:endParaRPr lang="ru-RU" sz="4200" b="0" kern="1200" dirty="0"/>
        </a:p>
      </dsp:txBody>
      <dsp:txXfrm>
        <a:off x="913010" y="1653736"/>
        <a:ext cx="2467689" cy="1949886"/>
      </dsp:txXfrm>
    </dsp:sp>
    <dsp:sp modelId="{9DCBE579-AB31-4C48-9330-32E6023A4D89}">
      <dsp:nvSpPr>
        <dsp:cNvPr id="0" name=""/>
        <dsp:cNvSpPr/>
      </dsp:nvSpPr>
      <dsp:spPr>
        <a:xfrm rot="16130700">
          <a:off x="3983365" y="2235424"/>
          <a:ext cx="2215408" cy="77670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CAEB5D-CA2C-4B2C-91A9-F9A143E05628}">
      <dsp:nvSpPr>
        <dsp:cNvPr id="0" name=""/>
        <dsp:cNvSpPr/>
      </dsp:nvSpPr>
      <dsp:spPr>
        <a:xfrm>
          <a:off x="3710030" y="72050"/>
          <a:ext cx="2589017" cy="2071214"/>
        </a:xfrm>
        <a:prstGeom prst="roundRect">
          <a:avLst>
            <a:gd name="adj" fmla="val 10000"/>
          </a:avLst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kern="1200" dirty="0" smtClean="0">
              <a:latin typeface="Arial Narrow" panose="020B0606020202030204" pitchFamily="34" charset="0"/>
            </a:rPr>
            <a:t>НДС</a:t>
          </a:r>
          <a:endParaRPr lang="ru-RU" sz="4200" kern="1200" dirty="0">
            <a:latin typeface="Arial Narrow" panose="020B0606020202030204" pitchFamily="34" charset="0"/>
          </a:endParaRPr>
        </a:p>
      </dsp:txBody>
      <dsp:txXfrm>
        <a:off x="3770694" y="132714"/>
        <a:ext cx="2467689" cy="1949886"/>
      </dsp:txXfrm>
    </dsp:sp>
    <dsp:sp modelId="{70CFB450-AA2E-4731-86F6-F0EC6CF62453}">
      <dsp:nvSpPr>
        <dsp:cNvPr id="0" name=""/>
        <dsp:cNvSpPr/>
      </dsp:nvSpPr>
      <dsp:spPr>
        <a:xfrm rot="19500000">
          <a:off x="6026110" y="3071677"/>
          <a:ext cx="1916317" cy="776705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C54C17-56AA-4D72-8E42-2AC4394F82EA}">
      <dsp:nvSpPr>
        <dsp:cNvPr id="0" name=""/>
        <dsp:cNvSpPr/>
      </dsp:nvSpPr>
      <dsp:spPr>
        <a:xfrm>
          <a:off x="6711762" y="1593072"/>
          <a:ext cx="2589017" cy="2071214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200" kern="1200" dirty="0" smtClean="0">
              <a:latin typeface="Arial Narrow" panose="020B0606020202030204" pitchFamily="34" charset="0"/>
            </a:rPr>
            <a:t>Страховые взносы</a:t>
          </a:r>
          <a:endParaRPr lang="ru-RU" sz="4200" kern="1200" dirty="0">
            <a:latin typeface="Arial Narrow" panose="020B0606020202030204" pitchFamily="34" charset="0"/>
          </a:endParaRPr>
        </a:p>
      </dsp:txBody>
      <dsp:txXfrm>
        <a:off x="6772426" y="1653736"/>
        <a:ext cx="2467689" cy="194988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5EB1BB-BCCC-4518-B551-CEFF06673393}">
      <dsp:nvSpPr>
        <dsp:cNvPr id="0" name=""/>
        <dsp:cNvSpPr/>
      </dsp:nvSpPr>
      <dsp:spPr>
        <a:xfrm>
          <a:off x="7469" y="0"/>
          <a:ext cx="10109725" cy="978579"/>
        </a:xfrm>
        <a:prstGeom prst="roundRect">
          <a:avLst>
            <a:gd name="adj" fmla="val 10000"/>
          </a:avLst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Arial Narrow" panose="020B0606020202030204" pitchFamily="34" charset="0"/>
            </a:rPr>
            <a:t>Применение налога на профессиональный доход действующими индивидуальными предпринимателями</a:t>
          </a:r>
          <a:endParaRPr lang="ru-RU" sz="3200" b="1" kern="1200" dirty="0">
            <a:latin typeface="Arial Narrow" panose="020B0606020202030204" pitchFamily="34" charset="0"/>
          </a:endParaRPr>
        </a:p>
      </dsp:txBody>
      <dsp:txXfrm>
        <a:off x="36131" y="28662"/>
        <a:ext cx="10052401" cy="921255"/>
      </dsp:txXfrm>
    </dsp:sp>
    <dsp:sp modelId="{4D399D83-B711-487C-B467-A58F15DFBA0B}">
      <dsp:nvSpPr>
        <dsp:cNvPr id="0" name=""/>
        <dsp:cNvSpPr/>
      </dsp:nvSpPr>
      <dsp:spPr>
        <a:xfrm>
          <a:off x="3734" y="1205994"/>
          <a:ext cx="4851115" cy="2811687"/>
        </a:xfrm>
        <a:prstGeom prst="roundRect">
          <a:avLst>
            <a:gd name="adj" fmla="val 10000"/>
          </a:avLst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Arial Narrow" panose="020B0606020202030204" pitchFamily="34" charset="0"/>
            </a:rPr>
            <a:t>Снятие с учета в качестве индивидуального предпринимателя не требуется !!!</a:t>
          </a:r>
          <a:endParaRPr lang="ru-RU" sz="3200" kern="1200" dirty="0">
            <a:latin typeface="Arial Narrow" panose="020B0606020202030204" pitchFamily="34" charset="0"/>
          </a:endParaRPr>
        </a:p>
      </dsp:txBody>
      <dsp:txXfrm>
        <a:off x="86086" y="1288346"/>
        <a:ext cx="4686411" cy="2646983"/>
      </dsp:txXfrm>
    </dsp:sp>
    <dsp:sp modelId="{05BEF0BA-A6AC-4234-9647-02647CA48EC7}">
      <dsp:nvSpPr>
        <dsp:cNvPr id="0" name=""/>
        <dsp:cNvSpPr/>
      </dsp:nvSpPr>
      <dsp:spPr>
        <a:xfrm>
          <a:off x="3734" y="4243421"/>
          <a:ext cx="4851115" cy="2811687"/>
        </a:xfrm>
        <a:prstGeom prst="roundRect">
          <a:avLst>
            <a:gd name="adj" fmla="val 10000"/>
          </a:avLst>
        </a:prstGeom>
        <a:solidFill>
          <a:srgbClr val="00B0F0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>
              <a:latin typeface="Arial Narrow" panose="020B0606020202030204" pitchFamily="34" charset="0"/>
            </a:rPr>
            <a:t>Регистрация в качестве плательщика налога на профессиональный доход осуществляется в общеустановленном порядке</a:t>
          </a:r>
          <a:endParaRPr lang="ru-RU" sz="3200" kern="1200" dirty="0">
            <a:latin typeface="Arial Narrow" panose="020B0606020202030204" pitchFamily="34" charset="0"/>
          </a:endParaRPr>
        </a:p>
      </dsp:txBody>
      <dsp:txXfrm>
        <a:off x="86086" y="4325773"/>
        <a:ext cx="4686411" cy="2646983"/>
      </dsp:txXfrm>
    </dsp:sp>
    <dsp:sp modelId="{D7F5788E-6EB3-4AF6-BFE0-C37DFDB8FC3B}">
      <dsp:nvSpPr>
        <dsp:cNvPr id="0" name=""/>
        <dsp:cNvSpPr/>
      </dsp:nvSpPr>
      <dsp:spPr>
        <a:xfrm>
          <a:off x="5262344" y="1205994"/>
          <a:ext cx="4851115" cy="2811687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 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 Narrow" panose="020B0606020202030204" pitchFamily="34" charset="0"/>
            </a:rPr>
            <a:t>В течение месяца со дня постановки на учет в качестве </a:t>
          </a:r>
          <a:r>
            <a:rPr lang="ru-RU" sz="2400" kern="1200" dirty="0" err="1" smtClean="0">
              <a:latin typeface="Arial Narrow" panose="020B0606020202030204" pitchFamily="34" charset="0"/>
            </a:rPr>
            <a:t>самозанятого</a:t>
          </a:r>
          <a:r>
            <a:rPr lang="ru-RU" sz="2400" kern="1200" dirty="0" smtClean="0">
              <a:latin typeface="Arial Narrow" panose="020B0606020202030204" pitchFamily="34" charset="0"/>
            </a:rPr>
            <a:t> необходимо предоставить уведомление о прекращении применения УСН, ЕСХН или ЕНВД (если они применяются, совмещать НПД с иными специальными режимами нельзя)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 dirty="0"/>
        </a:p>
      </dsp:txBody>
      <dsp:txXfrm>
        <a:off x="5344696" y="1288346"/>
        <a:ext cx="4686411" cy="2646983"/>
      </dsp:txXfrm>
    </dsp:sp>
    <dsp:sp modelId="{83E44FB2-A6FB-42D3-8490-AE8046DADF2C}">
      <dsp:nvSpPr>
        <dsp:cNvPr id="0" name=""/>
        <dsp:cNvSpPr/>
      </dsp:nvSpPr>
      <dsp:spPr>
        <a:xfrm>
          <a:off x="5262344" y="4243421"/>
          <a:ext cx="4851115" cy="2811687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 dirty="0" smtClean="0">
            <a:latin typeface="Arial Narrow" panose="020B0606020202030204" pitchFamily="34" charset="0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>
              <a:latin typeface="Arial Narrow" panose="020B0606020202030204" pitchFamily="34" charset="0"/>
            </a:rPr>
            <a:t>В случае направления указанного уведомления с нарушением установленного срока или не направления такого уведомления постановка данного лица на учет в качестве налогоплательщика НПД аннулируется.</a:t>
          </a: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kern="1200" dirty="0"/>
        </a:p>
      </dsp:txBody>
      <dsp:txXfrm>
        <a:off x="5344696" y="4325773"/>
        <a:ext cx="4686411" cy="264698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0.756</cdr:x>
      <cdr:y>0.56375</cdr:y>
    </cdr:from>
    <cdr:to>
      <cdr:x>0.82279</cdr:x>
      <cdr:y>0.96816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3929300" y="2045968"/>
          <a:ext cx="347133" cy="14677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>
          <a:spAutoFit/>
        </a:bodyPr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217" cy="497524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5981" y="0"/>
            <a:ext cx="2951217" cy="497524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8CDFA647-6110-492C-84AF-446D3E4E1F8F}" type="datetimeFigureOut">
              <a:rPr lang="ru-RU"/>
              <a:pPr>
                <a:defRPr/>
              </a:pPr>
              <a:t>10.08.2020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1812"/>
            <a:ext cx="2951217" cy="497524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5981" y="9441812"/>
            <a:ext cx="2951217" cy="497524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10A14C3C-5F1F-4237-A169-BF49F58ABD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5290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217" cy="497524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l" defTabSz="104451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981" y="0"/>
            <a:ext cx="2951217" cy="497524"/>
          </a:xfrm>
          <a:prstGeom prst="rect">
            <a:avLst/>
          </a:prstGeom>
        </p:spPr>
        <p:txBody>
          <a:bodyPr vert="horz" lIns="91568" tIns="45784" rIns="91568" bIns="45784" rtlCol="0"/>
          <a:lstStyle>
            <a:lvl1pPr algn="r" defTabSz="104451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5C8D82B-071D-4353-BB54-9DB24773D5D5}" type="datetimeFigureOut">
              <a:rPr lang="ru-RU"/>
              <a:pPr>
                <a:defRPr/>
              </a:pPr>
              <a:t>10.08.2020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68350" y="746125"/>
            <a:ext cx="52720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68" tIns="45784" rIns="91568" bIns="45784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22497"/>
            <a:ext cx="5447666" cy="4472939"/>
          </a:xfrm>
          <a:prstGeom prst="rect">
            <a:avLst/>
          </a:prstGeom>
        </p:spPr>
        <p:txBody>
          <a:bodyPr vert="horz" lIns="91568" tIns="45784" rIns="91568" bIns="45784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1812"/>
            <a:ext cx="2951217" cy="497524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l" defTabSz="104451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981" y="9441812"/>
            <a:ext cx="2951217" cy="497524"/>
          </a:xfrm>
          <a:prstGeom prst="rect">
            <a:avLst/>
          </a:prstGeom>
        </p:spPr>
        <p:txBody>
          <a:bodyPr vert="horz" lIns="91568" tIns="45784" rIns="91568" bIns="45784" rtlCol="0" anchor="b"/>
          <a:lstStyle>
            <a:lvl1pPr algn="r" defTabSz="1044516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324BFE7-F969-4550-BED9-BDA96DE64C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2198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1041724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0071" algn="l" defTabSz="1041724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1724" algn="l" defTabSz="1041724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1796" algn="l" defTabSz="1041724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3446" algn="l" defTabSz="1041724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4477" algn="l" defTabSz="104179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5376" algn="l" defTabSz="104179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46268" algn="l" defTabSz="104179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67164" algn="l" defTabSz="104179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68350" y="746125"/>
            <a:ext cx="5272088" cy="37274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5734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042875" fontAlgn="base">
              <a:spcBef>
                <a:spcPct val="0"/>
              </a:spcBef>
              <a:spcAft>
                <a:spcPct val="0"/>
              </a:spcAft>
              <a:defRPr/>
            </a:pPr>
            <a:fld id="{3DF8C531-8125-47AC-8F39-DE44A719E2A1}" type="slidenum">
              <a:rPr lang="ru-RU" smtClean="0">
                <a:solidFill>
                  <a:srgbClr val="000000"/>
                </a:solidFill>
              </a:rPr>
              <a:pPr defTabSz="1042875"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68350" y="746125"/>
            <a:ext cx="5272088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24BFE7-F969-4550-BED9-BDA96DE64C49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0071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68350" y="746125"/>
            <a:ext cx="5272088" cy="372745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24BFE7-F969-4550-BED9-BDA96DE64C49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7189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-01.jp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0691812" cy="756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6" y="3708667"/>
            <a:ext cx="9089390" cy="1620771"/>
          </a:xfrm>
        </p:spPr>
        <p:txBody>
          <a:bodyPr>
            <a:normAutofit/>
          </a:bodyPr>
          <a:lstStyle>
            <a:lvl1pPr>
              <a:defRPr sz="57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5364807"/>
            <a:ext cx="7485380" cy="1932323"/>
          </a:xfrm>
        </p:spPr>
        <p:txBody>
          <a:bodyPr>
            <a:normAutofit/>
          </a:bodyPr>
          <a:lstStyle>
            <a:lvl1pPr marL="0" indent="0" algn="ctr">
              <a:buNone/>
              <a:defRPr sz="3200" b="0">
                <a:solidFill>
                  <a:schemeClr val="bg1"/>
                </a:solidFill>
                <a:latin typeface="+mj-lt"/>
              </a:defRPr>
            </a:lvl1pPr>
            <a:lvl2pPr marL="5208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1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26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3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4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5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6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67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921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 lIns="104180" tIns="52096" rIns="104180" bIns="52096" rtlCol="0">
            <a:normAutofit/>
          </a:bodyPr>
          <a:lstStyle>
            <a:lvl1pPr marL="0" indent="0">
              <a:buNone/>
              <a:defRPr sz="3700"/>
            </a:lvl1pPr>
            <a:lvl2pPr marL="520899" indent="0">
              <a:buNone/>
              <a:defRPr sz="3200"/>
            </a:lvl2pPr>
            <a:lvl3pPr marL="1041794" indent="0">
              <a:buNone/>
              <a:defRPr sz="2700"/>
            </a:lvl3pPr>
            <a:lvl4pPr marL="1562687" indent="0">
              <a:buNone/>
              <a:defRPr sz="2300"/>
            </a:lvl4pPr>
            <a:lvl5pPr marL="2083580" indent="0">
              <a:buNone/>
              <a:defRPr sz="2300"/>
            </a:lvl5pPr>
            <a:lvl6pPr marL="2604477" indent="0">
              <a:buNone/>
              <a:defRPr sz="2300"/>
            </a:lvl6pPr>
            <a:lvl7pPr marL="3125376" indent="0">
              <a:buNone/>
              <a:defRPr sz="2300"/>
            </a:lvl7pPr>
            <a:lvl8pPr marL="3646268" indent="0">
              <a:buNone/>
              <a:defRPr sz="2300"/>
            </a:lvl8pPr>
            <a:lvl9pPr marL="4167164" indent="0">
              <a:buNone/>
              <a:defRPr sz="23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0899" indent="0">
              <a:buNone/>
              <a:defRPr sz="1400"/>
            </a:lvl2pPr>
            <a:lvl3pPr marL="1041794" indent="0">
              <a:buNone/>
              <a:defRPr sz="1100"/>
            </a:lvl3pPr>
            <a:lvl4pPr marL="1562687" indent="0">
              <a:buNone/>
              <a:defRPr sz="1000"/>
            </a:lvl4pPr>
            <a:lvl5pPr marL="2083580" indent="0">
              <a:buNone/>
              <a:defRPr sz="1000"/>
            </a:lvl5pPr>
            <a:lvl6pPr marL="2604477" indent="0">
              <a:buNone/>
              <a:defRPr sz="1000"/>
            </a:lvl6pPr>
            <a:lvl7pPr marL="3125376" indent="0">
              <a:buNone/>
              <a:defRPr sz="1000"/>
            </a:lvl7pPr>
            <a:lvl8pPr marL="3646268" indent="0">
              <a:buNone/>
              <a:defRPr sz="1000"/>
            </a:lvl8pPr>
            <a:lvl9pPr marL="416716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3AC665-2E3C-4E6B-9DA1-6888900DF356}" type="datetimeFigureOut">
              <a:rPr lang="ru-RU"/>
              <a:pPr>
                <a:defRPr/>
              </a:pPr>
              <a:t>10.08.2020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62595A-74EA-4267-8C21-667E7613395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72300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15" y="4858834"/>
            <a:ext cx="9089390" cy="150175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15" y="3204786"/>
            <a:ext cx="9089390" cy="165402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03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206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31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41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51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620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472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6826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10905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670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812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69446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86" y="1692549"/>
            <a:ext cx="4724775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034" indent="0">
              <a:buNone/>
              <a:defRPr sz="2300" b="1"/>
            </a:lvl2pPr>
            <a:lvl3pPr marL="1042067" indent="0">
              <a:buNone/>
              <a:defRPr sz="2100" b="1"/>
            </a:lvl3pPr>
            <a:lvl4pPr marL="1563100" indent="0">
              <a:buNone/>
              <a:defRPr sz="1800" b="1"/>
            </a:lvl4pPr>
            <a:lvl5pPr marL="2084134" indent="0">
              <a:buNone/>
              <a:defRPr sz="1800" b="1"/>
            </a:lvl5pPr>
            <a:lvl6pPr marL="2605167" indent="0">
              <a:buNone/>
              <a:defRPr sz="1800" b="1"/>
            </a:lvl6pPr>
            <a:lvl7pPr marL="3126202" indent="0">
              <a:buNone/>
              <a:defRPr sz="1800" b="1"/>
            </a:lvl7pPr>
            <a:lvl8pPr marL="3647236" indent="0">
              <a:buNone/>
              <a:defRPr sz="1800" b="1"/>
            </a:lvl8pPr>
            <a:lvl9pPr marL="4168265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686" y="2397901"/>
            <a:ext cx="4724775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120" y="1692549"/>
            <a:ext cx="4726631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034" indent="0">
              <a:buNone/>
              <a:defRPr sz="2300" b="1"/>
            </a:lvl2pPr>
            <a:lvl3pPr marL="1042067" indent="0">
              <a:buNone/>
              <a:defRPr sz="2100" b="1"/>
            </a:lvl3pPr>
            <a:lvl4pPr marL="1563100" indent="0">
              <a:buNone/>
              <a:defRPr sz="1800" b="1"/>
            </a:lvl4pPr>
            <a:lvl5pPr marL="2084134" indent="0">
              <a:buNone/>
              <a:defRPr sz="1800" b="1"/>
            </a:lvl5pPr>
            <a:lvl6pPr marL="2605167" indent="0">
              <a:buNone/>
              <a:defRPr sz="1800" b="1"/>
            </a:lvl6pPr>
            <a:lvl7pPr marL="3126202" indent="0">
              <a:buNone/>
              <a:defRPr sz="1800" b="1"/>
            </a:lvl7pPr>
            <a:lvl8pPr marL="3647236" indent="0">
              <a:buNone/>
              <a:defRPr sz="1800" b="1"/>
            </a:lvl8pPr>
            <a:lvl9pPr marL="4168265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2120" y="2397901"/>
            <a:ext cx="4726631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12369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888270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13031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91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822" y="301050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91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034" indent="0">
              <a:buNone/>
              <a:defRPr sz="1400"/>
            </a:lvl2pPr>
            <a:lvl3pPr marL="1042067" indent="0">
              <a:buNone/>
              <a:defRPr sz="1100"/>
            </a:lvl3pPr>
            <a:lvl4pPr marL="1563100" indent="0">
              <a:buNone/>
              <a:defRPr sz="1000"/>
            </a:lvl4pPr>
            <a:lvl5pPr marL="2084134" indent="0">
              <a:buNone/>
              <a:defRPr sz="1000"/>
            </a:lvl5pPr>
            <a:lvl6pPr marL="2605167" indent="0">
              <a:buNone/>
              <a:defRPr sz="1000"/>
            </a:lvl6pPr>
            <a:lvl7pPr marL="3126202" indent="0">
              <a:buNone/>
              <a:defRPr sz="1000"/>
            </a:lvl7pPr>
            <a:lvl8pPr marL="3647236" indent="0">
              <a:buNone/>
              <a:defRPr sz="1000"/>
            </a:lvl8pPr>
            <a:lvl9pPr marL="4168265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371426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99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1034" indent="0">
              <a:buNone/>
              <a:defRPr sz="3200"/>
            </a:lvl2pPr>
            <a:lvl3pPr marL="1042067" indent="0">
              <a:buNone/>
              <a:defRPr sz="2700"/>
            </a:lvl3pPr>
            <a:lvl4pPr marL="1563100" indent="0">
              <a:buNone/>
              <a:defRPr sz="2300"/>
            </a:lvl4pPr>
            <a:lvl5pPr marL="2084134" indent="0">
              <a:buNone/>
              <a:defRPr sz="2300"/>
            </a:lvl5pPr>
            <a:lvl6pPr marL="2605167" indent="0">
              <a:buNone/>
              <a:defRPr sz="2300"/>
            </a:lvl6pPr>
            <a:lvl7pPr marL="3126202" indent="0">
              <a:buNone/>
              <a:defRPr sz="2300"/>
            </a:lvl7pPr>
            <a:lvl8pPr marL="3647236" indent="0">
              <a:buNone/>
              <a:defRPr sz="2300"/>
            </a:lvl8pPr>
            <a:lvl9pPr marL="4168265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034" indent="0">
              <a:buNone/>
              <a:defRPr sz="1400"/>
            </a:lvl2pPr>
            <a:lvl3pPr marL="1042067" indent="0">
              <a:buNone/>
              <a:defRPr sz="1100"/>
            </a:lvl3pPr>
            <a:lvl4pPr marL="1563100" indent="0">
              <a:buNone/>
              <a:defRPr sz="1000"/>
            </a:lvl4pPr>
            <a:lvl5pPr marL="2084134" indent="0">
              <a:buNone/>
              <a:defRPr sz="1000"/>
            </a:lvl5pPr>
            <a:lvl6pPr marL="2605167" indent="0">
              <a:buNone/>
              <a:defRPr sz="1000"/>
            </a:lvl6pPr>
            <a:lvl7pPr marL="3126202" indent="0">
              <a:buNone/>
              <a:defRPr sz="1000"/>
            </a:lvl7pPr>
            <a:lvl8pPr marL="3647236" indent="0">
              <a:buNone/>
              <a:defRPr sz="1000"/>
            </a:lvl8pPr>
            <a:lvl9pPr marL="4168265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28158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23996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07"/>
            <a:ext cx="2406016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07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574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1EEA42-0172-41CC-AA51-5E1A811DC395}" type="datetimeFigureOut">
              <a:rPr lang="ru-RU"/>
              <a:pPr>
                <a:defRPr/>
              </a:pPr>
              <a:t>10.08.2020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357A93-C46A-4AB3-90B8-F180218654E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6" y="2348911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27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2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24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36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4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6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73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69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21756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97414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15" y="4858831"/>
            <a:ext cx="9089390" cy="150175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15" y="3204786"/>
            <a:ext cx="9089390" cy="165402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21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243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365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48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608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73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485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697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69995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670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812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62963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86" y="1692549"/>
            <a:ext cx="4724775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219" indent="0">
              <a:buNone/>
              <a:defRPr sz="2300" b="1"/>
            </a:lvl2pPr>
            <a:lvl3pPr marL="1042436" indent="0">
              <a:buNone/>
              <a:defRPr sz="2100" b="1"/>
            </a:lvl3pPr>
            <a:lvl4pPr marL="1563653" indent="0">
              <a:buNone/>
              <a:defRPr sz="1800" b="1"/>
            </a:lvl4pPr>
            <a:lvl5pPr marL="2084869" indent="0">
              <a:buNone/>
              <a:defRPr sz="1800" b="1"/>
            </a:lvl5pPr>
            <a:lvl6pPr marL="2606087" indent="0">
              <a:buNone/>
              <a:defRPr sz="1800" b="1"/>
            </a:lvl6pPr>
            <a:lvl7pPr marL="3127305" indent="0">
              <a:buNone/>
              <a:defRPr sz="1800" b="1"/>
            </a:lvl7pPr>
            <a:lvl8pPr marL="3648522" indent="0">
              <a:buNone/>
              <a:defRPr sz="1800" b="1"/>
            </a:lvl8pPr>
            <a:lvl9pPr marL="4169737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686" y="2397901"/>
            <a:ext cx="4724775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118" y="1692549"/>
            <a:ext cx="4726631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219" indent="0">
              <a:buNone/>
              <a:defRPr sz="2300" b="1"/>
            </a:lvl2pPr>
            <a:lvl3pPr marL="1042436" indent="0">
              <a:buNone/>
              <a:defRPr sz="2100" b="1"/>
            </a:lvl3pPr>
            <a:lvl4pPr marL="1563653" indent="0">
              <a:buNone/>
              <a:defRPr sz="1800" b="1"/>
            </a:lvl4pPr>
            <a:lvl5pPr marL="2084869" indent="0">
              <a:buNone/>
              <a:defRPr sz="1800" b="1"/>
            </a:lvl5pPr>
            <a:lvl6pPr marL="2606087" indent="0">
              <a:buNone/>
              <a:defRPr sz="1800" b="1"/>
            </a:lvl6pPr>
            <a:lvl7pPr marL="3127305" indent="0">
              <a:buNone/>
              <a:defRPr sz="1800" b="1"/>
            </a:lvl7pPr>
            <a:lvl8pPr marL="3648522" indent="0">
              <a:buNone/>
              <a:defRPr sz="1800" b="1"/>
            </a:lvl8pPr>
            <a:lvl9pPr marL="4169737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2118" y="2397901"/>
            <a:ext cx="4726631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18956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9360358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47817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89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822" y="301050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89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219" indent="0">
              <a:buNone/>
              <a:defRPr sz="1400"/>
            </a:lvl2pPr>
            <a:lvl3pPr marL="1042436" indent="0">
              <a:buNone/>
              <a:defRPr sz="1100"/>
            </a:lvl3pPr>
            <a:lvl4pPr marL="1563653" indent="0">
              <a:buNone/>
              <a:defRPr sz="1000"/>
            </a:lvl4pPr>
            <a:lvl5pPr marL="2084869" indent="0">
              <a:buNone/>
              <a:defRPr sz="1000"/>
            </a:lvl5pPr>
            <a:lvl6pPr marL="2606087" indent="0">
              <a:buNone/>
              <a:defRPr sz="1000"/>
            </a:lvl6pPr>
            <a:lvl7pPr marL="3127305" indent="0">
              <a:buNone/>
              <a:defRPr sz="1000"/>
            </a:lvl7pPr>
            <a:lvl8pPr marL="3648522" indent="0">
              <a:buNone/>
              <a:defRPr sz="1000"/>
            </a:lvl8pPr>
            <a:lvl9pPr marL="4169737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90908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99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1219" indent="0">
              <a:buNone/>
              <a:defRPr sz="3200"/>
            </a:lvl2pPr>
            <a:lvl3pPr marL="1042436" indent="0">
              <a:buNone/>
              <a:defRPr sz="2700"/>
            </a:lvl3pPr>
            <a:lvl4pPr marL="1563653" indent="0">
              <a:buNone/>
              <a:defRPr sz="2300"/>
            </a:lvl4pPr>
            <a:lvl5pPr marL="2084869" indent="0">
              <a:buNone/>
              <a:defRPr sz="2300"/>
            </a:lvl5pPr>
            <a:lvl6pPr marL="2606087" indent="0">
              <a:buNone/>
              <a:defRPr sz="2300"/>
            </a:lvl6pPr>
            <a:lvl7pPr marL="3127305" indent="0">
              <a:buNone/>
              <a:defRPr sz="2300"/>
            </a:lvl7pPr>
            <a:lvl8pPr marL="3648522" indent="0">
              <a:buNone/>
              <a:defRPr sz="2300"/>
            </a:lvl8pPr>
            <a:lvl9pPr marL="4169737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219" indent="0">
              <a:buNone/>
              <a:defRPr sz="1400"/>
            </a:lvl2pPr>
            <a:lvl3pPr marL="1042436" indent="0">
              <a:buNone/>
              <a:defRPr sz="1100"/>
            </a:lvl3pPr>
            <a:lvl4pPr marL="1563653" indent="0">
              <a:buNone/>
              <a:defRPr sz="1000"/>
            </a:lvl4pPr>
            <a:lvl5pPr marL="2084869" indent="0">
              <a:buNone/>
              <a:defRPr sz="1000"/>
            </a:lvl5pPr>
            <a:lvl6pPr marL="2606087" indent="0">
              <a:buNone/>
              <a:defRPr sz="1000"/>
            </a:lvl6pPr>
            <a:lvl7pPr marL="3127305" indent="0">
              <a:buNone/>
              <a:defRPr sz="1000"/>
            </a:lvl7pPr>
            <a:lvl8pPr marL="3648522" indent="0">
              <a:buNone/>
              <a:defRPr sz="1000"/>
            </a:lvl8pPr>
            <a:lvl9pPr marL="4169737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59190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4342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67112" y="334306"/>
            <a:ext cx="2812588" cy="71131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5646" y="334306"/>
            <a:ext cx="8263250" cy="71131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8E1AB3-BC9F-4184-8505-F8F47A3130F2}" type="datetimeFigureOut">
              <a:rPr lang="ru-RU"/>
              <a:pPr>
                <a:defRPr/>
              </a:pPr>
              <a:t>10.08.2020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308E9-5381-49F5-A43A-14D38F5ABED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05"/>
            <a:ext cx="2406016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05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52634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6" y="2348909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16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4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2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5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89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19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81437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38085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15" y="4858827"/>
            <a:ext cx="9089390" cy="1501751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15" y="3204786"/>
            <a:ext cx="9089390" cy="1654026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496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298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48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597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4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89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4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194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5126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670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812" y="1764295"/>
            <a:ext cx="4722918" cy="499008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375285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86" y="1692549"/>
            <a:ext cx="4724775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496" indent="0">
              <a:buNone/>
              <a:defRPr sz="2300" b="1"/>
            </a:lvl2pPr>
            <a:lvl3pPr marL="1042988" indent="0">
              <a:buNone/>
              <a:defRPr sz="2100" b="1"/>
            </a:lvl3pPr>
            <a:lvl4pPr marL="1564481" indent="0">
              <a:buNone/>
              <a:defRPr sz="1800" b="1"/>
            </a:lvl4pPr>
            <a:lvl5pPr marL="2085974" indent="0">
              <a:buNone/>
              <a:defRPr sz="1800" b="1"/>
            </a:lvl5pPr>
            <a:lvl6pPr marL="2607468" indent="0">
              <a:buNone/>
              <a:defRPr sz="1800" b="1"/>
            </a:lvl6pPr>
            <a:lvl7pPr marL="3128962" indent="0">
              <a:buNone/>
              <a:defRPr sz="1800" b="1"/>
            </a:lvl7pPr>
            <a:lvl8pPr marL="3650454" indent="0">
              <a:buNone/>
              <a:defRPr sz="1800" b="1"/>
            </a:lvl8pPr>
            <a:lvl9pPr marL="4171948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686" y="2397901"/>
            <a:ext cx="4724775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114" y="1692549"/>
            <a:ext cx="4726631" cy="705367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496" indent="0">
              <a:buNone/>
              <a:defRPr sz="2300" b="1"/>
            </a:lvl2pPr>
            <a:lvl3pPr marL="1042988" indent="0">
              <a:buNone/>
              <a:defRPr sz="2100" b="1"/>
            </a:lvl3pPr>
            <a:lvl4pPr marL="1564481" indent="0">
              <a:buNone/>
              <a:defRPr sz="1800" b="1"/>
            </a:lvl4pPr>
            <a:lvl5pPr marL="2085974" indent="0">
              <a:buNone/>
              <a:defRPr sz="1800" b="1"/>
            </a:lvl5pPr>
            <a:lvl6pPr marL="2607468" indent="0">
              <a:buNone/>
              <a:defRPr sz="1800" b="1"/>
            </a:lvl6pPr>
            <a:lvl7pPr marL="3128962" indent="0">
              <a:buNone/>
              <a:defRPr sz="1800" b="1"/>
            </a:lvl7pPr>
            <a:lvl8pPr marL="3650454" indent="0">
              <a:buNone/>
              <a:defRPr sz="1800" b="1"/>
            </a:lvl8pPr>
            <a:lvl9pPr marL="4171948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2114" y="2397901"/>
            <a:ext cx="4726631" cy="4356478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40157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57098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02058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86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822" y="301050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86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1496" indent="0">
              <a:buNone/>
              <a:defRPr sz="1400"/>
            </a:lvl2pPr>
            <a:lvl3pPr marL="1042988" indent="0">
              <a:buNone/>
              <a:defRPr sz="1100"/>
            </a:lvl3pPr>
            <a:lvl4pPr marL="1564481" indent="0">
              <a:buNone/>
              <a:defRPr sz="1000"/>
            </a:lvl4pPr>
            <a:lvl5pPr marL="2085974" indent="0">
              <a:buNone/>
              <a:defRPr sz="1000"/>
            </a:lvl5pPr>
            <a:lvl6pPr marL="2607468" indent="0">
              <a:buNone/>
              <a:defRPr sz="1000"/>
            </a:lvl6pPr>
            <a:lvl7pPr marL="3128962" indent="0">
              <a:buNone/>
              <a:defRPr sz="1000"/>
            </a:lvl7pPr>
            <a:lvl8pPr marL="3650454" indent="0">
              <a:buNone/>
              <a:defRPr sz="1000"/>
            </a:lvl8pPr>
            <a:lvl9pPr marL="4171948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6817555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99"/>
            <a:ext cx="6416040" cy="624855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700"/>
            </a:lvl1pPr>
            <a:lvl2pPr marL="521496" indent="0">
              <a:buNone/>
              <a:defRPr sz="3200"/>
            </a:lvl2pPr>
            <a:lvl3pPr marL="1042988" indent="0">
              <a:buNone/>
              <a:defRPr sz="2700"/>
            </a:lvl3pPr>
            <a:lvl4pPr marL="1564481" indent="0">
              <a:buNone/>
              <a:defRPr sz="2300"/>
            </a:lvl4pPr>
            <a:lvl5pPr marL="2085974" indent="0">
              <a:buNone/>
              <a:defRPr sz="2300"/>
            </a:lvl5pPr>
            <a:lvl6pPr marL="2607468" indent="0">
              <a:buNone/>
              <a:defRPr sz="2300"/>
            </a:lvl6pPr>
            <a:lvl7pPr marL="3128962" indent="0">
              <a:buNone/>
              <a:defRPr sz="2300"/>
            </a:lvl7pPr>
            <a:lvl8pPr marL="3650454" indent="0">
              <a:buNone/>
              <a:defRPr sz="2300"/>
            </a:lvl8pPr>
            <a:lvl9pPr marL="4171948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600"/>
            </a:lvl1pPr>
            <a:lvl2pPr marL="521496" indent="0">
              <a:buNone/>
              <a:defRPr sz="1400"/>
            </a:lvl2pPr>
            <a:lvl3pPr marL="1042988" indent="0">
              <a:buNone/>
              <a:defRPr sz="1100"/>
            </a:lvl3pPr>
            <a:lvl4pPr marL="1564481" indent="0">
              <a:buNone/>
              <a:defRPr sz="1000"/>
            </a:lvl4pPr>
            <a:lvl5pPr marL="2085974" indent="0">
              <a:buNone/>
              <a:defRPr sz="1000"/>
            </a:lvl5pPr>
            <a:lvl6pPr marL="2607468" indent="0">
              <a:buNone/>
              <a:defRPr sz="1000"/>
            </a:lvl6pPr>
            <a:lvl7pPr marL="3128962" indent="0">
              <a:buNone/>
              <a:defRPr sz="1000"/>
            </a:lvl7pPr>
            <a:lvl8pPr marL="3650454" indent="0">
              <a:buNone/>
              <a:defRPr sz="1000"/>
            </a:lvl8pPr>
            <a:lvl9pPr marL="4171948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0110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13241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02"/>
            <a:ext cx="2406016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02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521527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6" y="2348910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27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4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49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24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98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73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48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22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79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5" y="7008180"/>
            <a:ext cx="2495127" cy="402568"/>
          </a:xfrm>
          <a:prstGeom prst="rect">
            <a:avLst/>
          </a:prstGeom>
        </p:spPr>
        <p:txBody>
          <a:bodyPr lIns="95435" tIns="47716" rIns="95435" bIns="47716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23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91" y="7008180"/>
            <a:ext cx="3386243" cy="402568"/>
          </a:xfrm>
          <a:prstGeom prst="rect">
            <a:avLst/>
          </a:prstGeom>
        </p:spPr>
        <p:txBody>
          <a:bodyPr lIns="95435" tIns="47716" rIns="95435" bIns="47716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23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D3B24-17C6-4A27-98CA-E0E92DC0559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148884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0079451" y="5454720"/>
            <a:ext cx="506822" cy="13908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753" tIns="66381" rIns="132753" bIns="66381" anchor="ctr"/>
          <a:lstStyle/>
          <a:p>
            <a:pPr algn="ctr" defTabSz="1327524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600" dirty="0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10079451" y="6866621"/>
            <a:ext cx="506822" cy="47607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753" tIns="66381" rIns="132753" bIns="66381" anchor="ctr"/>
          <a:lstStyle/>
          <a:p>
            <a:pPr algn="ctr" defTabSz="1327524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600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195" y="122213"/>
            <a:ext cx="8424100" cy="1006202"/>
          </a:xfrm>
        </p:spPr>
        <p:txBody>
          <a:bodyPr/>
          <a:lstStyle>
            <a:lvl1pPr>
              <a:defRPr>
                <a:solidFill>
                  <a:srgbClr val="104E72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0195" y="1503800"/>
            <a:ext cx="9919242" cy="5312908"/>
          </a:xfrm>
        </p:spPr>
        <p:txBody>
          <a:bodyPr lIns="0" tIns="0" rIns="0" bIns="0"/>
          <a:lstStyle>
            <a:lvl1pPr marL="191741" indent="-191741">
              <a:buClr>
                <a:srgbClr val="C00000"/>
              </a:buClr>
              <a:buFont typeface="Arial" pitchFamily="34" charset="0"/>
              <a:buChar char="•"/>
              <a:defRPr sz="3000" b="1"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1pPr>
            <a:lvl2pPr marL="392098" indent="-200368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2pPr>
            <a:lvl3pPr marL="583835" indent="-191741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3pPr>
            <a:lvl4pPr marL="784204" indent="-200368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4pPr>
            <a:lvl5pPr marL="975934" indent="-191741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10058866" y="6882414"/>
            <a:ext cx="552839" cy="402568"/>
          </a:xfrm>
        </p:spPr>
        <p:txBody>
          <a:bodyPr lIns="0" rIns="0"/>
          <a:lstStyle>
            <a:lvl1pPr algn="ctr">
              <a:defRPr sz="3600" b="1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302A372-EB85-4A14-9B9E-6F2305329C24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" y="10"/>
            <a:ext cx="337881" cy="119019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753" tIns="66381" rIns="132753" bIns="66381" anchor="ctr"/>
          <a:lstStyle/>
          <a:p>
            <a:pPr algn="ctr" defTabSz="1327524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06839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14" y="4858827"/>
            <a:ext cx="9089390" cy="1501751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14" y="3204786"/>
            <a:ext cx="9089390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46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493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240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898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733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480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227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7973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5" y="7008180"/>
            <a:ext cx="2495127" cy="402568"/>
          </a:xfrm>
          <a:prstGeom prst="rect">
            <a:avLst/>
          </a:prstGeom>
        </p:spPr>
        <p:txBody>
          <a:bodyPr lIns="95435" tIns="47716" rIns="95435" bIns="47716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23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91" y="7008180"/>
            <a:ext cx="3386243" cy="402568"/>
          </a:xfrm>
          <a:prstGeom prst="rect">
            <a:avLst/>
          </a:prstGeom>
        </p:spPr>
        <p:txBody>
          <a:bodyPr lIns="95435" tIns="47716" rIns="95435" bIns="47716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23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F8021-ED8C-4BDF-B535-680A6D8767B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419551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679" y="1764307"/>
            <a:ext cx="4722919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820" y="1764307"/>
            <a:ext cx="4722919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5" y="7008180"/>
            <a:ext cx="2495127" cy="402568"/>
          </a:xfrm>
          <a:prstGeom prst="rect">
            <a:avLst/>
          </a:prstGeom>
        </p:spPr>
        <p:txBody>
          <a:bodyPr lIns="95435" tIns="47716" rIns="95435" bIns="47716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23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91" y="7008180"/>
            <a:ext cx="3386243" cy="402568"/>
          </a:xfrm>
          <a:prstGeom prst="rect">
            <a:avLst/>
          </a:prstGeom>
        </p:spPr>
        <p:txBody>
          <a:bodyPr lIns="95435" tIns="47716" rIns="95435" bIns="47716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23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E65D7-EF62-48DF-8BE3-AABB744AD3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45826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535"/>
            <a:ext cx="4724776" cy="705368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468" indent="0">
              <a:buNone/>
              <a:defRPr sz="2200" b="1"/>
            </a:lvl2pPr>
            <a:lvl3pPr marL="994934" indent="0">
              <a:buNone/>
              <a:defRPr sz="2000" b="1"/>
            </a:lvl3pPr>
            <a:lvl4pPr marL="1492402" indent="0">
              <a:buNone/>
              <a:defRPr sz="1700" b="1"/>
            </a:lvl4pPr>
            <a:lvl5pPr marL="1989870" indent="0">
              <a:buNone/>
              <a:defRPr sz="1700" b="1"/>
            </a:lvl5pPr>
            <a:lvl6pPr marL="2487336" indent="0">
              <a:buNone/>
              <a:defRPr sz="1700" b="1"/>
            </a:lvl6pPr>
            <a:lvl7pPr marL="2984802" indent="0">
              <a:buNone/>
              <a:defRPr sz="1700" b="1"/>
            </a:lvl7pPr>
            <a:lvl8pPr marL="3482273" indent="0">
              <a:buNone/>
              <a:defRPr sz="1700" b="1"/>
            </a:lvl8pPr>
            <a:lvl9pPr marL="3979737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670" y="2397904"/>
            <a:ext cx="4724776" cy="435647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107" y="1692535"/>
            <a:ext cx="4726632" cy="705368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468" indent="0">
              <a:buNone/>
              <a:defRPr sz="2200" b="1"/>
            </a:lvl2pPr>
            <a:lvl3pPr marL="994934" indent="0">
              <a:buNone/>
              <a:defRPr sz="2000" b="1"/>
            </a:lvl3pPr>
            <a:lvl4pPr marL="1492402" indent="0">
              <a:buNone/>
              <a:defRPr sz="1700" b="1"/>
            </a:lvl4pPr>
            <a:lvl5pPr marL="1989870" indent="0">
              <a:buNone/>
              <a:defRPr sz="1700" b="1"/>
            </a:lvl5pPr>
            <a:lvl6pPr marL="2487336" indent="0">
              <a:buNone/>
              <a:defRPr sz="1700" b="1"/>
            </a:lvl6pPr>
            <a:lvl7pPr marL="2984802" indent="0">
              <a:buNone/>
              <a:defRPr sz="1700" b="1"/>
            </a:lvl7pPr>
            <a:lvl8pPr marL="3482273" indent="0">
              <a:buNone/>
              <a:defRPr sz="1700" b="1"/>
            </a:lvl8pPr>
            <a:lvl9pPr marL="3979737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2107" y="2397904"/>
            <a:ext cx="4726632" cy="435647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534675" y="7008180"/>
            <a:ext cx="2495127" cy="402568"/>
          </a:xfrm>
          <a:prstGeom prst="rect">
            <a:avLst/>
          </a:prstGeom>
        </p:spPr>
        <p:txBody>
          <a:bodyPr lIns="95435" tIns="47716" rIns="95435" bIns="47716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23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653591" y="7008180"/>
            <a:ext cx="3386243" cy="402568"/>
          </a:xfrm>
          <a:prstGeom prst="rect">
            <a:avLst/>
          </a:prstGeom>
        </p:spPr>
        <p:txBody>
          <a:bodyPr lIns="95435" tIns="47716" rIns="95435" bIns="47716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23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3F9DB-885A-4D81-8D62-6BEB8B6A1F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19566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534675" y="7008180"/>
            <a:ext cx="2495127" cy="402568"/>
          </a:xfrm>
          <a:prstGeom prst="rect">
            <a:avLst/>
          </a:prstGeom>
        </p:spPr>
        <p:txBody>
          <a:bodyPr lIns="95435" tIns="47716" rIns="95435" bIns="47716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23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653591" y="7008180"/>
            <a:ext cx="3386243" cy="402568"/>
          </a:xfrm>
          <a:prstGeom prst="rect">
            <a:avLst/>
          </a:prstGeom>
        </p:spPr>
        <p:txBody>
          <a:bodyPr lIns="95435" tIns="47716" rIns="95435" bIns="47716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23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F9FE5-6402-411A-AFD6-F5FDF53EA1D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5130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534675" y="7008180"/>
            <a:ext cx="2495127" cy="402568"/>
          </a:xfrm>
          <a:prstGeom prst="rect">
            <a:avLst/>
          </a:prstGeom>
        </p:spPr>
        <p:txBody>
          <a:bodyPr lIns="95435" tIns="47716" rIns="95435" bIns="47716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23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653591" y="7008180"/>
            <a:ext cx="3386243" cy="402568"/>
          </a:xfrm>
          <a:prstGeom prst="rect">
            <a:avLst/>
          </a:prstGeom>
        </p:spPr>
        <p:txBody>
          <a:bodyPr lIns="95435" tIns="47716" rIns="95435" bIns="47716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23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2D679-B1CE-4B80-B6F9-CAA5757C648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82812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87" y="301059"/>
            <a:ext cx="3518055" cy="128121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822" y="301055"/>
            <a:ext cx="5977908" cy="6453328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87" y="1582271"/>
            <a:ext cx="3518055" cy="5172115"/>
          </a:xfrm>
        </p:spPr>
        <p:txBody>
          <a:bodyPr/>
          <a:lstStyle>
            <a:lvl1pPr marL="0" indent="0">
              <a:buNone/>
              <a:defRPr sz="1500"/>
            </a:lvl1pPr>
            <a:lvl2pPr marL="497468" indent="0">
              <a:buNone/>
              <a:defRPr sz="1300"/>
            </a:lvl2pPr>
            <a:lvl3pPr marL="994934" indent="0">
              <a:buNone/>
              <a:defRPr sz="1100"/>
            </a:lvl3pPr>
            <a:lvl4pPr marL="1492402" indent="0">
              <a:buNone/>
              <a:defRPr sz="1000"/>
            </a:lvl4pPr>
            <a:lvl5pPr marL="1989870" indent="0">
              <a:buNone/>
              <a:defRPr sz="1000"/>
            </a:lvl5pPr>
            <a:lvl6pPr marL="2487336" indent="0">
              <a:buNone/>
              <a:defRPr sz="1000"/>
            </a:lvl6pPr>
            <a:lvl7pPr marL="2984802" indent="0">
              <a:buNone/>
              <a:defRPr sz="1000"/>
            </a:lvl7pPr>
            <a:lvl8pPr marL="3482273" indent="0">
              <a:buNone/>
              <a:defRPr sz="1000"/>
            </a:lvl8pPr>
            <a:lvl9pPr marL="3979737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5" y="7008180"/>
            <a:ext cx="2495127" cy="402568"/>
          </a:xfrm>
          <a:prstGeom prst="rect">
            <a:avLst/>
          </a:prstGeom>
        </p:spPr>
        <p:txBody>
          <a:bodyPr lIns="95435" tIns="47716" rIns="95435" bIns="47716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23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91" y="7008180"/>
            <a:ext cx="3386243" cy="402568"/>
          </a:xfrm>
          <a:prstGeom prst="rect">
            <a:avLst/>
          </a:prstGeom>
        </p:spPr>
        <p:txBody>
          <a:bodyPr lIns="95435" tIns="47716" rIns="95435" bIns="47716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23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78974-F02E-439E-80F3-43EB670DBF8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4836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006" y="1237457"/>
            <a:ext cx="9089390" cy="2632440"/>
          </a:xfrm>
        </p:spPr>
        <p:txBody>
          <a:bodyPr anchor="b"/>
          <a:lstStyle>
            <a:lvl1pPr algn="ctr">
              <a:defRPr sz="6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676" y="3971414"/>
            <a:ext cx="8020050" cy="1825554"/>
          </a:xfrm>
        </p:spPr>
        <p:txBody>
          <a:bodyPr/>
          <a:lstStyle>
            <a:lvl1pPr marL="0" indent="0" algn="ctr">
              <a:buNone/>
              <a:defRPr sz="2600"/>
            </a:lvl1pPr>
            <a:lvl2pPr marL="497333" indent="0" algn="ctr">
              <a:buNone/>
              <a:defRPr sz="2200"/>
            </a:lvl2pPr>
            <a:lvl3pPr marL="994665" indent="0" algn="ctr">
              <a:buNone/>
              <a:defRPr sz="2100"/>
            </a:lvl3pPr>
            <a:lvl4pPr marL="1491998" indent="0" algn="ctr">
              <a:buNone/>
              <a:defRPr sz="1700"/>
            </a:lvl4pPr>
            <a:lvl5pPr marL="1989331" indent="0" algn="ctr">
              <a:buNone/>
              <a:defRPr sz="1700"/>
            </a:lvl5pPr>
            <a:lvl6pPr marL="2486665" indent="0" algn="ctr">
              <a:buNone/>
              <a:defRPr sz="1700"/>
            </a:lvl6pPr>
            <a:lvl7pPr marL="2983994" indent="0" algn="ctr">
              <a:buNone/>
              <a:defRPr sz="1700"/>
            </a:lvl7pPr>
            <a:lvl8pPr marL="3481323" indent="0" algn="ctr">
              <a:buNone/>
              <a:defRPr sz="1700"/>
            </a:lvl8pPr>
            <a:lvl9pPr marL="3978665" indent="0" algn="ctr">
              <a:buNone/>
              <a:defRPr sz="17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114333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6"/>
            <a:ext cx="6416040" cy="62485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 rtlCol="0">
            <a:normAutofit/>
          </a:bodyPr>
          <a:lstStyle>
            <a:lvl1pPr marL="0" indent="0">
              <a:buNone/>
              <a:defRPr sz="3600"/>
            </a:lvl1pPr>
            <a:lvl2pPr marL="497468" indent="0">
              <a:buNone/>
              <a:defRPr sz="3000"/>
            </a:lvl2pPr>
            <a:lvl3pPr marL="994934" indent="0">
              <a:buNone/>
              <a:defRPr sz="2600"/>
            </a:lvl3pPr>
            <a:lvl4pPr marL="1492402" indent="0">
              <a:buNone/>
              <a:defRPr sz="2200"/>
            </a:lvl4pPr>
            <a:lvl5pPr marL="1989870" indent="0">
              <a:buNone/>
              <a:defRPr sz="2200"/>
            </a:lvl5pPr>
            <a:lvl6pPr marL="2487336" indent="0">
              <a:buNone/>
              <a:defRPr sz="2200"/>
            </a:lvl6pPr>
            <a:lvl7pPr marL="2984802" indent="0">
              <a:buNone/>
              <a:defRPr sz="2200"/>
            </a:lvl7pPr>
            <a:lvl8pPr marL="3482273" indent="0">
              <a:buNone/>
              <a:defRPr sz="2200"/>
            </a:lvl8pPr>
            <a:lvl9pPr marL="3979737" indent="0">
              <a:buNone/>
              <a:defRPr sz="22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41"/>
            <a:ext cx="6416040" cy="887399"/>
          </a:xfrm>
        </p:spPr>
        <p:txBody>
          <a:bodyPr/>
          <a:lstStyle>
            <a:lvl1pPr marL="0" indent="0">
              <a:buNone/>
              <a:defRPr sz="1500"/>
            </a:lvl1pPr>
            <a:lvl2pPr marL="497468" indent="0">
              <a:buNone/>
              <a:defRPr sz="1300"/>
            </a:lvl2pPr>
            <a:lvl3pPr marL="994934" indent="0">
              <a:buNone/>
              <a:defRPr sz="1100"/>
            </a:lvl3pPr>
            <a:lvl4pPr marL="1492402" indent="0">
              <a:buNone/>
              <a:defRPr sz="1000"/>
            </a:lvl4pPr>
            <a:lvl5pPr marL="1989870" indent="0">
              <a:buNone/>
              <a:defRPr sz="1000"/>
            </a:lvl5pPr>
            <a:lvl6pPr marL="2487336" indent="0">
              <a:buNone/>
              <a:defRPr sz="1000"/>
            </a:lvl6pPr>
            <a:lvl7pPr marL="2984802" indent="0">
              <a:buNone/>
              <a:defRPr sz="1000"/>
            </a:lvl7pPr>
            <a:lvl8pPr marL="3482273" indent="0">
              <a:buNone/>
              <a:defRPr sz="1000"/>
            </a:lvl8pPr>
            <a:lvl9pPr marL="3979737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5" y="7008180"/>
            <a:ext cx="2495127" cy="402568"/>
          </a:xfrm>
          <a:prstGeom prst="rect">
            <a:avLst/>
          </a:prstGeom>
        </p:spPr>
        <p:txBody>
          <a:bodyPr lIns="95435" tIns="47716" rIns="95435" bIns="47716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23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91" y="7008180"/>
            <a:ext cx="3386243" cy="402568"/>
          </a:xfrm>
          <a:prstGeom prst="rect">
            <a:avLst/>
          </a:prstGeom>
        </p:spPr>
        <p:txBody>
          <a:bodyPr lIns="95435" tIns="47716" rIns="95435" bIns="47716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23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A0A1B-D7B0-4C6E-90BC-42E0241C57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69440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5" y="7008180"/>
            <a:ext cx="2495127" cy="402568"/>
          </a:xfrm>
          <a:prstGeom prst="rect">
            <a:avLst/>
          </a:prstGeom>
        </p:spPr>
        <p:txBody>
          <a:bodyPr lIns="95435" tIns="47716" rIns="95435" bIns="47716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23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91" y="7008180"/>
            <a:ext cx="3386243" cy="402568"/>
          </a:xfrm>
          <a:prstGeom prst="rect">
            <a:avLst/>
          </a:prstGeom>
        </p:spPr>
        <p:txBody>
          <a:bodyPr lIns="95435" tIns="47716" rIns="95435" bIns="47716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23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DC856-7421-485F-B27B-F1912165AC0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79214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4" y="302818"/>
            <a:ext cx="2406016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18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5" y="7008180"/>
            <a:ext cx="2495127" cy="402568"/>
          </a:xfrm>
          <a:prstGeom prst="rect">
            <a:avLst/>
          </a:prstGeom>
        </p:spPr>
        <p:txBody>
          <a:bodyPr lIns="95435" tIns="47716" rIns="95435" bIns="47716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23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91" y="7008180"/>
            <a:ext cx="3386243" cy="402568"/>
          </a:xfrm>
          <a:prstGeom prst="rect">
            <a:avLst/>
          </a:prstGeom>
        </p:spPr>
        <p:txBody>
          <a:bodyPr lIns="95435" tIns="47716" rIns="95435" bIns="47716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23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9668C-78C1-4B50-A238-56637A7CF59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16600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sz="quarter" idx="10" hasCustomPrompt="1"/>
          </p:nvPr>
        </p:nvSpPr>
        <p:spPr>
          <a:xfrm>
            <a:off x="537856" y="4362671"/>
            <a:ext cx="9603052" cy="134422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 ЧЕМ ВЫ РАССКАЖЕТЕ СЕГОДНЯ? </a:t>
            </a:r>
            <a:endParaRPr lang="ru-RU" dirty="0"/>
          </a:p>
        </p:txBody>
      </p:sp>
      <p:pic>
        <p:nvPicPr>
          <p:cNvPr id="6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1723"/>
            <a:ext cx="10693400" cy="7560374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44" y="924154"/>
            <a:ext cx="790866" cy="1904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 userDrawn="1"/>
        </p:nvSpPr>
        <p:spPr>
          <a:xfrm>
            <a:off x="2669929" y="2722070"/>
            <a:ext cx="4884143" cy="1270274"/>
          </a:xfrm>
          <a:prstGeom prst="rect">
            <a:avLst/>
          </a:prstGeom>
        </p:spPr>
        <p:txBody>
          <a:bodyPr vert="horz" wrap="square" lIns="151463" tIns="75725" rIns="151463" bIns="75725" rtlCol="0" anchor="ctr">
            <a:noAutofit/>
          </a:bodyPr>
          <a:lstStyle/>
          <a:p>
            <a:pPr algn="ctr" defTabSz="1514566" fontAlgn="auto">
              <a:spcAft>
                <a:spcPts val="0"/>
              </a:spcAft>
            </a:pPr>
            <a:r>
              <a:rPr lang="ru-RU" sz="2600" b="1" dirty="0">
                <a:solidFill>
                  <a:prstClr val="white"/>
                </a:solidFill>
                <a:latin typeface="Calibri"/>
                <a:cs typeface="+mn-cs"/>
              </a:rPr>
              <a:t>ФЕДЕРАЛЬНАЯ НАЛОГОВАЯ </a:t>
            </a:r>
            <a:br>
              <a:rPr lang="ru-RU" sz="2600" b="1" dirty="0">
                <a:solidFill>
                  <a:prstClr val="white"/>
                </a:solidFill>
                <a:latin typeface="Calibri"/>
                <a:cs typeface="+mn-cs"/>
              </a:rPr>
            </a:br>
            <a:r>
              <a:rPr lang="ru-RU" sz="2600" b="1" dirty="0">
                <a:solidFill>
                  <a:prstClr val="white"/>
                </a:solidFill>
                <a:latin typeface="Calibri"/>
                <a:cs typeface="+mn-cs"/>
              </a:rPr>
              <a:t>СЛУЖБА</a:t>
            </a:r>
          </a:p>
        </p:txBody>
      </p:sp>
    </p:spTree>
    <p:extLst>
      <p:ext uri="{BB962C8B-B14F-4D97-AF65-F5344CB8AC3E}">
        <p14:creationId xmlns:p14="http://schemas.microsoft.com/office/powerpoint/2010/main" val="3795042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6" y="2348902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20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4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2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9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74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4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23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79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9"/>
            <a:ext cx="2495127" cy="402568"/>
          </a:xfrm>
          <a:prstGeom prst="rect">
            <a:avLst/>
          </a:prstGeom>
        </p:spPr>
        <p:txBody>
          <a:bodyPr lIns="95435" tIns="47717" rIns="95435" bIns="47717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3" y="7008179"/>
            <a:ext cx="3386243" cy="402568"/>
          </a:xfrm>
          <a:prstGeom prst="rect">
            <a:avLst/>
          </a:prstGeom>
        </p:spPr>
        <p:txBody>
          <a:bodyPr lIns="95435" tIns="47717" rIns="95435" bIns="47717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D3B24-17C6-4A27-98CA-E0E92DC0559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5324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0079451" y="5454711"/>
            <a:ext cx="506822" cy="13908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761" tIns="66381" rIns="132761" bIns="66381" anchor="ctr"/>
          <a:lstStyle/>
          <a:p>
            <a:pPr algn="ctr" defTabSz="132757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600" dirty="0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10079451" y="6866612"/>
            <a:ext cx="506822" cy="47607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761" tIns="66381" rIns="132761" bIns="66381" anchor="ctr"/>
          <a:lstStyle/>
          <a:p>
            <a:pPr algn="ctr" defTabSz="132757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600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195" y="122212"/>
            <a:ext cx="8424100" cy="1006202"/>
          </a:xfrm>
        </p:spPr>
        <p:txBody>
          <a:bodyPr/>
          <a:lstStyle>
            <a:lvl1pPr>
              <a:defRPr>
                <a:solidFill>
                  <a:srgbClr val="104E72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0195" y="1503800"/>
            <a:ext cx="9919242" cy="5312908"/>
          </a:xfrm>
        </p:spPr>
        <p:txBody>
          <a:bodyPr lIns="0" tIns="0" rIns="0" bIns="0"/>
          <a:lstStyle>
            <a:lvl1pPr marL="191741" indent="-191741">
              <a:buClr>
                <a:srgbClr val="C00000"/>
              </a:buClr>
              <a:buFont typeface="Arial" pitchFamily="34" charset="0"/>
              <a:buChar char="•"/>
              <a:defRPr sz="3000" b="1"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1pPr>
            <a:lvl2pPr marL="392113" indent="-200376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2pPr>
            <a:lvl3pPr marL="583854" indent="-191741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3pPr>
            <a:lvl4pPr marL="784231" indent="-200376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4pPr>
            <a:lvl5pPr marL="975969" indent="-191741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10058866" y="6882414"/>
            <a:ext cx="552839" cy="402568"/>
          </a:xfrm>
        </p:spPr>
        <p:txBody>
          <a:bodyPr lIns="0" rIns="0"/>
          <a:lstStyle>
            <a:lvl1pPr algn="ctr">
              <a:defRPr sz="3500" b="1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302A372-EB85-4A14-9B9E-6F2305329C24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" y="2"/>
            <a:ext cx="337881" cy="119019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761" tIns="66381" rIns="132761" bIns="66381" anchor="ctr"/>
          <a:lstStyle/>
          <a:p>
            <a:pPr algn="ctr" defTabSz="132757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00805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6" y="4858819"/>
            <a:ext cx="9089390" cy="1501751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6" y="3204786"/>
            <a:ext cx="9089390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48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496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245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8994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742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490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239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7987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9"/>
            <a:ext cx="2495127" cy="402568"/>
          </a:xfrm>
          <a:prstGeom prst="rect">
            <a:avLst/>
          </a:prstGeom>
        </p:spPr>
        <p:txBody>
          <a:bodyPr lIns="95435" tIns="47717" rIns="95435" bIns="47717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3" y="7008179"/>
            <a:ext cx="3386243" cy="402568"/>
          </a:xfrm>
          <a:prstGeom prst="rect">
            <a:avLst/>
          </a:prstGeom>
        </p:spPr>
        <p:txBody>
          <a:bodyPr lIns="95435" tIns="47717" rIns="95435" bIns="47717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F8021-ED8C-4BDF-B535-680A6D8767B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00719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670" y="1764299"/>
            <a:ext cx="4722919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812" y="1764299"/>
            <a:ext cx="4722919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9"/>
            <a:ext cx="2495127" cy="402568"/>
          </a:xfrm>
          <a:prstGeom prst="rect">
            <a:avLst/>
          </a:prstGeom>
        </p:spPr>
        <p:txBody>
          <a:bodyPr lIns="95435" tIns="47717" rIns="95435" bIns="47717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3" y="7008179"/>
            <a:ext cx="3386243" cy="402568"/>
          </a:xfrm>
          <a:prstGeom prst="rect">
            <a:avLst/>
          </a:prstGeom>
        </p:spPr>
        <p:txBody>
          <a:bodyPr lIns="95435" tIns="47717" rIns="95435" bIns="47717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E65D7-EF62-48DF-8BE3-AABB744AD3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43653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535"/>
            <a:ext cx="4724776" cy="705368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486" indent="0">
              <a:buNone/>
              <a:defRPr sz="2200" b="1"/>
            </a:lvl2pPr>
            <a:lvl3pPr marL="994969" indent="0">
              <a:buNone/>
              <a:defRPr sz="2000" b="1"/>
            </a:lvl3pPr>
            <a:lvl4pPr marL="1492454" indent="0">
              <a:buNone/>
              <a:defRPr sz="1700" b="1"/>
            </a:lvl4pPr>
            <a:lvl5pPr marL="1989940" indent="0">
              <a:buNone/>
              <a:defRPr sz="1700" b="1"/>
            </a:lvl5pPr>
            <a:lvl6pPr marL="2487423" indent="0">
              <a:buNone/>
              <a:defRPr sz="1700" b="1"/>
            </a:lvl6pPr>
            <a:lvl7pPr marL="2984908" indent="0">
              <a:buNone/>
              <a:defRPr sz="1700" b="1"/>
            </a:lvl7pPr>
            <a:lvl8pPr marL="3482396" indent="0">
              <a:buNone/>
              <a:defRPr sz="1700" b="1"/>
            </a:lvl8pPr>
            <a:lvl9pPr marL="3979878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670" y="2397900"/>
            <a:ext cx="4724776" cy="435647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107" y="1692535"/>
            <a:ext cx="4726632" cy="705368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486" indent="0">
              <a:buNone/>
              <a:defRPr sz="2200" b="1"/>
            </a:lvl2pPr>
            <a:lvl3pPr marL="994969" indent="0">
              <a:buNone/>
              <a:defRPr sz="2000" b="1"/>
            </a:lvl3pPr>
            <a:lvl4pPr marL="1492454" indent="0">
              <a:buNone/>
              <a:defRPr sz="1700" b="1"/>
            </a:lvl4pPr>
            <a:lvl5pPr marL="1989940" indent="0">
              <a:buNone/>
              <a:defRPr sz="1700" b="1"/>
            </a:lvl5pPr>
            <a:lvl6pPr marL="2487423" indent="0">
              <a:buNone/>
              <a:defRPr sz="1700" b="1"/>
            </a:lvl6pPr>
            <a:lvl7pPr marL="2984908" indent="0">
              <a:buNone/>
              <a:defRPr sz="1700" b="1"/>
            </a:lvl7pPr>
            <a:lvl8pPr marL="3482396" indent="0">
              <a:buNone/>
              <a:defRPr sz="1700" b="1"/>
            </a:lvl8pPr>
            <a:lvl9pPr marL="3979878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2107" y="2397900"/>
            <a:ext cx="4726632" cy="435647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534671" y="7008179"/>
            <a:ext cx="2495127" cy="402568"/>
          </a:xfrm>
          <a:prstGeom prst="rect">
            <a:avLst/>
          </a:prstGeom>
        </p:spPr>
        <p:txBody>
          <a:bodyPr lIns="95435" tIns="47717" rIns="95435" bIns="47717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653583" y="7008179"/>
            <a:ext cx="3386243" cy="402568"/>
          </a:xfrm>
          <a:prstGeom prst="rect">
            <a:avLst/>
          </a:prstGeom>
        </p:spPr>
        <p:txBody>
          <a:bodyPr lIns="95435" tIns="47717" rIns="95435" bIns="47717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3F9DB-885A-4D81-8D62-6BEB8B6A1F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19195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534671" y="7008179"/>
            <a:ext cx="2495127" cy="402568"/>
          </a:xfrm>
          <a:prstGeom prst="rect">
            <a:avLst/>
          </a:prstGeom>
        </p:spPr>
        <p:txBody>
          <a:bodyPr lIns="95435" tIns="47717" rIns="95435" bIns="47717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653583" y="7008179"/>
            <a:ext cx="3386243" cy="402568"/>
          </a:xfrm>
          <a:prstGeom prst="rect">
            <a:avLst/>
          </a:prstGeom>
        </p:spPr>
        <p:txBody>
          <a:bodyPr lIns="95435" tIns="47717" rIns="95435" bIns="47717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F9FE5-6402-411A-AFD6-F5FDF53EA1D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06776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715628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534671" y="7008179"/>
            <a:ext cx="2495127" cy="402568"/>
          </a:xfrm>
          <a:prstGeom prst="rect">
            <a:avLst/>
          </a:prstGeom>
        </p:spPr>
        <p:txBody>
          <a:bodyPr lIns="95435" tIns="47717" rIns="95435" bIns="47717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653583" y="7008179"/>
            <a:ext cx="3386243" cy="402568"/>
          </a:xfrm>
          <a:prstGeom prst="rect">
            <a:avLst/>
          </a:prstGeom>
        </p:spPr>
        <p:txBody>
          <a:bodyPr lIns="95435" tIns="47717" rIns="95435" bIns="47717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2D679-B1CE-4B80-B6F9-CAA5757C648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577423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9" y="301051"/>
            <a:ext cx="3518055" cy="128121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822" y="301055"/>
            <a:ext cx="5977908" cy="645332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9" y="1582268"/>
            <a:ext cx="3518055" cy="5172115"/>
          </a:xfrm>
        </p:spPr>
        <p:txBody>
          <a:bodyPr/>
          <a:lstStyle>
            <a:lvl1pPr marL="0" indent="0">
              <a:buNone/>
              <a:defRPr sz="1500"/>
            </a:lvl1pPr>
            <a:lvl2pPr marL="497486" indent="0">
              <a:buNone/>
              <a:defRPr sz="1300"/>
            </a:lvl2pPr>
            <a:lvl3pPr marL="994969" indent="0">
              <a:buNone/>
              <a:defRPr sz="1100"/>
            </a:lvl3pPr>
            <a:lvl4pPr marL="1492454" indent="0">
              <a:buNone/>
              <a:defRPr sz="1000"/>
            </a:lvl4pPr>
            <a:lvl5pPr marL="1989940" indent="0">
              <a:buNone/>
              <a:defRPr sz="1000"/>
            </a:lvl5pPr>
            <a:lvl6pPr marL="2487423" indent="0">
              <a:buNone/>
              <a:defRPr sz="1000"/>
            </a:lvl6pPr>
            <a:lvl7pPr marL="2984908" indent="0">
              <a:buNone/>
              <a:defRPr sz="1000"/>
            </a:lvl7pPr>
            <a:lvl8pPr marL="3482396" indent="0">
              <a:buNone/>
              <a:defRPr sz="1000"/>
            </a:lvl8pPr>
            <a:lvl9pPr marL="3979878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9"/>
            <a:ext cx="2495127" cy="402568"/>
          </a:xfrm>
          <a:prstGeom prst="rect">
            <a:avLst/>
          </a:prstGeom>
        </p:spPr>
        <p:txBody>
          <a:bodyPr lIns="95435" tIns="47717" rIns="95435" bIns="47717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3" y="7008179"/>
            <a:ext cx="3386243" cy="402568"/>
          </a:xfrm>
          <a:prstGeom prst="rect">
            <a:avLst/>
          </a:prstGeom>
        </p:spPr>
        <p:txBody>
          <a:bodyPr lIns="95435" tIns="47717" rIns="95435" bIns="47717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78974-F02E-439E-80F3-43EB670DBF8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50705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6"/>
            <a:ext cx="6416040" cy="62485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 rtlCol="0">
            <a:normAutofit/>
          </a:bodyPr>
          <a:lstStyle>
            <a:lvl1pPr marL="0" indent="0">
              <a:buNone/>
              <a:defRPr sz="3500"/>
            </a:lvl1pPr>
            <a:lvl2pPr marL="497486" indent="0">
              <a:buNone/>
              <a:defRPr sz="3000"/>
            </a:lvl2pPr>
            <a:lvl3pPr marL="994969" indent="0">
              <a:buNone/>
              <a:defRPr sz="2600"/>
            </a:lvl3pPr>
            <a:lvl4pPr marL="1492454" indent="0">
              <a:buNone/>
              <a:defRPr sz="2200"/>
            </a:lvl4pPr>
            <a:lvl5pPr marL="1989940" indent="0">
              <a:buNone/>
              <a:defRPr sz="2200"/>
            </a:lvl5pPr>
            <a:lvl6pPr marL="2487423" indent="0">
              <a:buNone/>
              <a:defRPr sz="2200"/>
            </a:lvl6pPr>
            <a:lvl7pPr marL="2984908" indent="0">
              <a:buNone/>
              <a:defRPr sz="2200"/>
            </a:lvl7pPr>
            <a:lvl8pPr marL="3482396" indent="0">
              <a:buNone/>
              <a:defRPr sz="2200"/>
            </a:lvl8pPr>
            <a:lvl9pPr marL="3979878" indent="0">
              <a:buNone/>
              <a:defRPr sz="22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41"/>
            <a:ext cx="6416040" cy="887399"/>
          </a:xfrm>
        </p:spPr>
        <p:txBody>
          <a:bodyPr/>
          <a:lstStyle>
            <a:lvl1pPr marL="0" indent="0">
              <a:buNone/>
              <a:defRPr sz="1500"/>
            </a:lvl1pPr>
            <a:lvl2pPr marL="497486" indent="0">
              <a:buNone/>
              <a:defRPr sz="1300"/>
            </a:lvl2pPr>
            <a:lvl3pPr marL="994969" indent="0">
              <a:buNone/>
              <a:defRPr sz="1100"/>
            </a:lvl3pPr>
            <a:lvl4pPr marL="1492454" indent="0">
              <a:buNone/>
              <a:defRPr sz="1000"/>
            </a:lvl4pPr>
            <a:lvl5pPr marL="1989940" indent="0">
              <a:buNone/>
              <a:defRPr sz="1000"/>
            </a:lvl5pPr>
            <a:lvl6pPr marL="2487423" indent="0">
              <a:buNone/>
              <a:defRPr sz="1000"/>
            </a:lvl6pPr>
            <a:lvl7pPr marL="2984908" indent="0">
              <a:buNone/>
              <a:defRPr sz="1000"/>
            </a:lvl7pPr>
            <a:lvl8pPr marL="3482396" indent="0">
              <a:buNone/>
              <a:defRPr sz="1000"/>
            </a:lvl8pPr>
            <a:lvl9pPr marL="3979878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9"/>
            <a:ext cx="2495127" cy="402568"/>
          </a:xfrm>
          <a:prstGeom prst="rect">
            <a:avLst/>
          </a:prstGeom>
        </p:spPr>
        <p:txBody>
          <a:bodyPr lIns="95435" tIns="47717" rIns="95435" bIns="47717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3" y="7008179"/>
            <a:ext cx="3386243" cy="402568"/>
          </a:xfrm>
          <a:prstGeom prst="rect">
            <a:avLst/>
          </a:prstGeom>
        </p:spPr>
        <p:txBody>
          <a:bodyPr lIns="95435" tIns="47717" rIns="95435" bIns="47717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A0A1B-D7B0-4C6E-90BC-42E0241C57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945014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9"/>
            <a:ext cx="2495127" cy="402568"/>
          </a:xfrm>
          <a:prstGeom prst="rect">
            <a:avLst/>
          </a:prstGeom>
        </p:spPr>
        <p:txBody>
          <a:bodyPr lIns="95435" tIns="47717" rIns="95435" bIns="47717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3" y="7008179"/>
            <a:ext cx="3386243" cy="402568"/>
          </a:xfrm>
          <a:prstGeom prst="rect">
            <a:avLst/>
          </a:prstGeom>
        </p:spPr>
        <p:txBody>
          <a:bodyPr lIns="95435" tIns="47717" rIns="95435" bIns="47717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DC856-7421-485F-B27B-F1912165AC0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814090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4" y="302810"/>
            <a:ext cx="2406016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10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9"/>
            <a:ext cx="2495127" cy="402568"/>
          </a:xfrm>
          <a:prstGeom prst="rect">
            <a:avLst/>
          </a:prstGeom>
        </p:spPr>
        <p:txBody>
          <a:bodyPr lIns="95435" tIns="47717" rIns="95435" bIns="47717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3" y="7008179"/>
            <a:ext cx="3386243" cy="402568"/>
          </a:xfrm>
          <a:prstGeom prst="rect">
            <a:avLst/>
          </a:prstGeom>
        </p:spPr>
        <p:txBody>
          <a:bodyPr lIns="95435" tIns="47717" rIns="95435" bIns="47717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30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9668C-78C1-4B50-A238-56637A7CF59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00077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sz="quarter" idx="10" hasCustomPrompt="1"/>
          </p:nvPr>
        </p:nvSpPr>
        <p:spPr>
          <a:xfrm>
            <a:off x="537856" y="4362662"/>
            <a:ext cx="9603052" cy="134422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 ЧЕМ ВЫ РАССКАЖЕТЕ СЕГОДНЯ? </a:t>
            </a:r>
            <a:endParaRPr lang="ru-RU" dirty="0"/>
          </a:p>
        </p:txBody>
      </p:sp>
      <p:pic>
        <p:nvPicPr>
          <p:cNvPr id="6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1719"/>
            <a:ext cx="10693400" cy="7560374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44" y="924154"/>
            <a:ext cx="790866" cy="1904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 userDrawn="1"/>
        </p:nvSpPr>
        <p:spPr>
          <a:xfrm>
            <a:off x="2669929" y="2722070"/>
            <a:ext cx="4884143" cy="1270274"/>
          </a:xfrm>
          <a:prstGeom prst="rect">
            <a:avLst/>
          </a:prstGeom>
        </p:spPr>
        <p:txBody>
          <a:bodyPr vert="horz" wrap="square" lIns="151466" tIns="75732" rIns="151466" bIns="75732" rtlCol="0" anchor="ctr">
            <a:noAutofit/>
          </a:bodyPr>
          <a:lstStyle/>
          <a:p>
            <a:pPr algn="ctr" defTabSz="1514619" fontAlgn="auto">
              <a:spcAft>
                <a:spcPts val="0"/>
              </a:spcAft>
            </a:pPr>
            <a:r>
              <a:rPr lang="ru-RU" sz="2600" b="1" dirty="0">
                <a:solidFill>
                  <a:prstClr val="white"/>
                </a:solidFill>
                <a:latin typeface="Calibri"/>
                <a:cs typeface="+mn-cs"/>
              </a:rPr>
              <a:t>ФЕДЕРАЛЬНАЯ НАЛОГОВАЯ </a:t>
            </a:r>
            <a:br>
              <a:rPr lang="ru-RU" sz="2600" b="1" dirty="0">
                <a:solidFill>
                  <a:prstClr val="white"/>
                </a:solidFill>
                <a:latin typeface="Calibri"/>
                <a:cs typeface="+mn-cs"/>
              </a:rPr>
            </a:br>
            <a:r>
              <a:rPr lang="ru-RU" sz="2600" b="1" dirty="0">
                <a:solidFill>
                  <a:prstClr val="white"/>
                </a:solidFill>
                <a:latin typeface="Calibri"/>
                <a:cs typeface="+mn-cs"/>
              </a:rPr>
              <a:t>СЛУЖБА</a:t>
            </a:r>
          </a:p>
        </p:txBody>
      </p:sp>
    </p:spTree>
    <p:extLst>
      <p:ext uri="{BB962C8B-B14F-4D97-AF65-F5344CB8AC3E}">
        <p14:creationId xmlns:p14="http://schemas.microsoft.com/office/powerpoint/2010/main" val="22984484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602" y="1885068"/>
            <a:ext cx="9223058" cy="3145274"/>
          </a:xfrm>
        </p:spPr>
        <p:txBody>
          <a:bodyPr anchor="b"/>
          <a:lstStyle>
            <a:lvl1pPr>
              <a:defRPr sz="6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602" y="5060098"/>
            <a:ext cx="9223058" cy="1654026"/>
          </a:xfrm>
        </p:spPr>
        <p:txBody>
          <a:bodyPr/>
          <a:lstStyle>
            <a:lvl1pPr marL="0" indent="0">
              <a:buNone/>
              <a:defRPr sz="2600">
                <a:solidFill>
                  <a:schemeClr val="tx1"/>
                </a:solidFill>
              </a:defRPr>
            </a:lvl1pPr>
            <a:lvl2pPr marL="49733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994665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49199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198933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48666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298399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48132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397866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1396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173" y="2012842"/>
            <a:ext cx="4544696" cy="47975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3534" y="2012842"/>
            <a:ext cx="4544696" cy="47975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06402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565" y="402569"/>
            <a:ext cx="9223058" cy="14614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601" y="1853571"/>
            <a:ext cx="4523809" cy="90840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333" indent="0">
              <a:buNone/>
              <a:defRPr sz="2200" b="1"/>
            </a:lvl2pPr>
            <a:lvl3pPr marL="994665" indent="0">
              <a:buNone/>
              <a:defRPr sz="2100" b="1"/>
            </a:lvl3pPr>
            <a:lvl4pPr marL="1491998" indent="0">
              <a:buNone/>
              <a:defRPr sz="1700" b="1"/>
            </a:lvl4pPr>
            <a:lvl5pPr marL="1989331" indent="0">
              <a:buNone/>
              <a:defRPr sz="1700" b="1"/>
            </a:lvl5pPr>
            <a:lvl6pPr marL="2486665" indent="0">
              <a:buNone/>
              <a:defRPr sz="1700" b="1"/>
            </a:lvl6pPr>
            <a:lvl7pPr marL="2983994" indent="0">
              <a:buNone/>
              <a:defRPr sz="1700" b="1"/>
            </a:lvl7pPr>
            <a:lvl8pPr marL="3481323" indent="0">
              <a:buNone/>
              <a:defRPr sz="1700" b="1"/>
            </a:lvl8pPr>
            <a:lvl9pPr marL="3978665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601" y="2761968"/>
            <a:ext cx="4523809" cy="40624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3537" y="1853571"/>
            <a:ext cx="4546087" cy="90840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333" indent="0">
              <a:buNone/>
              <a:defRPr sz="2200" b="1"/>
            </a:lvl2pPr>
            <a:lvl3pPr marL="994665" indent="0">
              <a:buNone/>
              <a:defRPr sz="2100" b="1"/>
            </a:lvl3pPr>
            <a:lvl4pPr marL="1491998" indent="0">
              <a:buNone/>
              <a:defRPr sz="1700" b="1"/>
            </a:lvl4pPr>
            <a:lvl5pPr marL="1989331" indent="0">
              <a:buNone/>
              <a:defRPr sz="1700" b="1"/>
            </a:lvl5pPr>
            <a:lvl6pPr marL="2486665" indent="0">
              <a:buNone/>
              <a:defRPr sz="1700" b="1"/>
            </a:lvl6pPr>
            <a:lvl7pPr marL="2983994" indent="0">
              <a:buNone/>
              <a:defRPr sz="1700" b="1"/>
            </a:lvl7pPr>
            <a:lvl8pPr marL="3481323" indent="0">
              <a:buNone/>
              <a:defRPr sz="1700" b="1"/>
            </a:lvl8pPr>
            <a:lvl9pPr marL="3978665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3537" y="2761968"/>
            <a:ext cx="4546087" cy="406242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3268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97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588" y="1590"/>
            <a:ext cx="10691812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9"/>
          <p:cNvSpPr txBox="1">
            <a:spLocks noChangeArrowheads="1"/>
          </p:cNvSpPr>
          <p:nvPr userDrawn="1"/>
        </p:nvSpPr>
        <p:spPr bwMode="auto">
          <a:xfrm>
            <a:off x="6931025" y="5653088"/>
            <a:ext cx="1079500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40" tIns="45671" rIns="91340" bIns="45671"/>
          <a:lstStyle/>
          <a:p>
            <a:pPr defTabSz="1041794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2034" y="1771694"/>
            <a:ext cx="8561139" cy="5324475"/>
          </a:xfrm>
        </p:spPr>
        <p:txBody>
          <a:bodyPr/>
          <a:lstStyle>
            <a:lvl1pPr marL="363100" indent="0">
              <a:buFontTx/>
              <a:buNone/>
              <a:defRPr b="1">
                <a:latin typeface="+mj-lt"/>
              </a:defRPr>
            </a:lvl1pPr>
            <a:lvl2pPr marL="359931" indent="3175">
              <a:defRPr>
                <a:latin typeface="+mj-lt"/>
              </a:defRPr>
            </a:lvl2pPr>
            <a:lvl3pPr marL="627891" indent="-260038">
              <a:tabLst/>
              <a:defRPr>
                <a:latin typeface="+mj-lt"/>
              </a:defRPr>
            </a:lvl3pPr>
            <a:lvl4pPr marL="0" indent="359931">
              <a:lnSpc>
                <a:spcPts val="1800"/>
              </a:lnSpc>
              <a:spcBef>
                <a:spcPts val="400"/>
              </a:spcBef>
              <a:defRPr>
                <a:latin typeface="+mj-lt"/>
              </a:defRPr>
            </a:lvl4pPr>
            <a:lvl5pPr>
              <a:lnSpc>
                <a:spcPts val="1800"/>
              </a:lnSpc>
              <a:spcBef>
                <a:spcPts val="400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962026" y="552459"/>
            <a:ext cx="8580438" cy="1219199"/>
          </a:xfrm>
        </p:spPr>
        <p:txBody>
          <a:bodyPr/>
          <a:lstStyle>
            <a:lvl1pPr marL="0" marR="0" indent="0" defTabSz="10417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lvl="0"/>
            <a:r>
              <a:rPr lang="ru-RU" noProof="0" dirty="0" smtClean="0"/>
              <a:t>Образец заголовка</a:t>
            </a:r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ED4219-446A-426A-A009-3E54DEF2281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3609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9" y="504121"/>
            <a:ext cx="3448899" cy="1764295"/>
          </a:xfrm>
        </p:spPr>
        <p:txBody>
          <a:bodyPr anchor="b"/>
          <a:lstStyle>
            <a:lvl1pPr>
              <a:defRPr sz="3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6087" y="1088706"/>
            <a:ext cx="5413534" cy="5373398"/>
          </a:xfrm>
        </p:spPr>
        <p:txBody>
          <a:bodyPr/>
          <a:lstStyle>
            <a:lvl1pPr>
              <a:defRPr sz="37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9" y="2268382"/>
            <a:ext cx="3448899" cy="4202453"/>
          </a:xfrm>
        </p:spPr>
        <p:txBody>
          <a:bodyPr/>
          <a:lstStyle>
            <a:lvl1pPr marL="0" indent="0">
              <a:buNone/>
              <a:defRPr sz="1700"/>
            </a:lvl1pPr>
            <a:lvl2pPr marL="497333" indent="0">
              <a:buNone/>
              <a:defRPr sz="1500"/>
            </a:lvl2pPr>
            <a:lvl3pPr marL="994665" indent="0">
              <a:buNone/>
              <a:defRPr sz="1300"/>
            </a:lvl3pPr>
            <a:lvl4pPr marL="1491998" indent="0">
              <a:buNone/>
              <a:defRPr sz="1100"/>
            </a:lvl4pPr>
            <a:lvl5pPr marL="1989331" indent="0">
              <a:buNone/>
              <a:defRPr sz="1100"/>
            </a:lvl5pPr>
            <a:lvl6pPr marL="2486665" indent="0">
              <a:buNone/>
              <a:defRPr sz="1100"/>
            </a:lvl6pPr>
            <a:lvl7pPr marL="2983994" indent="0">
              <a:buNone/>
              <a:defRPr sz="1100"/>
            </a:lvl7pPr>
            <a:lvl8pPr marL="3481323" indent="0">
              <a:buNone/>
              <a:defRPr sz="1100"/>
            </a:lvl8pPr>
            <a:lvl9pPr marL="397866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9739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609" y="504121"/>
            <a:ext cx="3448899" cy="1764295"/>
          </a:xfrm>
        </p:spPr>
        <p:txBody>
          <a:bodyPr anchor="b"/>
          <a:lstStyle>
            <a:lvl1pPr>
              <a:defRPr sz="3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6087" y="1088706"/>
            <a:ext cx="5413534" cy="5373398"/>
          </a:xfrm>
        </p:spPr>
        <p:txBody>
          <a:bodyPr anchor="t"/>
          <a:lstStyle>
            <a:lvl1pPr marL="0" indent="0">
              <a:buNone/>
              <a:defRPr sz="3700"/>
            </a:lvl1pPr>
            <a:lvl2pPr marL="497333" indent="0">
              <a:buNone/>
              <a:defRPr sz="3000"/>
            </a:lvl2pPr>
            <a:lvl3pPr marL="994665" indent="0">
              <a:buNone/>
              <a:defRPr sz="2600"/>
            </a:lvl3pPr>
            <a:lvl4pPr marL="1491998" indent="0">
              <a:buNone/>
              <a:defRPr sz="2200"/>
            </a:lvl4pPr>
            <a:lvl5pPr marL="1989331" indent="0">
              <a:buNone/>
              <a:defRPr sz="2200"/>
            </a:lvl5pPr>
            <a:lvl6pPr marL="2486665" indent="0">
              <a:buNone/>
              <a:defRPr sz="2200"/>
            </a:lvl6pPr>
            <a:lvl7pPr marL="2983994" indent="0">
              <a:buNone/>
              <a:defRPr sz="2200"/>
            </a:lvl7pPr>
            <a:lvl8pPr marL="3481323" indent="0">
              <a:buNone/>
              <a:defRPr sz="2200"/>
            </a:lvl8pPr>
            <a:lvl9pPr marL="3978665" indent="0">
              <a:buNone/>
              <a:defRPr sz="2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609" y="2268382"/>
            <a:ext cx="3448899" cy="4202453"/>
          </a:xfrm>
        </p:spPr>
        <p:txBody>
          <a:bodyPr/>
          <a:lstStyle>
            <a:lvl1pPr marL="0" indent="0">
              <a:buNone/>
              <a:defRPr sz="1700"/>
            </a:lvl1pPr>
            <a:lvl2pPr marL="497333" indent="0">
              <a:buNone/>
              <a:defRPr sz="1500"/>
            </a:lvl2pPr>
            <a:lvl3pPr marL="994665" indent="0">
              <a:buNone/>
              <a:defRPr sz="1300"/>
            </a:lvl3pPr>
            <a:lvl4pPr marL="1491998" indent="0">
              <a:buNone/>
              <a:defRPr sz="1100"/>
            </a:lvl4pPr>
            <a:lvl5pPr marL="1989331" indent="0">
              <a:buNone/>
              <a:defRPr sz="1100"/>
            </a:lvl5pPr>
            <a:lvl6pPr marL="2486665" indent="0">
              <a:buNone/>
              <a:defRPr sz="1100"/>
            </a:lvl6pPr>
            <a:lvl7pPr marL="2983994" indent="0">
              <a:buNone/>
              <a:defRPr sz="1100"/>
            </a:lvl7pPr>
            <a:lvl8pPr marL="3481323" indent="0">
              <a:buNone/>
              <a:defRPr sz="1100"/>
            </a:lvl8pPr>
            <a:lvl9pPr marL="397866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5304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6399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2492" y="402605"/>
            <a:ext cx="2305766" cy="64078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194" y="402605"/>
            <a:ext cx="6783624" cy="6407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FD380-C941-480E-9AB9-FE70DDF8062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1678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67912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1590"/>
            <a:ext cx="10691812" cy="755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9"/>
          <p:cNvSpPr txBox="1">
            <a:spLocks noChangeArrowheads="1"/>
          </p:cNvSpPr>
          <p:nvPr userDrawn="1"/>
        </p:nvSpPr>
        <p:spPr bwMode="auto">
          <a:xfrm>
            <a:off x="6931025" y="5653088"/>
            <a:ext cx="1079500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45" tIns="44925" rIns="89845" bIns="44925"/>
          <a:lstStyle>
            <a:lvl1pPr defTabSz="10414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1pPr>
            <a:lvl2pPr defTabSz="10414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2pPr>
            <a:lvl3pPr defTabSz="10414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3pPr>
            <a:lvl4pPr defTabSz="10414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4pPr>
            <a:lvl5pPr defTabSz="1041400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5pPr>
            <a:lvl6pPr marL="2508250" indent="-22225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6pPr>
            <a:lvl7pPr marL="2965450" indent="-22225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7pPr>
            <a:lvl8pPr marL="3422650" indent="-22225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8pPr>
            <a:lvl9pPr marL="3879850" indent="-222250" defTabSz="1041400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 smtClean="0">
              <a:solidFill>
                <a:srgbClr val="000000"/>
              </a:solidFill>
              <a:latin typeface="Calibri" pitchFamily="34" charset="0"/>
              <a:cs typeface="+mn-cs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2063" y="1771721"/>
            <a:ext cx="8561139" cy="5324475"/>
          </a:xfrm>
        </p:spPr>
        <p:txBody>
          <a:bodyPr/>
          <a:lstStyle>
            <a:lvl1pPr marL="357145" indent="0">
              <a:buFontTx/>
              <a:buNone/>
              <a:defRPr b="1">
                <a:latin typeface="+mj-lt"/>
              </a:defRPr>
            </a:lvl1pPr>
            <a:lvl2pPr marL="354021" indent="3136">
              <a:defRPr>
                <a:latin typeface="+mj-lt"/>
              </a:defRPr>
            </a:lvl2pPr>
            <a:lvl3pPr marL="617592" indent="-255770">
              <a:tabLst/>
              <a:defRPr>
                <a:latin typeface="+mj-lt"/>
              </a:defRPr>
            </a:lvl3pPr>
            <a:lvl4pPr marL="0" indent="354021">
              <a:lnSpc>
                <a:spcPts val="1777"/>
              </a:lnSpc>
              <a:spcBef>
                <a:spcPts val="395"/>
              </a:spcBef>
              <a:defRPr>
                <a:latin typeface="+mj-lt"/>
              </a:defRPr>
            </a:lvl4pPr>
            <a:lvl5pPr>
              <a:lnSpc>
                <a:spcPts val="1777"/>
              </a:lnSpc>
              <a:spcBef>
                <a:spcPts val="395"/>
              </a:spcBef>
              <a:buNone/>
              <a:defRPr>
                <a:latin typeface="+mj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962026" y="552494"/>
            <a:ext cx="8580438" cy="1219199"/>
          </a:xfrm>
        </p:spPr>
        <p:txBody>
          <a:bodyPr/>
          <a:lstStyle>
            <a:lvl1pPr marL="0" marR="0" indent="0" defTabSz="102470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200"/>
            </a:lvl1pPr>
          </a:lstStyle>
          <a:p>
            <a:pPr lvl="0"/>
            <a:r>
              <a:rPr lang="en-US" noProof="0" dirty="0"/>
              <a:t>Образец заголовка</a:t>
            </a:r>
            <a:endParaRPr lang="ru-RU" noProof="0" dirty="0"/>
          </a:p>
        </p:txBody>
      </p:sp>
      <p:sp>
        <p:nvSpPr>
          <p:cNvPr id="6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50882-61F9-42BD-B096-ACA4CE250D1C}" type="slidenum">
              <a:rPr lang="ru-RU" alt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9512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6" y="2348945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31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6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3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0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75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4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1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78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750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794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619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794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D3B24-17C6-4A27-98CA-E0E92DC0559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0629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0079455" y="5454754"/>
            <a:ext cx="506822" cy="13908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608" tIns="66309" rIns="132608" bIns="66309" anchor="ctr"/>
          <a:lstStyle/>
          <a:p>
            <a:pPr algn="ctr" defTabSz="1325958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600" dirty="0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10079455" y="6866633"/>
            <a:ext cx="506822" cy="47608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608" tIns="66309" rIns="132608" bIns="66309" anchor="ctr"/>
          <a:lstStyle/>
          <a:p>
            <a:pPr algn="ctr" defTabSz="1325958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600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195" y="122222"/>
            <a:ext cx="8424100" cy="1006201"/>
          </a:xfrm>
        </p:spPr>
        <p:txBody>
          <a:bodyPr/>
          <a:lstStyle>
            <a:lvl1pPr>
              <a:defRPr>
                <a:solidFill>
                  <a:srgbClr val="104E72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0195" y="1503801"/>
            <a:ext cx="9919242" cy="5312909"/>
          </a:xfrm>
        </p:spPr>
        <p:txBody>
          <a:bodyPr lIns="0" tIns="0" rIns="0" bIns="0"/>
          <a:lstStyle>
            <a:lvl1pPr marL="191533" indent="-191533">
              <a:buClr>
                <a:srgbClr val="C00000"/>
              </a:buClr>
              <a:buFont typeface="Arial" pitchFamily="34" charset="0"/>
              <a:buChar char="•"/>
              <a:defRPr sz="3000" b="1"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1pPr>
            <a:lvl2pPr marL="391644" indent="-200150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2pPr>
            <a:lvl3pPr marL="583146" indent="-191533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3pPr>
            <a:lvl4pPr marL="783284" indent="-200150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4pPr>
            <a:lvl5pPr marL="974785" indent="-191533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10058870" y="6882414"/>
            <a:ext cx="552838" cy="402568"/>
          </a:xfrm>
        </p:spPr>
        <p:txBody>
          <a:bodyPr lIns="0" rIns="0"/>
          <a:lstStyle>
            <a:lvl1pPr algn="ctr">
              <a:defRPr sz="3700" b="1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302A372-EB85-4A14-9B9E-6F2305329C24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" y="39"/>
            <a:ext cx="337881" cy="119019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608" tIns="66309" rIns="132608" bIns="66309" anchor="ctr"/>
          <a:lstStyle/>
          <a:p>
            <a:pPr algn="ctr" defTabSz="1325958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3878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15" y="4858862"/>
            <a:ext cx="9089390" cy="1501751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15" y="3204786"/>
            <a:ext cx="9089390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688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9376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064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8752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441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128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781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7505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794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619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794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F8021-ED8C-4BDF-B535-680A6D8767B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607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4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" y="3"/>
            <a:ext cx="10691813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2034" y="1771694"/>
            <a:ext cx="8561139" cy="5324475"/>
          </a:xfrm>
        </p:spPr>
        <p:txBody>
          <a:bodyPr/>
          <a:lstStyle>
            <a:lvl1pPr marL="363100" indent="0">
              <a:buFontTx/>
              <a:buNone/>
              <a:defRPr b="1">
                <a:latin typeface="+mj-lt"/>
              </a:defRPr>
            </a:lvl1pPr>
            <a:lvl2pPr marL="363100" indent="0">
              <a:defRPr>
                <a:latin typeface="+mj-lt"/>
              </a:defRPr>
            </a:lvl2pPr>
            <a:lvl3pPr marL="627891" indent="-260038">
              <a:defRPr>
                <a:latin typeface="+mj-lt"/>
              </a:defRPr>
            </a:lvl3pPr>
            <a:lvl4pPr marL="0" indent="359931">
              <a:defRPr>
                <a:latin typeface="+mj-lt"/>
              </a:defRPr>
            </a:lvl4pPr>
            <a:lvl5pPr marL="1433359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961217" y="552459"/>
            <a:ext cx="8581268" cy="1219199"/>
          </a:xfrm>
        </p:spPr>
        <p:txBody>
          <a:bodyPr/>
          <a:lstStyle>
            <a:lvl1pPr marL="0" marR="0" indent="0" defTabSz="1041794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400"/>
            </a:lvl1pPr>
          </a:lstStyle>
          <a:p>
            <a:pPr lvl="0"/>
            <a:r>
              <a:rPr lang="ru-RU" noProof="0" dirty="0" smtClean="0"/>
              <a:t>Образец заголовка</a:t>
            </a:r>
          </a:p>
        </p:txBody>
      </p:sp>
      <p:sp>
        <p:nvSpPr>
          <p:cNvPr id="5" name="Номер слайда 1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A1FC3-E460-4B15-9CB5-0A2C232AB9E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691" y="1764314"/>
            <a:ext cx="4722920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833" y="1764314"/>
            <a:ext cx="4722920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794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619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794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E65D7-EF62-48DF-8BE3-AABB744AD3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58029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91" y="1692535"/>
            <a:ext cx="4724777" cy="705368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6884" indent="0">
              <a:buNone/>
              <a:defRPr sz="2200" b="1"/>
            </a:lvl2pPr>
            <a:lvl3pPr marL="993765" indent="0">
              <a:buNone/>
              <a:defRPr sz="2100" b="1"/>
            </a:lvl3pPr>
            <a:lvl4pPr marL="1490646" indent="0">
              <a:buNone/>
              <a:defRPr sz="1700" b="1"/>
            </a:lvl4pPr>
            <a:lvl5pPr marL="1987529" indent="0">
              <a:buNone/>
              <a:defRPr sz="1700" b="1"/>
            </a:lvl5pPr>
            <a:lvl6pPr marL="2484411" indent="0">
              <a:buNone/>
              <a:defRPr sz="1700" b="1"/>
            </a:lvl6pPr>
            <a:lvl7pPr marL="2981288" indent="0">
              <a:buNone/>
              <a:defRPr sz="1700" b="1"/>
            </a:lvl7pPr>
            <a:lvl8pPr marL="3478170" indent="0">
              <a:buNone/>
              <a:defRPr sz="1700" b="1"/>
            </a:lvl8pPr>
            <a:lvl9pPr marL="3975053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691" y="2397910"/>
            <a:ext cx="4724777" cy="435647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107" y="1692535"/>
            <a:ext cx="4726632" cy="705368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6884" indent="0">
              <a:buNone/>
              <a:defRPr sz="2200" b="1"/>
            </a:lvl2pPr>
            <a:lvl3pPr marL="993765" indent="0">
              <a:buNone/>
              <a:defRPr sz="2100" b="1"/>
            </a:lvl3pPr>
            <a:lvl4pPr marL="1490646" indent="0">
              <a:buNone/>
              <a:defRPr sz="1700" b="1"/>
            </a:lvl4pPr>
            <a:lvl5pPr marL="1987529" indent="0">
              <a:buNone/>
              <a:defRPr sz="1700" b="1"/>
            </a:lvl5pPr>
            <a:lvl6pPr marL="2484411" indent="0">
              <a:buNone/>
              <a:defRPr sz="1700" b="1"/>
            </a:lvl6pPr>
            <a:lvl7pPr marL="2981288" indent="0">
              <a:buNone/>
              <a:defRPr sz="1700" b="1"/>
            </a:lvl7pPr>
            <a:lvl8pPr marL="3478170" indent="0">
              <a:buNone/>
              <a:defRPr sz="1700" b="1"/>
            </a:lvl8pPr>
            <a:lvl9pPr marL="3975053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2107" y="2397910"/>
            <a:ext cx="4726632" cy="435647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794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653619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794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3F9DB-885A-4D81-8D62-6BEB8B6A1F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1947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794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653619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794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F9FE5-6402-411A-AFD6-F5FDF53EA1D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3538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794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653619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794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2D679-B1CE-4B80-B6F9-CAA5757C648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4857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722" y="301065"/>
            <a:ext cx="3518055" cy="128121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822" y="301055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722" y="1582281"/>
            <a:ext cx="3518055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6884" indent="0">
              <a:buNone/>
              <a:defRPr sz="1300"/>
            </a:lvl2pPr>
            <a:lvl3pPr marL="993765" indent="0">
              <a:buNone/>
              <a:defRPr sz="1100"/>
            </a:lvl3pPr>
            <a:lvl4pPr marL="1490646" indent="0">
              <a:buNone/>
              <a:defRPr sz="1000"/>
            </a:lvl4pPr>
            <a:lvl5pPr marL="1987529" indent="0">
              <a:buNone/>
              <a:defRPr sz="1000"/>
            </a:lvl5pPr>
            <a:lvl6pPr marL="2484411" indent="0">
              <a:buNone/>
              <a:defRPr sz="1000"/>
            </a:lvl6pPr>
            <a:lvl7pPr marL="2981288" indent="0">
              <a:buNone/>
              <a:defRPr sz="1000"/>
            </a:lvl7pPr>
            <a:lvl8pPr marL="3478170" indent="0">
              <a:buNone/>
              <a:defRPr sz="1000"/>
            </a:lvl8pPr>
            <a:lvl9pPr marL="397505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794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619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794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78974-F02E-439E-80F3-43EB670DBF8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0007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9"/>
            <a:ext cx="6416040" cy="62485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 rtlCol="0">
            <a:normAutofit/>
          </a:bodyPr>
          <a:lstStyle>
            <a:lvl1pPr marL="0" indent="0">
              <a:buNone/>
              <a:defRPr sz="3700"/>
            </a:lvl1pPr>
            <a:lvl2pPr marL="496884" indent="0">
              <a:buNone/>
              <a:defRPr sz="3000"/>
            </a:lvl2pPr>
            <a:lvl3pPr marL="993765" indent="0">
              <a:buNone/>
              <a:defRPr sz="2600"/>
            </a:lvl3pPr>
            <a:lvl4pPr marL="1490646" indent="0">
              <a:buNone/>
              <a:defRPr sz="2200"/>
            </a:lvl4pPr>
            <a:lvl5pPr marL="1987529" indent="0">
              <a:buNone/>
              <a:defRPr sz="2200"/>
            </a:lvl5pPr>
            <a:lvl6pPr marL="2484411" indent="0">
              <a:buNone/>
              <a:defRPr sz="2200"/>
            </a:lvl6pPr>
            <a:lvl7pPr marL="2981288" indent="0">
              <a:buNone/>
              <a:defRPr sz="2200"/>
            </a:lvl7pPr>
            <a:lvl8pPr marL="3478170" indent="0">
              <a:buNone/>
              <a:defRPr sz="2200"/>
            </a:lvl8pPr>
            <a:lvl9pPr marL="3975053" indent="0">
              <a:buNone/>
              <a:defRPr sz="22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47"/>
            <a:ext cx="6416040" cy="887399"/>
          </a:xfrm>
        </p:spPr>
        <p:txBody>
          <a:bodyPr/>
          <a:lstStyle>
            <a:lvl1pPr marL="0" indent="0">
              <a:buNone/>
              <a:defRPr sz="1500"/>
            </a:lvl1pPr>
            <a:lvl2pPr marL="496884" indent="0">
              <a:buNone/>
              <a:defRPr sz="1300"/>
            </a:lvl2pPr>
            <a:lvl3pPr marL="993765" indent="0">
              <a:buNone/>
              <a:defRPr sz="1100"/>
            </a:lvl3pPr>
            <a:lvl4pPr marL="1490646" indent="0">
              <a:buNone/>
              <a:defRPr sz="1000"/>
            </a:lvl4pPr>
            <a:lvl5pPr marL="1987529" indent="0">
              <a:buNone/>
              <a:defRPr sz="1000"/>
            </a:lvl5pPr>
            <a:lvl6pPr marL="2484411" indent="0">
              <a:buNone/>
              <a:defRPr sz="1000"/>
            </a:lvl6pPr>
            <a:lvl7pPr marL="2981288" indent="0">
              <a:buNone/>
              <a:defRPr sz="1000"/>
            </a:lvl7pPr>
            <a:lvl8pPr marL="3478170" indent="0">
              <a:buNone/>
              <a:defRPr sz="1000"/>
            </a:lvl8pPr>
            <a:lvl9pPr marL="397505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794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619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794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A0A1B-D7B0-4C6E-90BC-42E0241C57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074741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794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619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794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DC856-7421-485F-B27B-F1912165AC0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1947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8" y="302818"/>
            <a:ext cx="2406016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18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794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619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794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9668C-78C1-4B50-A238-56637A7CF59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6901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sz="quarter" idx="10" hasCustomPrompt="1"/>
          </p:nvPr>
        </p:nvSpPr>
        <p:spPr>
          <a:xfrm>
            <a:off x="537856" y="4362699"/>
            <a:ext cx="9603052" cy="134422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 ЧЕМ ВЫ РАССКАЖЕТЕ СЕГОДНЯ? </a:t>
            </a:r>
            <a:endParaRPr lang="ru-RU" dirty="0"/>
          </a:p>
        </p:txBody>
      </p:sp>
      <p:pic>
        <p:nvPicPr>
          <p:cNvPr id="6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1723"/>
            <a:ext cx="10693400" cy="7560374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8" y="924154"/>
            <a:ext cx="790866" cy="1904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 userDrawn="1"/>
        </p:nvSpPr>
        <p:spPr>
          <a:xfrm>
            <a:off x="2669929" y="2722087"/>
            <a:ext cx="4884143" cy="1270275"/>
          </a:xfrm>
          <a:prstGeom prst="rect">
            <a:avLst/>
          </a:prstGeom>
        </p:spPr>
        <p:txBody>
          <a:bodyPr vert="horz" wrap="square" lIns="151299" tIns="75646" rIns="151299" bIns="75646" rtlCol="0" anchor="ctr">
            <a:noAutofit/>
          </a:bodyPr>
          <a:lstStyle/>
          <a:p>
            <a:pPr algn="ctr" defTabSz="1512783" fontAlgn="auto">
              <a:spcAft>
                <a:spcPts val="0"/>
              </a:spcAft>
            </a:pPr>
            <a:r>
              <a:rPr lang="ru-RU" sz="2600" b="1" dirty="0">
                <a:solidFill>
                  <a:prstClr val="white"/>
                </a:solidFill>
                <a:latin typeface="Calibri"/>
                <a:cs typeface="+mn-cs"/>
              </a:rPr>
              <a:t>ФЕДЕРАЛЬНАЯ НАЛОГОВАЯ </a:t>
            </a:r>
            <a:br>
              <a:rPr lang="ru-RU" sz="2600" b="1" dirty="0">
                <a:solidFill>
                  <a:prstClr val="white"/>
                </a:solidFill>
                <a:latin typeface="Calibri"/>
                <a:cs typeface="+mn-cs"/>
              </a:rPr>
            </a:br>
            <a:r>
              <a:rPr lang="ru-RU" sz="2600" b="1" dirty="0">
                <a:solidFill>
                  <a:prstClr val="white"/>
                </a:solidFill>
                <a:latin typeface="Calibri"/>
                <a:cs typeface="+mn-cs"/>
              </a:rPr>
              <a:t>СЛУЖБА</a:t>
            </a:r>
          </a:p>
        </p:txBody>
      </p:sp>
    </p:spTree>
    <p:extLst>
      <p:ext uri="{BB962C8B-B14F-4D97-AF65-F5344CB8AC3E}">
        <p14:creationId xmlns:p14="http://schemas.microsoft.com/office/powerpoint/2010/main" val="90424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6" y="2348944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31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6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3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0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75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4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1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78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750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05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619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05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D3B24-17C6-4A27-98CA-E0E92DC0559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2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" y="0"/>
            <a:ext cx="10691813" cy="755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34" y="1116335"/>
            <a:ext cx="8561139" cy="2232248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034" y="3781425"/>
            <a:ext cx="8561139" cy="3314700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089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179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268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35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44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537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4626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671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5E1D0A-1208-4860-BC6E-65E9F5587BA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0079455" y="5454751"/>
            <a:ext cx="506822" cy="13908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608" tIns="66309" rIns="132608" bIns="66309" anchor="ctr"/>
          <a:lstStyle/>
          <a:p>
            <a:pPr algn="ctr" defTabSz="1325972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600" dirty="0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10079455" y="6866631"/>
            <a:ext cx="506822" cy="47608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608" tIns="66309" rIns="132608" bIns="66309" anchor="ctr"/>
          <a:lstStyle/>
          <a:p>
            <a:pPr algn="ctr" defTabSz="1325972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600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195" y="122222"/>
            <a:ext cx="8424100" cy="1006201"/>
          </a:xfrm>
        </p:spPr>
        <p:txBody>
          <a:bodyPr/>
          <a:lstStyle>
            <a:lvl1pPr>
              <a:defRPr>
                <a:solidFill>
                  <a:srgbClr val="104E72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0195" y="1503801"/>
            <a:ext cx="9919242" cy="5312909"/>
          </a:xfrm>
        </p:spPr>
        <p:txBody>
          <a:bodyPr lIns="0" tIns="0" rIns="0" bIns="0"/>
          <a:lstStyle>
            <a:lvl1pPr marL="191533" indent="-191533">
              <a:buClr>
                <a:srgbClr val="C00000"/>
              </a:buClr>
              <a:buFont typeface="Arial" pitchFamily="34" charset="0"/>
              <a:buChar char="•"/>
              <a:defRPr sz="3000" b="1"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1pPr>
            <a:lvl2pPr marL="391648" indent="-200150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2pPr>
            <a:lvl3pPr marL="583154" indent="-191533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3pPr>
            <a:lvl4pPr marL="783289" indent="-200150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4pPr>
            <a:lvl5pPr marL="974794" indent="-191533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10058870" y="6882414"/>
            <a:ext cx="552838" cy="402568"/>
          </a:xfrm>
        </p:spPr>
        <p:txBody>
          <a:bodyPr lIns="0" rIns="0"/>
          <a:lstStyle>
            <a:lvl1pPr algn="ctr">
              <a:defRPr sz="3700" b="1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302A372-EB85-4A14-9B9E-6F2305329C24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" y="38"/>
            <a:ext cx="337881" cy="119019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608" tIns="66309" rIns="132608" bIns="66309" anchor="ctr"/>
          <a:lstStyle/>
          <a:p>
            <a:pPr algn="ctr" defTabSz="1325972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57469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15" y="4858860"/>
            <a:ext cx="9089390" cy="1501751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15" y="3204786"/>
            <a:ext cx="9089390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688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9377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065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8754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443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131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782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7508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05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619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05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F8021-ED8C-4BDF-B535-680A6D8767B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858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689" y="1764314"/>
            <a:ext cx="4722920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833" y="1764314"/>
            <a:ext cx="4722920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05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619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05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E65D7-EF62-48DF-8BE3-AABB744AD3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1685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91" y="1692535"/>
            <a:ext cx="4724777" cy="705368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6888" indent="0">
              <a:buNone/>
              <a:defRPr sz="2200" b="1"/>
            </a:lvl2pPr>
            <a:lvl3pPr marL="993771" indent="0">
              <a:buNone/>
              <a:defRPr sz="2100" b="1"/>
            </a:lvl3pPr>
            <a:lvl4pPr marL="1490659" indent="0">
              <a:buNone/>
              <a:defRPr sz="1700" b="1"/>
            </a:lvl4pPr>
            <a:lvl5pPr marL="1987546" indent="0">
              <a:buNone/>
              <a:defRPr sz="1700" b="1"/>
            </a:lvl5pPr>
            <a:lvl6pPr marL="2484432" indent="0">
              <a:buNone/>
              <a:defRPr sz="1700" b="1"/>
            </a:lvl6pPr>
            <a:lvl7pPr marL="2981313" indent="0">
              <a:buNone/>
              <a:defRPr sz="1700" b="1"/>
            </a:lvl7pPr>
            <a:lvl8pPr marL="3478200" indent="0">
              <a:buNone/>
              <a:defRPr sz="1700" b="1"/>
            </a:lvl8pPr>
            <a:lvl9pPr marL="3975086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691" y="2397910"/>
            <a:ext cx="4724777" cy="435647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107" y="1692535"/>
            <a:ext cx="4726632" cy="705368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6888" indent="0">
              <a:buNone/>
              <a:defRPr sz="2200" b="1"/>
            </a:lvl2pPr>
            <a:lvl3pPr marL="993771" indent="0">
              <a:buNone/>
              <a:defRPr sz="2100" b="1"/>
            </a:lvl3pPr>
            <a:lvl4pPr marL="1490659" indent="0">
              <a:buNone/>
              <a:defRPr sz="1700" b="1"/>
            </a:lvl4pPr>
            <a:lvl5pPr marL="1987546" indent="0">
              <a:buNone/>
              <a:defRPr sz="1700" b="1"/>
            </a:lvl5pPr>
            <a:lvl6pPr marL="2484432" indent="0">
              <a:buNone/>
              <a:defRPr sz="1700" b="1"/>
            </a:lvl6pPr>
            <a:lvl7pPr marL="2981313" indent="0">
              <a:buNone/>
              <a:defRPr sz="1700" b="1"/>
            </a:lvl7pPr>
            <a:lvl8pPr marL="3478200" indent="0">
              <a:buNone/>
              <a:defRPr sz="1700" b="1"/>
            </a:lvl8pPr>
            <a:lvl9pPr marL="3975086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2107" y="2397910"/>
            <a:ext cx="4726632" cy="435647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05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653619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05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3F9DB-885A-4D81-8D62-6BEB8B6A1F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4079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05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653619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05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F9FE5-6402-411A-AFD6-F5FDF53EA1D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24383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05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653619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05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2D679-B1CE-4B80-B6F9-CAA5757C648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62826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719" y="301065"/>
            <a:ext cx="3518055" cy="128121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822" y="301055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719" y="1582281"/>
            <a:ext cx="3518055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6888" indent="0">
              <a:buNone/>
              <a:defRPr sz="1300"/>
            </a:lvl2pPr>
            <a:lvl3pPr marL="993771" indent="0">
              <a:buNone/>
              <a:defRPr sz="1100"/>
            </a:lvl3pPr>
            <a:lvl4pPr marL="1490659" indent="0">
              <a:buNone/>
              <a:defRPr sz="1000"/>
            </a:lvl4pPr>
            <a:lvl5pPr marL="1987546" indent="0">
              <a:buNone/>
              <a:defRPr sz="1000"/>
            </a:lvl5pPr>
            <a:lvl6pPr marL="2484432" indent="0">
              <a:buNone/>
              <a:defRPr sz="1000"/>
            </a:lvl6pPr>
            <a:lvl7pPr marL="2981313" indent="0">
              <a:buNone/>
              <a:defRPr sz="1000"/>
            </a:lvl7pPr>
            <a:lvl8pPr marL="3478200" indent="0">
              <a:buNone/>
              <a:defRPr sz="1000"/>
            </a:lvl8pPr>
            <a:lvl9pPr marL="397508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05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619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05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78974-F02E-439E-80F3-43EB670DBF8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4346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9"/>
            <a:ext cx="6416040" cy="62485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 rtlCol="0">
            <a:normAutofit/>
          </a:bodyPr>
          <a:lstStyle>
            <a:lvl1pPr marL="0" indent="0">
              <a:buNone/>
              <a:defRPr sz="3700"/>
            </a:lvl1pPr>
            <a:lvl2pPr marL="496888" indent="0">
              <a:buNone/>
              <a:defRPr sz="3000"/>
            </a:lvl2pPr>
            <a:lvl3pPr marL="993771" indent="0">
              <a:buNone/>
              <a:defRPr sz="2600"/>
            </a:lvl3pPr>
            <a:lvl4pPr marL="1490659" indent="0">
              <a:buNone/>
              <a:defRPr sz="2200"/>
            </a:lvl4pPr>
            <a:lvl5pPr marL="1987546" indent="0">
              <a:buNone/>
              <a:defRPr sz="2200"/>
            </a:lvl5pPr>
            <a:lvl6pPr marL="2484432" indent="0">
              <a:buNone/>
              <a:defRPr sz="2200"/>
            </a:lvl6pPr>
            <a:lvl7pPr marL="2981313" indent="0">
              <a:buNone/>
              <a:defRPr sz="2200"/>
            </a:lvl7pPr>
            <a:lvl8pPr marL="3478200" indent="0">
              <a:buNone/>
              <a:defRPr sz="2200"/>
            </a:lvl8pPr>
            <a:lvl9pPr marL="3975086" indent="0">
              <a:buNone/>
              <a:defRPr sz="22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47"/>
            <a:ext cx="6416040" cy="887399"/>
          </a:xfrm>
        </p:spPr>
        <p:txBody>
          <a:bodyPr/>
          <a:lstStyle>
            <a:lvl1pPr marL="0" indent="0">
              <a:buNone/>
              <a:defRPr sz="1500"/>
            </a:lvl1pPr>
            <a:lvl2pPr marL="496888" indent="0">
              <a:buNone/>
              <a:defRPr sz="1300"/>
            </a:lvl2pPr>
            <a:lvl3pPr marL="993771" indent="0">
              <a:buNone/>
              <a:defRPr sz="1100"/>
            </a:lvl3pPr>
            <a:lvl4pPr marL="1490659" indent="0">
              <a:buNone/>
              <a:defRPr sz="1000"/>
            </a:lvl4pPr>
            <a:lvl5pPr marL="1987546" indent="0">
              <a:buNone/>
              <a:defRPr sz="1000"/>
            </a:lvl5pPr>
            <a:lvl6pPr marL="2484432" indent="0">
              <a:buNone/>
              <a:defRPr sz="1000"/>
            </a:lvl6pPr>
            <a:lvl7pPr marL="2981313" indent="0">
              <a:buNone/>
              <a:defRPr sz="1000"/>
            </a:lvl7pPr>
            <a:lvl8pPr marL="3478200" indent="0">
              <a:buNone/>
              <a:defRPr sz="1000"/>
            </a:lvl8pPr>
            <a:lvl9pPr marL="397508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05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619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05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A0A1B-D7B0-4C6E-90BC-42E0241C57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562182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05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619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05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DC856-7421-485F-B27B-F1912165AC0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08971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8" y="302818"/>
            <a:ext cx="2406016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18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05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619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05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9668C-78C1-4B50-A238-56637A7CF59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431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588" y="1590"/>
            <a:ext cx="10691812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6" y="552461"/>
            <a:ext cx="8580438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62026" y="1771650"/>
            <a:ext cx="4234282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80001" y="1771650"/>
            <a:ext cx="4262505" cy="517733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6" name="Номер слайда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60574-F6AB-43A4-9E26-34E5E1CEBC6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sz="quarter" idx="10" hasCustomPrompt="1"/>
          </p:nvPr>
        </p:nvSpPr>
        <p:spPr>
          <a:xfrm>
            <a:off x="537856" y="4362698"/>
            <a:ext cx="9603052" cy="134422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 ЧЕМ ВЫ РАССКАЖЕТЕ СЕГОДНЯ? </a:t>
            </a:r>
            <a:endParaRPr lang="ru-RU" dirty="0"/>
          </a:p>
        </p:txBody>
      </p:sp>
      <p:pic>
        <p:nvPicPr>
          <p:cNvPr id="6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1723"/>
            <a:ext cx="10693400" cy="7560374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8" y="924154"/>
            <a:ext cx="790866" cy="1904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 userDrawn="1"/>
        </p:nvSpPr>
        <p:spPr>
          <a:xfrm>
            <a:off x="2669929" y="2722087"/>
            <a:ext cx="4884143" cy="1270275"/>
          </a:xfrm>
          <a:prstGeom prst="rect">
            <a:avLst/>
          </a:prstGeom>
        </p:spPr>
        <p:txBody>
          <a:bodyPr vert="horz" wrap="square" lIns="151299" tIns="75646" rIns="151299" bIns="75646" rtlCol="0" anchor="ctr">
            <a:noAutofit/>
          </a:bodyPr>
          <a:lstStyle/>
          <a:p>
            <a:pPr algn="ctr" defTabSz="1512796" fontAlgn="auto">
              <a:spcAft>
                <a:spcPts val="0"/>
              </a:spcAft>
            </a:pPr>
            <a:r>
              <a:rPr lang="ru-RU" sz="2600" b="1" dirty="0">
                <a:solidFill>
                  <a:prstClr val="white"/>
                </a:solidFill>
                <a:latin typeface="Calibri"/>
                <a:cs typeface="+mn-cs"/>
              </a:rPr>
              <a:t>ФЕДЕРАЛЬНАЯ НАЛОГОВАЯ </a:t>
            </a:r>
            <a:br>
              <a:rPr lang="ru-RU" sz="2600" b="1" dirty="0">
                <a:solidFill>
                  <a:prstClr val="white"/>
                </a:solidFill>
                <a:latin typeface="Calibri"/>
                <a:cs typeface="+mn-cs"/>
              </a:rPr>
            </a:br>
            <a:r>
              <a:rPr lang="ru-RU" sz="2600" b="1" dirty="0">
                <a:solidFill>
                  <a:prstClr val="white"/>
                </a:solidFill>
                <a:latin typeface="Calibri"/>
                <a:cs typeface="+mn-cs"/>
              </a:rPr>
              <a:t>СЛУЖБА</a:t>
            </a:r>
          </a:p>
        </p:txBody>
      </p:sp>
    </p:spTree>
    <p:extLst>
      <p:ext uri="{BB962C8B-B14F-4D97-AF65-F5344CB8AC3E}">
        <p14:creationId xmlns:p14="http://schemas.microsoft.com/office/powerpoint/2010/main" val="3335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6" y="2348941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31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6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3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06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7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44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1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78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751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1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614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1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D3B24-17C6-4A27-98CA-E0E92DC0559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9995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0079455" y="5454750"/>
            <a:ext cx="506822" cy="13908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608" tIns="66309" rIns="132608" bIns="66309" anchor="ctr"/>
          <a:lstStyle/>
          <a:p>
            <a:pPr algn="ctr" defTabSz="132599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600" dirty="0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10079455" y="6866629"/>
            <a:ext cx="506822" cy="47608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608" tIns="66309" rIns="132608" bIns="66309" anchor="ctr"/>
          <a:lstStyle/>
          <a:p>
            <a:pPr algn="ctr" defTabSz="132599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600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195" y="122222"/>
            <a:ext cx="8424100" cy="1006201"/>
          </a:xfrm>
        </p:spPr>
        <p:txBody>
          <a:bodyPr/>
          <a:lstStyle>
            <a:lvl1pPr>
              <a:defRPr>
                <a:solidFill>
                  <a:srgbClr val="104E72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0195" y="1503801"/>
            <a:ext cx="9919242" cy="5312909"/>
          </a:xfrm>
        </p:spPr>
        <p:txBody>
          <a:bodyPr lIns="0" tIns="0" rIns="0" bIns="0"/>
          <a:lstStyle>
            <a:lvl1pPr marL="191533" indent="-191533">
              <a:buClr>
                <a:srgbClr val="C00000"/>
              </a:buClr>
              <a:buFont typeface="Arial" pitchFamily="34" charset="0"/>
              <a:buChar char="•"/>
              <a:defRPr sz="3000" b="1"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1pPr>
            <a:lvl2pPr marL="391651" indent="-200150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2pPr>
            <a:lvl3pPr marL="583165" indent="-191533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3pPr>
            <a:lvl4pPr marL="783300" indent="-200150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4pPr>
            <a:lvl5pPr marL="974808" indent="-191533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10058870" y="6882414"/>
            <a:ext cx="552838" cy="402568"/>
          </a:xfrm>
        </p:spPr>
        <p:txBody>
          <a:bodyPr lIns="0" rIns="0"/>
          <a:lstStyle>
            <a:lvl1pPr algn="ctr">
              <a:defRPr sz="3700" b="1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302A372-EB85-4A14-9B9E-6F2305329C24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" y="38"/>
            <a:ext cx="337881" cy="119019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608" tIns="66309" rIns="132608" bIns="66309" anchor="ctr"/>
          <a:lstStyle/>
          <a:p>
            <a:pPr algn="ctr" defTabSz="132599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90867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15" y="4858858"/>
            <a:ext cx="9089390" cy="1501751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15" y="3204786"/>
            <a:ext cx="9089390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689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9378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067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8757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44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135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782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7513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1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614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1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F8021-ED8C-4BDF-B535-680A6D8767B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99466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689" y="1764314"/>
            <a:ext cx="4722920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827" y="1764314"/>
            <a:ext cx="4722920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1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614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1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E65D7-EF62-48DF-8BE3-AABB744AD3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81427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91" y="1692535"/>
            <a:ext cx="4724777" cy="705368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6893" indent="0">
              <a:buNone/>
              <a:defRPr sz="2200" b="1"/>
            </a:lvl2pPr>
            <a:lvl3pPr marL="993785" indent="0">
              <a:buNone/>
              <a:defRPr sz="2100" b="1"/>
            </a:lvl3pPr>
            <a:lvl4pPr marL="1490679" indent="0">
              <a:buNone/>
              <a:defRPr sz="1700" b="1"/>
            </a:lvl4pPr>
            <a:lvl5pPr marL="1987572" indent="0">
              <a:buNone/>
              <a:defRPr sz="1700" b="1"/>
            </a:lvl5pPr>
            <a:lvl6pPr marL="2484466" indent="0">
              <a:buNone/>
              <a:defRPr sz="1700" b="1"/>
            </a:lvl6pPr>
            <a:lvl7pPr marL="2981353" indent="0">
              <a:buNone/>
              <a:defRPr sz="1700" b="1"/>
            </a:lvl7pPr>
            <a:lvl8pPr marL="3478247" indent="0">
              <a:buNone/>
              <a:defRPr sz="1700" b="1"/>
            </a:lvl8pPr>
            <a:lvl9pPr marL="3975138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691" y="2397910"/>
            <a:ext cx="4724777" cy="435647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107" y="1692535"/>
            <a:ext cx="4726632" cy="705368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6893" indent="0">
              <a:buNone/>
              <a:defRPr sz="2200" b="1"/>
            </a:lvl2pPr>
            <a:lvl3pPr marL="993785" indent="0">
              <a:buNone/>
              <a:defRPr sz="2100" b="1"/>
            </a:lvl3pPr>
            <a:lvl4pPr marL="1490679" indent="0">
              <a:buNone/>
              <a:defRPr sz="1700" b="1"/>
            </a:lvl4pPr>
            <a:lvl5pPr marL="1987572" indent="0">
              <a:buNone/>
              <a:defRPr sz="1700" b="1"/>
            </a:lvl5pPr>
            <a:lvl6pPr marL="2484466" indent="0">
              <a:buNone/>
              <a:defRPr sz="1700" b="1"/>
            </a:lvl6pPr>
            <a:lvl7pPr marL="2981353" indent="0">
              <a:buNone/>
              <a:defRPr sz="1700" b="1"/>
            </a:lvl7pPr>
            <a:lvl8pPr marL="3478247" indent="0">
              <a:buNone/>
              <a:defRPr sz="1700" b="1"/>
            </a:lvl8pPr>
            <a:lvl9pPr marL="3975138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2107" y="2397910"/>
            <a:ext cx="4726632" cy="435647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1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653614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1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3F9DB-885A-4D81-8D62-6BEB8B6A1F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696591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1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653614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1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F9FE5-6402-411A-AFD6-F5FDF53EA1D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66293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1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653614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1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2D679-B1CE-4B80-B6F9-CAA5757C648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17331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716" y="301065"/>
            <a:ext cx="3518055" cy="128121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822" y="301055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716" y="1582281"/>
            <a:ext cx="3518055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6893" indent="0">
              <a:buNone/>
              <a:defRPr sz="1300"/>
            </a:lvl2pPr>
            <a:lvl3pPr marL="993785" indent="0">
              <a:buNone/>
              <a:defRPr sz="1100"/>
            </a:lvl3pPr>
            <a:lvl4pPr marL="1490679" indent="0">
              <a:buNone/>
              <a:defRPr sz="1000"/>
            </a:lvl4pPr>
            <a:lvl5pPr marL="1987572" indent="0">
              <a:buNone/>
              <a:defRPr sz="1000"/>
            </a:lvl5pPr>
            <a:lvl6pPr marL="2484466" indent="0">
              <a:buNone/>
              <a:defRPr sz="1000"/>
            </a:lvl6pPr>
            <a:lvl7pPr marL="2981353" indent="0">
              <a:buNone/>
              <a:defRPr sz="1000"/>
            </a:lvl7pPr>
            <a:lvl8pPr marL="3478247" indent="0">
              <a:buNone/>
              <a:defRPr sz="1000"/>
            </a:lvl8pPr>
            <a:lvl9pPr marL="3975138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1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614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1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78974-F02E-439E-80F3-43EB670DBF8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14074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9"/>
            <a:ext cx="6416040" cy="62485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 rtlCol="0">
            <a:normAutofit/>
          </a:bodyPr>
          <a:lstStyle>
            <a:lvl1pPr marL="0" indent="0">
              <a:buNone/>
              <a:defRPr sz="3700"/>
            </a:lvl1pPr>
            <a:lvl2pPr marL="496893" indent="0">
              <a:buNone/>
              <a:defRPr sz="3000"/>
            </a:lvl2pPr>
            <a:lvl3pPr marL="993785" indent="0">
              <a:buNone/>
              <a:defRPr sz="2600"/>
            </a:lvl3pPr>
            <a:lvl4pPr marL="1490679" indent="0">
              <a:buNone/>
              <a:defRPr sz="2200"/>
            </a:lvl4pPr>
            <a:lvl5pPr marL="1987572" indent="0">
              <a:buNone/>
              <a:defRPr sz="2200"/>
            </a:lvl5pPr>
            <a:lvl6pPr marL="2484466" indent="0">
              <a:buNone/>
              <a:defRPr sz="2200"/>
            </a:lvl6pPr>
            <a:lvl7pPr marL="2981353" indent="0">
              <a:buNone/>
              <a:defRPr sz="2200"/>
            </a:lvl7pPr>
            <a:lvl8pPr marL="3478247" indent="0">
              <a:buNone/>
              <a:defRPr sz="2200"/>
            </a:lvl8pPr>
            <a:lvl9pPr marL="3975138" indent="0">
              <a:buNone/>
              <a:defRPr sz="22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47"/>
            <a:ext cx="6416040" cy="887399"/>
          </a:xfrm>
        </p:spPr>
        <p:txBody>
          <a:bodyPr/>
          <a:lstStyle>
            <a:lvl1pPr marL="0" indent="0">
              <a:buNone/>
              <a:defRPr sz="1500"/>
            </a:lvl1pPr>
            <a:lvl2pPr marL="496893" indent="0">
              <a:buNone/>
              <a:defRPr sz="1300"/>
            </a:lvl2pPr>
            <a:lvl3pPr marL="993785" indent="0">
              <a:buNone/>
              <a:defRPr sz="1100"/>
            </a:lvl3pPr>
            <a:lvl4pPr marL="1490679" indent="0">
              <a:buNone/>
              <a:defRPr sz="1000"/>
            </a:lvl4pPr>
            <a:lvl5pPr marL="1987572" indent="0">
              <a:buNone/>
              <a:defRPr sz="1000"/>
            </a:lvl5pPr>
            <a:lvl6pPr marL="2484466" indent="0">
              <a:buNone/>
              <a:defRPr sz="1000"/>
            </a:lvl6pPr>
            <a:lvl7pPr marL="2981353" indent="0">
              <a:buNone/>
              <a:defRPr sz="1000"/>
            </a:lvl7pPr>
            <a:lvl8pPr marL="3478247" indent="0">
              <a:buNone/>
              <a:defRPr sz="1000"/>
            </a:lvl8pPr>
            <a:lvl9pPr marL="3975138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1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614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1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A0A1B-D7B0-4C6E-90BC-42E0241C57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152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7" y="552450"/>
            <a:ext cx="9196705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031" y="1771650"/>
            <a:ext cx="4297419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899" indent="0">
              <a:buNone/>
              <a:defRPr sz="2300" b="1"/>
            </a:lvl2pPr>
            <a:lvl3pPr marL="1041794" indent="0">
              <a:buNone/>
              <a:defRPr sz="2100" b="1"/>
            </a:lvl3pPr>
            <a:lvl4pPr marL="1562687" indent="0">
              <a:buNone/>
              <a:defRPr sz="1800" b="1"/>
            </a:lvl4pPr>
            <a:lvl5pPr marL="2083580" indent="0">
              <a:buNone/>
              <a:defRPr sz="1800" b="1"/>
            </a:lvl5pPr>
            <a:lvl6pPr marL="2604477" indent="0">
              <a:buNone/>
              <a:defRPr sz="1800" b="1"/>
            </a:lvl6pPr>
            <a:lvl7pPr marL="3125376" indent="0">
              <a:buNone/>
              <a:defRPr sz="1800" b="1"/>
            </a:lvl7pPr>
            <a:lvl8pPr marL="3646268" indent="0">
              <a:buNone/>
              <a:defRPr sz="1800" b="1"/>
            </a:lvl8pPr>
            <a:lvl9pPr marL="416716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62031" y="2397901"/>
            <a:ext cx="4297419" cy="4698224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346704" y="1771650"/>
            <a:ext cx="4195762" cy="626250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0899" indent="0">
              <a:buNone/>
              <a:defRPr sz="2300" b="1"/>
            </a:lvl2pPr>
            <a:lvl3pPr marL="1041794" indent="0">
              <a:buNone/>
              <a:defRPr sz="2100" b="1"/>
            </a:lvl3pPr>
            <a:lvl4pPr marL="1562687" indent="0">
              <a:buNone/>
              <a:defRPr sz="1800" b="1"/>
            </a:lvl4pPr>
            <a:lvl5pPr marL="2083580" indent="0">
              <a:buNone/>
              <a:defRPr sz="1800" b="1"/>
            </a:lvl5pPr>
            <a:lvl6pPr marL="2604477" indent="0">
              <a:buNone/>
              <a:defRPr sz="1800" b="1"/>
            </a:lvl6pPr>
            <a:lvl7pPr marL="3125376" indent="0">
              <a:buNone/>
              <a:defRPr sz="1800" b="1"/>
            </a:lvl7pPr>
            <a:lvl8pPr marL="3646268" indent="0">
              <a:buNone/>
              <a:defRPr sz="1800" b="1"/>
            </a:lvl8pPr>
            <a:lvl9pPr marL="4167164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346704" y="2412479"/>
            <a:ext cx="4195762" cy="4683646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2D16F9-3A5B-477A-B130-BB8688E780C0}" type="datetimeFigureOut">
              <a:rPr lang="ru-RU"/>
              <a:pPr>
                <a:defRPr/>
              </a:pPr>
              <a:t>10.08.2020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B151F1-46A4-4B58-833E-EDB6A595A42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1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614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1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DC856-7421-485F-B27B-F1912165AC0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859088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8" y="302818"/>
            <a:ext cx="2406016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18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1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614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1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9668C-78C1-4B50-A238-56637A7CF59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45754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sz="quarter" idx="10" hasCustomPrompt="1"/>
          </p:nvPr>
        </p:nvSpPr>
        <p:spPr>
          <a:xfrm>
            <a:off x="537856" y="4362698"/>
            <a:ext cx="9603052" cy="134422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 ЧЕМ ВЫ РАССКАЖЕТЕ СЕГОДНЯ? </a:t>
            </a:r>
            <a:endParaRPr lang="ru-RU" dirty="0"/>
          </a:p>
        </p:txBody>
      </p:sp>
      <p:pic>
        <p:nvPicPr>
          <p:cNvPr id="6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1723"/>
            <a:ext cx="10693400" cy="7560374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8" y="924154"/>
            <a:ext cx="790866" cy="1904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 userDrawn="1"/>
        </p:nvSpPr>
        <p:spPr>
          <a:xfrm>
            <a:off x="2669929" y="2722087"/>
            <a:ext cx="4884143" cy="1270275"/>
          </a:xfrm>
          <a:prstGeom prst="rect">
            <a:avLst/>
          </a:prstGeom>
        </p:spPr>
        <p:txBody>
          <a:bodyPr vert="horz" wrap="square" lIns="151299" tIns="75646" rIns="151299" bIns="75646" rtlCol="0" anchor="ctr">
            <a:noAutofit/>
          </a:bodyPr>
          <a:lstStyle/>
          <a:p>
            <a:pPr algn="ctr" defTabSz="1512816" fontAlgn="auto">
              <a:spcAft>
                <a:spcPts val="0"/>
              </a:spcAft>
            </a:pPr>
            <a:r>
              <a:rPr lang="ru-RU" sz="2600" b="1" dirty="0">
                <a:solidFill>
                  <a:prstClr val="white"/>
                </a:solidFill>
                <a:latin typeface="Calibri"/>
                <a:cs typeface="+mn-cs"/>
              </a:rPr>
              <a:t>ФЕДЕРАЛЬНАЯ НАЛОГОВАЯ </a:t>
            </a:r>
            <a:br>
              <a:rPr lang="ru-RU" sz="2600" b="1" dirty="0">
                <a:solidFill>
                  <a:prstClr val="white"/>
                </a:solidFill>
                <a:latin typeface="Calibri"/>
                <a:cs typeface="+mn-cs"/>
              </a:rPr>
            </a:br>
            <a:r>
              <a:rPr lang="ru-RU" sz="2600" b="1" dirty="0">
                <a:solidFill>
                  <a:prstClr val="white"/>
                </a:solidFill>
                <a:latin typeface="Calibri"/>
                <a:cs typeface="+mn-cs"/>
              </a:rPr>
              <a:t>СЛУЖБА</a:t>
            </a:r>
          </a:p>
        </p:txBody>
      </p:sp>
    </p:spTree>
    <p:extLst>
      <p:ext uri="{BB962C8B-B14F-4D97-AF65-F5344CB8AC3E}">
        <p14:creationId xmlns:p14="http://schemas.microsoft.com/office/powerpoint/2010/main" val="6439915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6" y="2348935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31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6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3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0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7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45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14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78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75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3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612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3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D3B24-17C6-4A27-98CA-E0E92DC0559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20002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0079455" y="5454745"/>
            <a:ext cx="506822" cy="13908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608" tIns="66309" rIns="132608" bIns="66309" anchor="ctr"/>
          <a:lstStyle/>
          <a:p>
            <a:pPr algn="ctr" defTabSz="132601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600" dirty="0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10079455" y="6866624"/>
            <a:ext cx="506822" cy="47608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608" tIns="66309" rIns="132608" bIns="66309" anchor="ctr"/>
          <a:lstStyle/>
          <a:p>
            <a:pPr algn="ctr" defTabSz="132601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600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195" y="122222"/>
            <a:ext cx="8424100" cy="1006201"/>
          </a:xfrm>
        </p:spPr>
        <p:txBody>
          <a:bodyPr/>
          <a:lstStyle>
            <a:lvl1pPr>
              <a:defRPr>
                <a:solidFill>
                  <a:srgbClr val="104E72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0195" y="1503801"/>
            <a:ext cx="9919242" cy="5312909"/>
          </a:xfrm>
        </p:spPr>
        <p:txBody>
          <a:bodyPr lIns="0" tIns="0" rIns="0" bIns="0"/>
          <a:lstStyle>
            <a:lvl1pPr marL="191533" indent="-191533">
              <a:buClr>
                <a:srgbClr val="C00000"/>
              </a:buClr>
              <a:buFont typeface="Arial" pitchFamily="34" charset="0"/>
              <a:buChar char="•"/>
              <a:defRPr sz="3000" b="1"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1pPr>
            <a:lvl2pPr marL="391655" indent="-200152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2pPr>
            <a:lvl3pPr marL="583171" indent="-191533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3pPr>
            <a:lvl4pPr marL="783312" indent="-200152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4pPr>
            <a:lvl5pPr marL="974824" indent="-191533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10058870" y="6882414"/>
            <a:ext cx="552838" cy="402568"/>
          </a:xfrm>
        </p:spPr>
        <p:txBody>
          <a:bodyPr lIns="0" rIns="0"/>
          <a:lstStyle>
            <a:lvl1pPr algn="ctr">
              <a:defRPr sz="3700" b="1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302A372-EB85-4A14-9B9E-6F2305329C24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" y="29"/>
            <a:ext cx="337881" cy="119019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608" tIns="66309" rIns="132608" bIns="66309" anchor="ctr"/>
          <a:lstStyle/>
          <a:p>
            <a:pPr algn="ctr" defTabSz="132601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68184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15" y="4858853"/>
            <a:ext cx="9089390" cy="1501751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15" y="3204786"/>
            <a:ext cx="9089390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690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9380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070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8760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450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140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7831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7521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3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612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3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F8021-ED8C-4BDF-B535-680A6D8767B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8666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682" y="1764314"/>
            <a:ext cx="4722920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826" y="1764314"/>
            <a:ext cx="4722920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3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612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3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E65D7-EF62-48DF-8BE3-AABB744AD3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40137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91" y="1692535"/>
            <a:ext cx="4724777" cy="705368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6903" indent="0">
              <a:buNone/>
              <a:defRPr sz="2200" b="1"/>
            </a:lvl2pPr>
            <a:lvl3pPr marL="993801" indent="0">
              <a:buNone/>
              <a:defRPr sz="2100" b="1"/>
            </a:lvl3pPr>
            <a:lvl4pPr marL="1490703" indent="0">
              <a:buNone/>
              <a:defRPr sz="1700" b="1"/>
            </a:lvl4pPr>
            <a:lvl5pPr marL="1987608" indent="0">
              <a:buNone/>
              <a:defRPr sz="1700" b="1"/>
            </a:lvl5pPr>
            <a:lvl6pPr marL="2484508" indent="0">
              <a:buNone/>
              <a:defRPr sz="1700" b="1"/>
            </a:lvl6pPr>
            <a:lvl7pPr marL="2981409" indent="0">
              <a:buNone/>
              <a:defRPr sz="1700" b="1"/>
            </a:lvl7pPr>
            <a:lvl8pPr marL="3478310" indent="0">
              <a:buNone/>
              <a:defRPr sz="1700" b="1"/>
            </a:lvl8pPr>
            <a:lvl9pPr marL="3975210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691" y="2397910"/>
            <a:ext cx="4724777" cy="435647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107" y="1692535"/>
            <a:ext cx="4726632" cy="705368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6903" indent="0">
              <a:buNone/>
              <a:defRPr sz="2200" b="1"/>
            </a:lvl2pPr>
            <a:lvl3pPr marL="993801" indent="0">
              <a:buNone/>
              <a:defRPr sz="2100" b="1"/>
            </a:lvl3pPr>
            <a:lvl4pPr marL="1490703" indent="0">
              <a:buNone/>
              <a:defRPr sz="1700" b="1"/>
            </a:lvl4pPr>
            <a:lvl5pPr marL="1987608" indent="0">
              <a:buNone/>
              <a:defRPr sz="1700" b="1"/>
            </a:lvl5pPr>
            <a:lvl6pPr marL="2484508" indent="0">
              <a:buNone/>
              <a:defRPr sz="1700" b="1"/>
            </a:lvl6pPr>
            <a:lvl7pPr marL="2981409" indent="0">
              <a:buNone/>
              <a:defRPr sz="1700" b="1"/>
            </a:lvl7pPr>
            <a:lvl8pPr marL="3478310" indent="0">
              <a:buNone/>
              <a:defRPr sz="1700" b="1"/>
            </a:lvl8pPr>
            <a:lvl9pPr marL="3975210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2107" y="2397910"/>
            <a:ext cx="4726632" cy="435647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3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653612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3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3F9DB-885A-4D81-8D62-6BEB8B6A1F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57882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3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653612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3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F9FE5-6402-411A-AFD6-F5FDF53EA1D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588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3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653612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3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2D679-B1CE-4B80-B6F9-CAA5757C648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6717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A4-03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588" y="1590"/>
            <a:ext cx="10691812" cy="755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27" y="552461"/>
            <a:ext cx="9196705" cy="12192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9FDD3B-8C4E-4B41-AAFD-E5C10ABEBFCE}" type="datetimeFigureOut">
              <a:rPr lang="ru-RU"/>
              <a:pPr>
                <a:defRPr/>
              </a:pPr>
              <a:t>10.08.2020</a:t>
            </a:fld>
            <a:endParaRPr lang="ru-RU"/>
          </a:p>
        </p:txBody>
      </p:sp>
      <p:sp>
        <p:nvSpPr>
          <p:cNvPr id="5" name="Номер слайда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BFCCA-1C47-4AB3-8B02-1195524428D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Нижний колонтитул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712" y="301065"/>
            <a:ext cx="3518055" cy="128121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822" y="301055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712" y="1582281"/>
            <a:ext cx="3518055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6903" indent="0">
              <a:buNone/>
              <a:defRPr sz="1300"/>
            </a:lvl2pPr>
            <a:lvl3pPr marL="993801" indent="0">
              <a:buNone/>
              <a:defRPr sz="1100"/>
            </a:lvl3pPr>
            <a:lvl4pPr marL="1490703" indent="0">
              <a:buNone/>
              <a:defRPr sz="1000"/>
            </a:lvl4pPr>
            <a:lvl5pPr marL="1987608" indent="0">
              <a:buNone/>
              <a:defRPr sz="1000"/>
            </a:lvl5pPr>
            <a:lvl6pPr marL="2484508" indent="0">
              <a:buNone/>
              <a:defRPr sz="1000"/>
            </a:lvl6pPr>
            <a:lvl7pPr marL="2981409" indent="0">
              <a:buNone/>
              <a:defRPr sz="1000"/>
            </a:lvl7pPr>
            <a:lvl8pPr marL="3478310" indent="0">
              <a:buNone/>
              <a:defRPr sz="1000"/>
            </a:lvl8pPr>
            <a:lvl9pPr marL="397521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3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612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3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78974-F02E-439E-80F3-43EB670DBF8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34987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9"/>
            <a:ext cx="6416040" cy="62485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 rtlCol="0">
            <a:normAutofit/>
          </a:bodyPr>
          <a:lstStyle>
            <a:lvl1pPr marL="0" indent="0">
              <a:buNone/>
              <a:defRPr sz="3700"/>
            </a:lvl1pPr>
            <a:lvl2pPr marL="496903" indent="0">
              <a:buNone/>
              <a:defRPr sz="3000"/>
            </a:lvl2pPr>
            <a:lvl3pPr marL="993801" indent="0">
              <a:buNone/>
              <a:defRPr sz="2600"/>
            </a:lvl3pPr>
            <a:lvl4pPr marL="1490703" indent="0">
              <a:buNone/>
              <a:defRPr sz="2200"/>
            </a:lvl4pPr>
            <a:lvl5pPr marL="1987608" indent="0">
              <a:buNone/>
              <a:defRPr sz="2200"/>
            </a:lvl5pPr>
            <a:lvl6pPr marL="2484508" indent="0">
              <a:buNone/>
              <a:defRPr sz="2200"/>
            </a:lvl6pPr>
            <a:lvl7pPr marL="2981409" indent="0">
              <a:buNone/>
              <a:defRPr sz="2200"/>
            </a:lvl7pPr>
            <a:lvl8pPr marL="3478310" indent="0">
              <a:buNone/>
              <a:defRPr sz="2200"/>
            </a:lvl8pPr>
            <a:lvl9pPr marL="3975210" indent="0">
              <a:buNone/>
              <a:defRPr sz="22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47"/>
            <a:ext cx="6416040" cy="887399"/>
          </a:xfrm>
        </p:spPr>
        <p:txBody>
          <a:bodyPr/>
          <a:lstStyle>
            <a:lvl1pPr marL="0" indent="0">
              <a:buNone/>
              <a:defRPr sz="1500"/>
            </a:lvl1pPr>
            <a:lvl2pPr marL="496903" indent="0">
              <a:buNone/>
              <a:defRPr sz="1300"/>
            </a:lvl2pPr>
            <a:lvl3pPr marL="993801" indent="0">
              <a:buNone/>
              <a:defRPr sz="1100"/>
            </a:lvl3pPr>
            <a:lvl4pPr marL="1490703" indent="0">
              <a:buNone/>
              <a:defRPr sz="1000"/>
            </a:lvl4pPr>
            <a:lvl5pPr marL="1987608" indent="0">
              <a:buNone/>
              <a:defRPr sz="1000"/>
            </a:lvl5pPr>
            <a:lvl6pPr marL="2484508" indent="0">
              <a:buNone/>
              <a:defRPr sz="1000"/>
            </a:lvl6pPr>
            <a:lvl7pPr marL="2981409" indent="0">
              <a:buNone/>
              <a:defRPr sz="1000"/>
            </a:lvl7pPr>
            <a:lvl8pPr marL="3478310" indent="0">
              <a:buNone/>
              <a:defRPr sz="1000"/>
            </a:lvl8pPr>
            <a:lvl9pPr marL="397521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3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612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3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A0A1B-D7B0-4C6E-90BC-42E0241C57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54377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3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612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3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DC856-7421-485F-B27B-F1912165AC0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96624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8" y="302818"/>
            <a:ext cx="2406016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18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3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612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3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9668C-78C1-4B50-A238-56637A7CF59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16921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sz="quarter" idx="10" hasCustomPrompt="1"/>
          </p:nvPr>
        </p:nvSpPr>
        <p:spPr>
          <a:xfrm>
            <a:off x="537856" y="4362690"/>
            <a:ext cx="9603052" cy="134422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 ЧЕМ ВЫ РАССКАЖЕТЕ СЕГОДНЯ? </a:t>
            </a:r>
            <a:endParaRPr lang="ru-RU" dirty="0"/>
          </a:p>
        </p:txBody>
      </p:sp>
      <p:pic>
        <p:nvPicPr>
          <p:cNvPr id="6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1723"/>
            <a:ext cx="10693400" cy="7560374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8" y="924154"/>
            <a:ext cx="790866" cy="1904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 userDrawn="1"/>
        </p:nvSpPr>
        <p:spPr>
          <a:xfrm>
            <a:off x="2669929" y="2722087"/>
            <a:ext cx="4884143" cy="1270275"/>
          </a:xfrm>
          <a:prstGeom prst="rect">
            <a:avLst/>
          </a:prstGeom>
        </p:spPr>
        <p:txBody>
          <a:bodyPr vert="horz" wrap="square" lIns="151299" tIns="75646" rIns="151299" bIns="75646" rtlCol="0" anchor="ctr">
            <a:noAutofit/>
          </a:bodyPr>
          <a:lstStyle/>
          <a:p>
            <a:pPr algn="ctr" defTabSz="1512842" fontAlgn="auto">
              <a:spcAft>
                <a:spcPts val="0"/>
              </a:spcAft>
            </a:pPr>
            <a:r>
              <a:rPr lang="ru-RU" sz="2600" b="1" dirty="0">
                <a:solidFill>
                  <a:prstClr val="white"/>
                </a:solidFill>
                <a:latin typeface="Calibri"/>
                <a:cs typeface="+mn-cs"/>
              </a:rPr>
              <a:t>ФЕДЕРАЛЬНАЯ НАЛОГОВАЯ </a:t>
            </a:r>
            <a:br>
              <a:rPr lang="ru-RU" sz="2600" b="1" dirty="0">
                <a:solidFill>
                  <a:prstClr val="white"/>
                </a:solidFill>
                <a:latin typeface="Calibri"/>
                <a:cs typeface="+mn-cs"/>
              </a:rPr>
            </a:br>
            <a:r>
              <a:rPr lang="ru-RU" sz="2600" b="1" dirty="0">
                <a:solidFill>
                  <a:prstClr val="white"/>
                </a:solidFill>
                <a:latin typeface="Calibri"/>
                <a:cs typeface="+mn-cs"/>
              </a:rPr>
              <a:t>СЛУЖБА</a:t>
            </a:r>
          </a:p>
        </p:txBody>
      </p:sp>
    </p:spTree>
    <p:extLst>
      <p:ext uri="{BB962C8B-B14F-4D97-AF65-F5344CB8AC3E}">
        <p14:creationId xmlns:p14="http://schemas.microsoft.com/office/powerpoint/2010/main" val="3749673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6" y="2348930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31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69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3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07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76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45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14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783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75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604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D3B24-17C6-4A27-98CA-E0E92DC0559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823884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0079455" y="5454741"/>
            <a:ext cx="506822" cy="13908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611" tIns="66309" rIns="132611" bIns="66309" anchor="ctr"/>
          <a:lstStyle/>
          <a:p>
            <a:pPr algn="ctr" defTabSz="132603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600" dirty="0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10079455" y="6866618"/>
            <a:ext cx="506822" cy="47608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611" tIns="66309" rIns="132611" bIns="66309" anchor="ctr"/>
          <a:lstStyle/>
          <a:p>
            <a:pPr algn="ctr" defTabSz="132603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600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195" y="122222"/>
            <a:ext cx="8424100" cy="1006201"/>
          </a:xfrm>
        </p:spPr>
        <p:txBody>
          <a:bodyPr/>
          <a:lstStyle>
            <a:lvl1pPr>
              <a:defRPr>
                <a:solidFill>
                  <a:srgbClr val="104E72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0195" y="1503801"/>
            <a:ext cx="9919242" cy="5312909"/>
          </a:xfrm>
        </p:spPr>
        <p:txBody>
          <a:bodyPr lIns="0" tIns="0" rIns="0" bIns="0"/>
          <a:lstStyle>
            <a:lvl1pPr marL="191533" indent="-191533">
              <a:buClr>
                <a:srgbClr val="C00000"/>
              </a:buClr>
              <a:buFont typeface="Arial" pitchFamily="34" charset="0"/>
              <a:buChar char="•"/>
              <a:defRPr sz="3000" b="1"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1pPr>
            <a:lvl2pPr marL="391663" indent="-200152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2pPr>
            <a:lvl3pPr marL="583187" indent="-191533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3pPr>
            <a:lvl4pPr marL="783333" indent="-200152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4pPr>
            <a:lvl5pPr marL="974847" indent="-191533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10058870" y="6882414"/>
            <a:ext cx="552838" cy="402568"/>
          </a:xfrm>
        </p:spPr>
        <p:txBody>
          <a:bodyPr lIns="0" rIns="0"/>
          <a:lstStyle>
            <a:lvl1pPr algn="ctr">
              <a:defRPr sz="3700" b="1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302A372-EB85-4A14-9B9E-6F2305329C24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" y="28"/>
            <a:ext cx="337881" cy="119019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611" tIns="66309" rIns="132611" bIns="66309" anchor="ctr"/>
          <a:lstStyle/>
          <a:p>
            <a:pPr algn="ctr" defTabSz="132603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609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15" y="4858848"/>
            <a:ext cx="9089390" cy="1501751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15" y="3204786"/>
            <a:ext cx="9089390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691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9382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073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8765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456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147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7838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7529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604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F8021-ED8C-4BDF-B535-680A6D8767B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06237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677" y="1764308"/>
            <a:ext cx="4722920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819" y="1764308"/>
            <a:ext cx="4722920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604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E65D7-EF62-48DF-8BE3-AABB744AD3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56660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91" y="1692535"/>
            <a:ext cx="4724777" cy="705368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6912" indent="0">
              <a:buNone/>
              <a:defRPr sz="2200" b="1"/>
            </a:lvl2pPr>
            <a:lvl3pPr marL="993825" indent="0">
              <a:buNone/>
              <a:defRPr sz="2100" b="1"/>
            </a:lvl3pPr>
            <a:lvl4pPr marL="1490735" indent="0">
              <a:buNone/>
              <a:defRPr sz="1700" b="1"/>
            </a:lvl4pPr>
            <a:lvl5pPr marL="1987652" indent="0">
              <a:buNone/>
              <a:defRPr sz="1700" b="1"/>
            </a:lvl5pPr>
            <a:lvl6pPr marL="2484564" indent="0">
              <a:buNone/>
              <a:defRPr sz="1700" b="1"/>
            </a:lvl6pPr>
            <a:lvl7pPr marL="2981474" indent="0">
              <a:buNone/>
              <a:defRPr sz="1700" b="1"/>
            </a:lvl7pPr>
            <a:lvl8pPr marL="3478387" indent="0">
              <a:buNone/>
              <a:defRPr sz="1700" b="1"/>
            </a:lvl8pPr>
            <a:lvl9pPr marL="3975296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691" y="2397910"/>
            <a:ext cx="4724777" cy="435647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107" y="1692535"/>
            <a:ext cx="4726632" cy="705368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6912" indent="0">
              <a:buNone/>
              <a:defRPr sz="2200" b="1"/>
            </a:lvl2pPr>
            <a:lvl3pPr marL="993825" indent="0">
              <a:buNone/>
              <a:defRPr sz="2100" b="1"/>
            </a:lvl3pPr>
            <a:lvl4pPr marL="1490735" indent="0">
              <a:buNone/>
              <a:defRPr sz="1700" b="1"/>
            </a:lvl4pPr>
            <a:lvl5pPr marL="1987652" indent="0">
              <a:buNone/>
              <a:defRPr sz="1700" b="1"/>
            </a:lvl5pPr>
            <a:lvl6pPr marL="2484564" indent="0">
              <a:buNone/>
              <a:defRPr sz="1700" b="1"/>
            </a:lvl6pPr>
            <a:lvl7pPr marL="2981474" indent="0">
              <a:buNone/>
              <a:defRPr sz="1700" b="1"/>
            </a:lvl7pPr>
            <a:lvl8pPr marL="3478387" indent="0">
              <a:buNone/>
              <a:defRPr sz="1700" b="1"/>
            </a:lvl8pPr>
            <a:lvl9pPr marL="3975296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2107" y="2397910"/>
            <a:ext cx="4726632" cy="435647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653604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3F9DB-885A-4D81-8D62-6BEB8B6A1F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725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9E22A-0505-4DDD-A4F4-AF0F11A38675}" type="datetimeFigureOut">
              <a:rPr lang="ru-RU"/>
              <a:pPr>
                <a:defRPr/>
              </a:pPr>
              <a:t>10.08.2020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578988" y="6475420"/>
            <a:ext cx="663576" cy="719137"/>
          </a:xfrm>
        </p:spPr>
        <p:txBody>
          <a:bodyPr/>
          <a:lstStyle>
            <a:lvl1pPr algn="ctr">
              <a:defRPr sz="2700" i="0">
                <a:solidFill>
                  <a:schemeClr val="bg1"/>
                </a:solidFill>
                <a:latin typeface="+mj-lt"/>
              </a:defRPr>
            </a:lvl1pPr>
          </a:lstStyle>
          <a:p>
            <a:pPr>
              <a:defRPr/>
            </a:pPr>
            <a:fld id="{B279A7A8-F276-4ADE-9435-E1CED7D5581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653604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F9FE5-6402-411A-AFD6-F5FDF53EA1D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450898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653604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2D679-B1CE-4B80-B6F9-CAA5757C648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81501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708" y="301063"/>
            <a:ext cx="3518055" cy="128121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822" y="301055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708" y="1582281"/>
            <a:ext cx="3518055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6912" indent="0">
              <a:buNone/>
              <a:defRPr sz="1300"/>
            </a:lvl2pPr>
            <a:lvl3pPr marL="993825" indent="0">
              <a:buNone/>
              <a:defRPr sz="1100"/>
            </a:lvl3pPr>
            <a:lvl4pPr marL="1490735" indent="0">
              <a:buNone/>
              <a:defRPr sz="1000"/>
            </a:lvl4pPr>
            <a:lvl5pPr marL="1987652" indent="0">
              <a:buNone/>
              <a:defRPr sz="1000"/>
            </a:lvl5pPr>
            <a:lvl6pPr marL="2484564" indent="0">
              <a:buNone/>
              <a:defRPr sz="1000"/>
            </a:lvl6pPr>
            <a:lvl7pPr marL="2981474" indent="0">
              <a:buNone/>
              <a:defRPr sz="1000"/>
            </a:lvl7pPr>
            <a:lvl8pPr marL="3478387" indent="0">
              <a:buNone/>
              <a:defRPr sz="1000"/>
            </a:lvl8pPr>
            <a:lvl9pPr marL="397529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604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78974-F02E-439E-80F3-43EB670DBF8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01534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9"/>
            <a:ext cx="6416040" cy="62485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 rtlCol="0">
            <a:normAutofit/>
          </a:bodyPr>
          <a:lstStyle>
            <a:lvl1pPr marL="0" indent="0">
              <a:buNone/>
              <a:defRPr sz="3700"/>
            </a:lvl1pPr>
            <a:lvl2pPr marL="496912" indent="0">
              <a:buNone/>
              <a:defRPr sz="3000"/>
            </a:lvl2pPr>
            <a:lvl3pPr marL="993825" indent="0">
              <a:buNone/>
              <a:defRPr sz="2600"/>
            </a:lvl3pPr>
            <a:lvl4pPr marL="1490735" indent="0">
              <a:buNone/>
              <a:defRPr sz="2200"/>
            </a:lvl4pPr>
            <a:lvl5pPr marL="1987652" indent="0">
              <a:buNone/>
              <a:defRPr sz="2200"/>
            </a:lvl5pPr>
            <a:lvl6pPr marL="2484564" indent="0">
              <a:buNone/>
              <a:defRPr sz="2200"/>
            </a:lvl6pPr>
            <a:lvl7pPr marL="2981474" indent="0">
              <a:buNone/>
              <a:defRPr sz="2200"/>
            </a:lvl7pPr>
            <a:lvl8pPr marL="3478387" indent="0">
              <a:buNone/>
              <a:defRPr sz="2200"/>
            </a:lvl8pPr>
            <a:lvl9pPr marL="3975296" indent="0">
              <a:buNone/>
              <a:defRPr sz="22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47"/>
            <a:ext cx="6416040" cy="887399"/>
          </a:xfrm>
        </p:spPr>
        <p:txBody>
          <a:bodyPr/>
          <a:lstStyle>
            <a:lvl1pPr marL="0" indent="0">
              <a:buNone/>
              <a:defRPr sz="1500"/>
            </a:lvl1pPr>
            <a:lvl2pPr marL="496912" indent="0">
              <a:buNone/>
              <a:defRPr sz="1300"/>
            </a:lvl2pPr>
            <a:lvl3pPr marL="993825" indent="0">
              <a:buNone/>
              <a:defRPr sz="1100"/>
            </a:lvl3pPr>
            <a:lvl4pPr marL="1490735" indent="0">
              <a:buNone/>
              <a:defRPr sz="1000"/>
            </a:lvl4pPr>
            <a:lvl5pPr marL="1987652" indent="0">
              <a:buNone/>
              <a:defRPr sz="1000"/>
            </a:lvl5pPr>
            <a:lvl6pPr marL="2484564" indent="0">
              <a:buNone/>
              <a:defRPr sz="1000"/>
            </a:lvl6pPr>
            <a:lvl7pPr marL="2981474" indent="0">
              <a:buNone/>
              <a:defRPr sz="1000"/>
            </a:lvl7pPr>
            <a:lvl8pPr marL="3478387" indent="0">
              <a:buNone/>
              <a:defRPr sz="1000"/>
            </a:lvl8pPr>
            <a:lvl9pPr marL="3975296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604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A0A1B-D7B0-4C6E-90BC-42E0241C57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45578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604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DC856-7421-485F-B27B-F1912165AC0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180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8" y="302818"/>
            <a:ext cx="2406016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18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8" y="7008180"/>
            <a:ext cx="2495127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604" y="7008180"/>
            <a:ext cx="3386243" cy="402568"/>
          </a:xfrm>
          <a:prstGeom prst="rect">
            <a:avLst/>
          </a:prstGeom>
        </p:spPr>
        <p:txBody>
          <a:bodyPr lIns="95327" tIns="47664" rIns="95327" bIns="47664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59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9668C-78C1-4B50-A238-56637A7CF59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93880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sz="quarter" idx="10" hasCustomPrompt="1"/>
          </p:nvPr>
        </p:nvSpPr>
        <p:spPr>
          <a:xfrm>
            <a:off x="537856" y="4362687"/>
            <a:ext cx="9603052" cy="134422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 ЧЕМ ВЫ РАССКАЖЕТЕ СЕГОДНЯ? </a:t>
            </a:r>
            <a:endParaRPr lang="ru-RU" dirty="0"/>
          </a:p>
        </p:txBody>
      </p:sp>
      <p:pic>
        <p:nvPicPr>
          <p:cNvPr id="6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1723"/>
            <a:ext cx="10693400" cy="7560374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8" y="924154"/>
            <a:ext cx="790866" cy="1904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 userDrawn="1"/>
        </p:nvSpPr>
        <p:spPr>
          <a:xfrm>
            <a:off x="2669929" y="2722087"/>
            <a:ext cx="4884143" cy="1270275"/>
          </a:xfrm>
          <a:prstGeom prst="rect">
            <a:avLst/>
          </a:prstGeom>
        </p:spPr>
        <p:txBody>
          <a:bodyPr vert="horz" wrap="square" lIns="151299" tIns="75646" rIns="151299" bIns="75646" rtlCol="0" anchor="ctr">
            <a:noAutofit/>
          </a:bodyPr>
          <a:lstStyle/>
          <a:p>
            <a:pPr algn="ctr" defTabSz="1512874" fontAlgn="auto">
              <a:spcAft>
                <a:spcPts val="0"/>
              </a:spcAft>
            </a:pPr>
            <a:r>
              <a:rPr lang="ru-RU" sz="2600" b="1" dirty="0">
                <a:solidFill>
                  <a:prstClr val="white"/>
                </a:solidFill>
                <a:latin typeface="Calibri"/>
                <a:cs typeface="+mn-cs"/>
              </a:rPr>
              <a:t>ФЕДЕРАЛЬНАЯ НАЛОГОВАЯ </a:t>
            </a:r>
            <a:br>
              <a:rPr lang="ru-RU" sz="2600" b="1" dirty="0">
                <a:solidFill>
                  <a:prstClr val="white"/>
                </a:solidFill>
                <a:latin typeface="Calibri"/>
                <a:cs typeface="+mn-cs"/>
              </a:rPr>
            </a:br>
            <a:r>
              <a:rPr lang="ru-RU" sz="2600" b="1" dirty="0">
                <a:solidFill>
                  <a:prstClr val="white"/>
                </a:solidFill>
                <a:latin typeface="Calibri"/>
                <a:cs typeface="+mn-cs"/>
              </a:rPr>
              <a:t>СЛУЖБА</a:t>
            </a:r>
          </a:p>
        </p:txBody>
      </p:sp>
    </p:spTree>
    <p:extLst>
      <p:ext uri="{BB962C8B-B14F-4D97-AF65-F5344CB8AC3E}">
        <p14:creationId xmlns:p14="http://schemas.microsoft.com/office/powerpoint/2010/main" val="838723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6" y="2348924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27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69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38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0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77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46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15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784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75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5" y="7008180"/>
            <a:ext cx="2495127" cy="402568"/>
          </a:xfrm>
          <a:prstGeom prst="rect">
            <a:avLst/>
          </a:prstGeom>
        </p:spPr>
        <p:txBody>
          <a:bodyPr lIns="95327" tIns="47669" rIns="95327" bIns="4766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8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98" y="7008180"/>
            <a:ext cx="3386243" cy="402568"/>
          </a:xfrm>
          <a:prstGeom prst="rect">
            <a:avLst/>
          </a:prstGeom>
        </p:spPr>
        <p:txBody>
          <a:bodyPr lIns="95327" tIns="47669" rIns="95327" bIns="4766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8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D3B24-17C6-4A27-98CA-E0E92DC0559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52983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10079455" y="5454732"/>
            <a:ext cx="506822" cy="139089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611" tIns="66309" rIns="132611" bIns="66309" anchor="ctr"/>
          <a:lstStyle/>
          <a:p>
            <a:pPr algn="ctr" defTabSz="1326077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600" dirty="0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10079455" y="6866612"/>
            <a:ext cx="506822" cy="47608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611" tIns="66309" rIns="132611" bIns="66309" anchor="ctr"/>
          <a:lstStyle/>
          <a:p>
            <a:pPr algn="ctr" defTabSz="1326077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600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195" y="122212"/>
            <a:ext cx="8424100" cy="1006201"/>
          </a:xfrm>
        </p:spPr>
        <p:txBody>
          <a:bodyPr/>
          <a:lstStyle>
            <a:lvl1pPr>
              <a:defRPr>
                <a:solidFill>
                  <a:srgbClr val="104E72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0195" y="1503801"/>
            <a:ext cx="9919242" cy="5312909"/>
          </a:xfrm>
        </p:spPr>
        <p:txBody>
          <a:bodyPr lIns="0" tIns="0" rIns="0" bIns="0"/>
          <a:lstStyle>
            <a:lvl1pPr marL="191533" indent="-191533">
              <a:buClr>
                <a:srgbClr val="C00000"/>
              </a:buClr>
              <a:buFont typeface="Arial" pitchFamily="34" charset="0"/>
              <a:buChar char="•"/>
              <a:defRPr sz="3000" b="1"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1pPr>
            <a:lvl2pPr marL="391675" indent="-200152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2pPr>
            <a:lvl3pPr marL="583195" indent="-191533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3pPr>
            <a:lvl4pPr marL="783351" indent="-200152">
              <a:buClr>
                <a:srgbClr val="2685C5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4pPr>
            <a:lvl5pPr marL="974871" indent="-191533">
              <a:buClr>
                <a:srgbClr val="C00000"/>
              </a:buClr>
              <a:buFont typeface="Arial" pitchFamily="34" charset="0"/>
              <a:buChar char="•"/>
              <a:defRPr>
                <a:solidFill>
                  <a:srgbClr val="104E72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10058870" y="6882414"/>
            <a:ext cx="552838" cy="402568"/>
          </a:xfrm>
        </p:spPr>
        <p:txBody>
          <a:bodyPr lIns="0" rIns="0"/>
          <a:lstStyle>
            <a:lvl1pPr algn="ctr">
              <a:defRPr sz="3600" b="1" i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302A372-EB85-4A14-9B9E-6F2305329C24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" y="18"/>
            <a:ext cx="337881" cy="119019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2611" tIns="66309" rIns="132611" bIns="66309" anchor="ctr"/>
          <a:lstStyle/>
          <a:p>
            <a:pPr algn="ctr" defTabSz="1326077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68402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15" y="4858841"/>
            <a:ext cx="9089390" cy="1501751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15" y="3204786"/>
            <a:ext cx="9089390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692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9384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077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8770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462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154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7848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7540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5" y="7008180"/>
            <a:ext cx="2495127" cy="402568"/>
          </a:xfrm>
          <a:prstGeom prst="rect">
            <a:avLst/>
          </a:prstGeom>
        </p:spPr>
        <p:txBody>
          <a:bodyPr lIns="95327" tIns="47669" rIns="95327" bIns="4766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8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98" y="7008180"/>
            <a:ext cx="3386243" cy="402568"/>
          </a:xfrm>
          <a:prstGeom prst="rect">
            <a:avLst/>
          </a:prstGeom>
        </p:spPr>
        <p:txBody>
          <a:bodyPr lIns="95327" tIns="47669" rIns="95327" bIns="4766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8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7F8021-ED8C-4BDF-B535-680A6D8767B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24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712" y="301050"/>
            <a:ext cx="3518055" cy="1281214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2" y="301050"/>
            <a:ext cx="5977908" cy="6453328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712" y="1582265"/>
            <a:ext cx="3518055" cy="5172114"/>
          </a:xfrm>
        </p:spPr>
        <p:txBody>
          <a:bodyPr/>
          <a:lstStyle>
            <a:lvl1pPr marL="0" indent="0">
              <a:buNone/>
              <a:defRPr sz="1600"/>
            </a:lvl1pPr>
            <a:lvl2pPr marL="520899" indent="0">
              <a:buNone/>
              <a:defRPr sz="1400"/>
            </a:lvl2pPr>
            <a:lvl3pPr marL="1041794" indent="0">
              <a:buNone/>
              <a:defRPr sz="1100"/>
            </a:lvl3pPr>
            <a:lvl4pPr marL="1562687" indent="0">
              <a:buNone/>
              <a:defRPr sz="1000"/>
            </a:lvl4pPr>
            <a:lvl5pPr marL="2083580" indent="0">
              <a:buNone/>
              <a:defRPr sz="1000"/>
            </a:lvl5pPr>
            <a:lvl6pPr marL="2604477" indent="0">
              <a:buNone/>
              <a:defRPr sz="1000"/>
            </a:lvl6pPr>
            <a:lvl7pPr marL="3125376" indent="0">
              <a:buNone/>
              <a:defRPr sz="1000"/>
            </a:lvl7pPr>
            <a:lvl8pPr marL="3646268" indent="0">
              <a:buNone/>
              <a:defRPr sz="1000"/>
            </a:lvl8pPr>
            <a:lvl9pPr marL="416716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B03457-85AC-4E18-8FA9-34E84FE50B60}" type="datetimeFigureOut">
              <a:rPr lang="ru-RU"/>
              <a:pPr>
                <a:defRPr/>
              </a:pPr>
              <a:t>10.08.2020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265C26-7942-4D05-91E2-4E4CE7D31D9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4670" y="1764308"/>
            <a:ext cx="4722920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35812" y="1764308"/>
            <a:ext cx="4722920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5" y="7008180"/>
            <a:ext cx="2495127" cy="402568"/>
          </a:xfrm>
          <a:prstGeom prst="rect">
            <a:avLst/>
          </a:prstGeom>
        </p:spPr>
        <p:txBody>
          <a:bodyPr lIns="95327" tIns="47669" rIns="95327" bIns="4766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8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98" y="7008180"/>
            <a:ext cx="3386243" cy="402568"/>
          </a:xfrm>
          <a:prstGeom prst="rect">
            <a:avLst/>
          </a:prstGeom>
        </p:spPr>
        <p:txBody>
          <a:bodyPr lIns="95327" tIns="47669" rIns="95327" bIns="4766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8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E65D7-EF62-48DF-8BE3-AABB744AD3D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83183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91" y="1692535"/>
            <a:ext cx="4724777" cy="705368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6927" indent="0">
              <a:buNone/>
              <a:defRPr sz="2200" b="1"/>
            </a:lvl2pPr>
            <a:lvl3pPr marL="993849" indent="0">
              <a:buNone/>
              <a:defRPr sz="2100" b="1"/>
            </a:lvl3pPr>
            <a:lvl4pPr marL="1490776" indent="0">
              <a:buNone/>
              <a:defRPr sz="1700" b="1"/>
            </a:lvl4pPr>
            <a:lvl5pPr marL="1987702" indent="0">
              <a:buNone/>
              <a:defRPr sz="1700" b="1"/>
            </a:lvl5pPr>
            <a:lvl6pPr marL="2484629" indent="0">
              <a:buNone/>
              <a:defRPr sz="1700" b="1"/>
            </a:lvl6pPr>
            <a:lvl7pPr marL="2981549" indent="0">
              <a:buNone/>
              <a:defRPr sz="1700" b="1"/>
            </a:lvl7pPr>
            <a:lvl8pPr marL="3478481" indent="0">
              <a:buNone/>
              <a:defRPr sz="1700" b="1"/>
            </a:lvl8pPr>
            <a:lvl9pPr marL="3975404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34691" y="2397907"/>
            <a:ext cx="4724777" cy="435647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107" y="1692535"/>
            <a:ext cx="4726632" cy="705368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6927" indent="0">
              <a:buNone/>
              <a:defRPr sz="2200" b="1"/>
            </a:lvl2pPr>
            <a:lvl3pPr marL="993849" indent="0">
              <a:buNone/>
              <a:defRPr sz="2100" b="1"/>
            </a:lvl3pPr>
            <a:lvl4pPr marL="1490776" indent="0">
              <a:buNone/>
              <a:defRPr sz="1700" b="1"/>
            </a:lvl4pPr>
            <a:lvl5pPr marL="1987702" indent="0">
              <a:buNone/>
              <a:defRPr sz="1700" b="1"/>
            </a:lvl5pPr>
            <a:lvl6pPr marL="2484629" indent="0">
              <a:buNone/>
              <a:defRPr sz="1700" b="1"/>
            </a:lvl6pPr>
            <a:lvl7pPr marL="2981549" indent="0">
              <a:buNone/>
              <a:defRPr sz="1700" b="1"/>
            </a:lvl7pPr>
            <a:lvl8pPr marL="3478481" indent="0">
              <a:buNone/>
              <a:defRPr sz="1700" b="1"/>
            </a:lvl8pPr>
            <a:lvl9pPr marL="3975404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32107" y="2397907"/>
            <a:ext cx="4726632" cy="435647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534675" y="7008180"/>
            <a:ext cx="2495127" cy="402568"/>
          </a:xfrm>
          <a:prstGeom prst="rect">
            <a:avLst/>
          </a:prstGeom>
        </p:spPr>
        <p:txBody>
          <a:bodyPr lIns="95327" tIns="47669" rIns="95327" bIns="4766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8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653598" y="7008180"/>
            <a:ext cx="3386243" cy="402568"/>
          </a:xfrm>
          <a:prstGeom prst="rect">
            <a:avLst/>
          </a:prstGeom>
        </p:spPr>
        <p:txBody>
          <a:bodyPr lIns="95327" tIns="47669" rIns="95327" bIns="4766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8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3F9DB-885A-4D81-8D62-6BEB8B6A1F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47999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534675" y="7008180"/>
            <a:ext cx="2495127" cy="402568"/>
          </a:xfrm>
          <a:prstGeom prst="rect">
            <a:avLst/>
          </a:prstGeom>
        </p:spPr>
        <p:txBody>
          <a:bodyPr lIns="95327" tIns="47669" rIns="95327" bIns="4766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8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653598" y="7008180"/>
            <a:ext cx="3386243" cy="402568"/>
          </a:xfrm>
          <a:prstGeom prst="rect">
            <a:avLst/>
          </a:prstGeom>
        </p:spPr>
        <p:txBody>
          <a:bodyPr lIns="95327" tIns="47669" rIns="95327" bIns="4766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8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AF9FE5-6402-411A-AFD6-F5FDF53EA1D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35326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534675" y="7008180"/>
            <a:ext cx="2495127" cy="402568"/>
          </a:xfrm>
          <a:prstGeom prst="rect">
            <a:avLst/>
          </a:prstGeom>
        </p:spPr>
        <p:txBody>
          <a:bodyPr lIns="95327" tIns="47669" rIns="95327" bIns="4766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8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653598" y="7008180"/>
            <a:ext cx="3386243" cy="402568"/>
          </a:xfrm>
          <a:prstGeom prst="rect">
            <a:avLst/>
          </a:prstGeom>
        </p:spPr>
        <p:txBody>
          <a:bodyPr lIns="95327" tIns="47669" rIns="95327" bIns="4766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8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2D679-B1CE-4B80-B6F9-CAA5757C648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50340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702" y="301059"/>
            <a:ext cx="3518055" cy="128121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80822" y="301055"/>
            <a:ext cx="5977908" cy="6453328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702" y="1582269"/>
            <a:ext cx="3518055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6927" indent="0">
              <a:buNone/>
              <a:defRPr sz="1300"/>
            </a:lvl2pPr>
            <a:lvl3pPr marL="993849" indent="0">
              <a:buNone/>
              <a:defRPr sz="1100"/>
            </a:lvl3pPr>
            <a:lvl4pPr marL="1490776" indent="0">
              <a:buNone/>
              <a:defRPr sz="1000"/>
            </a:lvl4pPr>
            <a:lvl5pPr marL="1987702" indent="0">
              <a:buNone/>
              <a:defRPr sz="1000"/>
            </a:lvl5pPr>
            <a:lvl6pPr marL="2484629" indent="0">
              <a:buNone/>
              <a:defRPr sz="1000"/>
            </a:lvl6pPr>
            <a:lvl7pPr marL="2981549" indent="0">
              <a:buNone/>
              <a:defRPr sz="1000"/>
            </a:lvl7pPr>
            <a:lvl8pPr marL="3478481" indent="0">
              <a:buNone/>
              <a:defRPr sz="1000"/>
            </a:lvl8pPr>
            <a:lvl9pPr marL="397540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5" y="7008180"/>
            <a:ext cx="2495127" cy="402568"/>
          </a:xfrm>
          <a:prstGeom prst="rect">
            <a:avLst/>
          </a:prstGeom>
        </p:spPr>
        <p:txBody>
          <a:bodyPr lIns="95327" tIns="47669" rIns="95327" bIns="4766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8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98" y="7008180"/>
            <a:ext cx="3386243" cy="402568"/>
          </a:xfrm>
          <a:prstGeom prst="rect">
            <a:avLst/>
          </a:prstGeom>
        </p:spPr>
        <p:txBody>
          <a:bodyPr lIns="95327" tIns="47669" rIns="95327" bIns="4766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8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78974-F02E-439E-80F3-43EB670DBF8C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29820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9"/>
            <a:ext cx="6416040" cy="62485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 rtlCol="0">
            <a:normAutofit/>
          </a:bodyPr>
          <a:lstStyle>
            <a:lvl1pPr marL="0" indent="0">
              <a:buNone/>
              <a:defRPr sz="3600"/>
            </a:lvl1pPr>
            <a:lvl2pPr marL="496927" indent="0">
              <a:buNone/>
              <a:defRPr sz="3000"/>
            </a:lvl2pPr>
            <a:lvl3pPr marL="993849" indent="0">
              <a:buNone/>
              <a:defRPr sz="2600"/>
            </a:lvl3pPr>
            <a:lvl4pPr marL="1490776" indent="0">
              <a:buNone/>
              <a:defRPr sz="2200"/>
            </a:lvl4pPr>
            <a:lvl5pPr marL="1987702" indent="0">
              <a:buNone/>
              <a:defRPr sz="2200"/>
            </a:lvl5pPr>
            <a:lvl6pPr marL="2484629" indent="0">
              <a:buNone/>
              <a:defRPr sz="2200"/>
            </a:lvl6pPr>
            <a:lvl7pPr marL="2981549" indent="0">
              <a:buNone/>
              <a:defRPr sz="2200"/>
            </a:lvl7pPr>
            <a:lvl8pPr marL="3478481" indent="0">
              <a:buNone/>
              <a:defRPr sz="2200"/>
            </a:lvl8pPr>
            <a:lvl9pPr marL="3975404" indent="0">
              <a:buNone/>
              <a:defRPr sz="22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47"/>
            <a:ext cx="6416040" cy="887399"/>
          </a:xfrm>
        </p:spPr>
        <p:txBody>
          <a:bodyPr/>
          <a:lstStyle>
            <a:lvl1pPr marL="0" indent="0">
              <a:buNone/>
              <a:defRPr sz="1500"/>
            </a:lvl1pPr>
            <a:lvl2pPr marL="496927" indent="0">
              <a:buNone/>
              <a:defRPr sz="1300"/>
            </a:lvl2pPr>
            <a:lvl3pPr marL="993849" indent="0">
              <a:buNone/>
              <a:defRPr sz="1100"/>
            </a:lvl3pPr>
            <a:lvl4pPr marL="1490776" indent="0">
              <a:buNone/>
              <a:defRPr sz="1000"/>
            </a:lvl4pPr>
            <a:lvl5pPr marL="1987702" indent="0">
              <a:buNone/>
              <a:defRPr sz="1000"/>
            </a:lvl5pPr>
            <a:lvl6pPr marL="2484629" indent="0">
              <a:buNone/>
              <a:defRPr sz="1000"/>
            </a:lvl6pPr>
            <a:lvl7pPr marL="2981549" indent="0">
              <a:buNone/>
              <a:defRPr sz="1000"/>
            </a:lvl7pPr>
            <a:lvl8pPr marL="3478481" indent="0">
              <a:buNone/>
              <a:defRPr sz="1000"/>
            </a:lvl8pPr>
            <a:lvl9pPr marL="397540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5" y="7008180"/>
            <a:ext cx="2495127" cy="402568"/>
          </a:xfrm>
          <a:prstGeom prst="rect">
            <a:avLst/>
          </a:prstGeom>
        </p:spPr>
        <p:txBody>
          <a:bodyPr lIns="95327" tIns="47669" rIns="95327" bIns="4766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8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98" y="7008180"/>
            <a:ext cx="3386243" cy="402568"/>
          </a:xfrm>
          <a:prstGeom prst="rect">
            <a:avLst/>
          </a:prstGeom>
        </p:spPr>
        <p:txBody>
          <a:bodyPr lIns="95327" tIns="47669" rIns="95327" bIns="4766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8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A0A1B-D7B0-4C6E-90BC-42E0241C5757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12093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5" y="7008180"/>
            <a:ext cx="2495127" cy="402568"/>
          </a:xfrm>
          <a:prstGeom prst="rect">
            <a:avLst/>
          </a:prstGeom>
        </p:spPr>
        <p:txBody>
          <a:bodyPr lIns="95327" tIns="47669" rIns="95327" bIns="4766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8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98" y="7008180"/>
            <a:ext cx="3386243" cy="402568"/>
          </a:xfrm>
          <a:prstGeom prst="rect">
            <a:avLst/>
          </a:prstGeom>
        </p:spPr>
        <p:txBody>
          <a:bodyPr lIns="95327" tIns="47669" rIns="95327" bIns="4766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8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7DC856-7421-485F-B27B-F1912165AC0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34507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8" y="302818"/>
            <a:ext cx="2406016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18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5" y="7008180"/>
            <a:ext cx="2495127" cy="402568"/>
          </a:xfrm>
          <a:prstGeom prst="rect">
            <a:avLst/>
          </a:prstGeom>
        </p:spPr>
        <p:txBody>
          <a:bodyPr lIns="95327" tIns="47669" rIns="95327" bIns="4766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8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98" y="7008180"/>
            <a:ext cx="3386243" cy="402568"/>
          </a:xfrm>
          <a:prstGeom prst="rect">
            <a:avLst/>
          </a:prstGeom>
        </p:spPr>
        <p:txBody>
          <a:bodyPr lIns="95327" tIns="47669" rIns="95327" bIns="47669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 defTabSz="1041887">
              <a:defRPr/>
            </a:pPr>
            <a:endParaRPr lang="ru-RU">
              <a:solidFill>
                <a:prstClr val="black"/>
              </a:solidFill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29668C-78C1-4B50-A238-56637A7CF59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70886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/>
          <p:cNvSpPr>
            <a:spLocks noGrp="1"/>
          </p:cNvSpPr>
          <p:nvPr>
            <p:ph type="body" sz="quarter" idx="10" hasCustomPrompt="1"/>
          </p:nvPr>
        </p:nvSpPr>
        <p:spPr>
          <a:xfrm>
            <a:off x="537856" y="4362678"/>
            <a:ext cx="9603052" cy="134422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О ЧЕМ ВЫ РАССКАЖЕТЕ СЕГОДНЯ? </a:t>
            </a:r>
            <a:endParaRPr lang="ru-RU" dirty="0"/>
          </a:p>
        </p:txBody>
      </p:sp>
      <p:pic>
        <p:nvPicPr>
          <p:cNvPr id="6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1723"/>
            <a:ext cx="10693400" cy="7560374"/>
          </a:xfrm>
          <a:prstGeom prst="rect">
            <a:avLst/>
          </a:prstGeom>
          <a:noFill/>
        </p:spPr>
      </p:pic>
      <p:pic>
        <p:nvPicPr>
          <p:cNvPr id="11" name="Picture 2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8" y="924154"/>
            <a:ext cx="790866" cy="1904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/>
          <p:cNvSpPr txBox="1"/>
          <p:nvPr userDrawn="1"/>
        </p:nvSpPr>
        <p:spPr>
          <a:xfrm>
            <a:off x="2669929" y="2722087"/>
            <a:ext cx="4884143" cy="1270275"/>
          </a:xfrm>
          <a:prstGeom prst="rect">
            <a:avLst/>
          </a:prstGeom>
        </p:spPr>
        <p:txBody>
          <a:bodyPr vert="horz" wrap="square" lIns="151299" tIns="75652" rIns="151299" bIns="75652" rtlCol="0" anchor="ctr">
            <a:noAutofit/>
          </a:bodyPr>
          <a:lstStyle/>
          <a:p>
            <a:pPr algn="ctr" defTabSz="1512916" fontAlgn="auto">
              <a:spcAft>
                <a:spcPts val="0"/>
              </a:spcAft>
            </a:pPr>
            <a:r>
              <a:rPr lang="ru-RU" sz="2600" b="1" dirty="0">
                <a:solidFill>
                  <a:prstClr val="white"/>
                </a:solidFill>
                <a:latin typeface="Calibri"/>
                <a:cs typeface="+mn-cs"/>
              </a:rPr>
              <a:t>ФЕДЕРАЛЬНАЯ НАЛОГОВАЯ </a:t>
            </a:r>
            <a:br>
              <a:rPr lang="ru-RU" sz="2600" b="1" dirty="0">
                <a:solidFill>
                  <a:prstClr val="white"/>
                </a:solidFill>
                <a:latin typeface="Calibri"/>
                <a:cs typeface="+mn-cs"/>
              </a:rPr>
            </a:br>
            <a:r>
              <a:rPr lang="ru-RU" sz="2600" b="1" dirty="0">
                <a:solidFill>
                  <a:prstClr val="white"/>
                </a:solidFill>
                <a:latin typeface="Calibri"/>
                <a:cs typeface="+mn-cs"/>
              </a:rPr>
              <a:t>СЛУЖБА</a:t>
            </a:r>
          </a:p>
        </p:txBody>
      </p:sp>
    </p:spTree>
    <p:extLst>
      <p:ext uri="{BB962C8B-B14F-4D97-AF65-F5344CB8AC3E}">
        <p14:creationId xmlns:p14="http://schemas.microsoft.com/office/powerpoint/2010/main" val="5334456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6" y="2348913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27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0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2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3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41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51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6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47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68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10.08.2020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73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7.xml"/><Relationship Id="rId3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11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110.xml"/><Relationship Id="rId6" Type="http://schemas.openxmlformats.org/officeDocument/2006/relationships/slideLayout" Target="../slideLayouts/slideLayout115.xml"/><Relationship Id="rId11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3.xml"/><Relationship Id="rId9" Type="http://schemas.openxmlformats.org/officeDocument/2006/relationships/slideLayout" Target="../slideLayouts/slideLayout11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slideLayout" Target="../slideLayouts/slideLayout143.xml"/><Relationship Id="rId2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5" Type="http://schemas.openxmlformats.org/officeDocument/2006/relationships/image" Target="../media/image5.gif"/><Relationship Id="rId10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Relationship Id="rId14" Type="http://schemas.openxmlformats.org/officeDocument/2006/relationships/image" Target="../media/image4.pn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slideLayout" Target="../slideLayouts/slideLayout155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5" Type="http://schemas.openxmlformats.org/officeDocument/2006/relationships/image" Target="../media/image5.gif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image" Target="../media/image5.gif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image" Target="../media/image5.gif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5" Type="http://schemas.openxmlformats.org/officeDocument/2006/relationships/image" Target="../media/image5.gif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image" Target="../media/image4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image" Target="../media/image5.gif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image" Target="../media/image4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5" Type="http://schemas.openxmlformats.org/officeDocument/2006/relationships/image" Target="../media/image5.gif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image" Target="../media/image4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98.xml"/><Relationship Id="rId2" Type="http://schemas.openxmlformats.org/officeDocument/2006/relationships/slideLayout" Target="../slideLayouts/slideLayout88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1.xml"/><Relationship Id="rId15" Type="http://schemas.openxmlformats.org/officeDocument/2006/relationships/image" Target="../media/image5.gif"/><Relationship Id="rId10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Relationship Id="rId14" Type="http://schemas.openxmlformats.org/officeDocument/2006/relationships/image" Target="../media/image4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954107" y="539793"/>
            <a:ext cx="8588375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180" tIns="52096" rIns="104180" bIns="5209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954107" y="1763720"/>
            <a:ext cx="8588375" cy="533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180" tIns="52096" rIns="104180" bIns="5209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535001" y="7008856"/>
            <a:ext cx="2495550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180" tIns="52096" rIns="104180" bIns="52096" numCol="1" anchor="ctr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898989"/>
                </a:solidFill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3522F03A-13C3-4762-A0A4-FDB434B21774}" type="datetimeFigureOut">
              <a:rPr lang="ru-RU"/>
              <a:pPr>
                <a:defRPr/>
              </a:pPr>
              <a:t>10.08.2020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652859" y="7008856"/>
            <a:ext cx="3387725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180" tIns="52096" rIns="104180" bIns="52096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898989"/>
                </a:solidFill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9734550" y="6661191"/>
            <a:ext cx="725488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4180" tIns="52096" rIns="104180" bIns="52096" numCol="1" anchor="ctr" anchorCtr="0" compatLnSpc="1">
            <a:prstTxWarp prst="textNoShape">
              <a:avLst/>
            </a:prstTxWarp>
          </a:bodyPr>
          <a:lstStyle>
            <a:lvl1pPr algn="ctr" defTabSz="1041794" fontAlgn="auto">
              <a:lnSpc>
                <a:spcPts val="2400"/>
              </a:lnSpc>
              <a:spcBef>
                <a:spcPts val="0"/>
              </a:spcBef>
              <a:spcAft>
                <a:spcPts val="0"/>
              </a:spcAft>
              <a:defRPr sz="27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7779B56-F708-457A-B340-1FE74345E84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57" r:id="rId6"/>
    <p:sldLayoutId id="2147483667" r:id="rId7"/>
    <p:sldLayoutId id="2147483668" r:id="rId8"/>
    <p:sldLayoutId id="2147483658" r:id="rId9"/>
    <p:sldLayoutId id="2147483659" r:id="rId10"/>
    <p:sldLayoutId id="2147483660" r:id="rId11"/>
    <p:sldLayoutId id="2147483661" r:id="rId12"/>
    <p:sldLayoutId id="2147483669" r:id="rId13"/>
  </p:sldLayoutIdLst>
  <p:hf hdr="0" ftr="0" dt="0"/>
  <p:txStyles>
    <p:titleStyle>
      <a:lvl1pPr algn="l" defTabSz="1041724" rtl="0" eaLnBrk="0" fontAlgn="base" hangingPunct="0">
        <a:lnSpc>
          <a:spcPts val="5194"/>
        </a:lnSpc>
        <a:spcBef>
          <a:spcPct val="0"/>
        </a:spcBef>
        <a:spcAft>
          <a:spcPct val="0"/>
        </a:spcAft>
        <a:defRPr sz="42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1041724" rtl="0" eaLnBrk="0" fontAlgn="base" hangingPunct="0">
        <a:lnSpc>
          <a:spcPts val="5194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2pPr>
      <a:lvl3pPr algn="l" defTabSz="1041724" rtl="0" eaLnBrk="0" fontAlgn="base" hangingPunct="0">
        <a:lnSpc>
          <a:spcPts val="5194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3pPr>
      <a:lvl4pPr algn="l" defTabSz="1041724" rtl="0" eaLnBrk="0" fontAlgn="base" hangingPunct="0">
        <a:lnSpc>
          <a:spcPts val="5194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4pPr>
      <a:lvl5pPr algn="l" defTabSz="1041724" rtl="0" eaLnBrk="0" fontAlgn="base" hangingPunct="0">
        <a:lnSpc>
          <a:spcPts val="5194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5pPr>
      <a:lvl6pPr marL="456646" algn="l" defTabSz="1041724" rtl="0" fontAlgn="base">
        <a:lnSpc>
          <a:spcPts val="5194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6pPr>
      <a:lvl7pPr marL="913289" algn="l" defTabSz="1041724" rtl="0" fontAlgn="base">
        <a:lnSpc>
          <a:spcPts val="5194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7pPr>
      <a:lvl8pPr marL="1369936" algn="l" defTabSz="1041724" rtl="0" fontAlgn="base">
        <a:lnSpc>
          <a:spcPts val="5194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8pPr>
      <a:lvl9pPr marL="1826582" algn="l" defTabSz="1041724" rtl="0" fontAlgn="base">
        <a:lnSpc>
          <a:spcPts val="5194"/>
        </a:lnSpc>
        <a:spcBef>
          <a:spcPct val="0"/>
        </a:spcBef>
        <a:spcAft>
          <a:spcPct val="0"/>
        </a:spcAft>
        <a:defRPr sz="4200" b="1">
          <a:solidFill>
            <a:srgbClr val="005AA9"/>
          </a:solidFill>
          <a:latin typeface="Calibri" pitchFamily="34" charset="0"/>
        </a:defRPr>
      </a:lvl9pPr>
    </p:titleStyle>
    <p:bodyStyle>
      <a:lvl1pPr marL="363100" indent="-363100" algn="l" defTabSz="1041724" rtl="0" eaLnBrk="0" fontAlgn="base" hangingPunct="0">
        <a:spcBef>
          <a:spcPct val="20000"/>
        </a:spcBef>
        <a:spcAft>
          <a:spcPct val="0"/>
        </a:spcAft>
        <a:buFont typeface="+mj-lt"/>
        <a:defRPr sz="3700" kern="1200">
          <a:solidFill>
            <a:srgbClr val="005AA9"/>
          </a:solidFill>
          <a:latin typeface="+mj-lt"/>
          <a:ea typeface="+mn-ea"/>
          <a:cs typeface="+mn-cs"/>
        </a:defRPr>
      </a:lvl1pPr>
      <a:lvl2pPr marL="363100" indent="93566" algn="l" defTabSz="1041724" rtl="0" eaLnBrk="0" fontAlgn="base" hangingPunct="0">
        <a:spcBef>
          <a:spcPct val="20000"/>
        </a:spcBef>
        <a:spcAft>
          <a:spcPct val="0"/>
        </a:spcAft>
        <a:buFont typeface="Arial" charset="0"/>
        <a:defRPr sz="2400" kern="1200">
          <a:solidFill>
            <a:srgbClr val="504F53"/>
          </a:solidFill>
          <a:latin typeface="+mj-lt"/>
          <a:ea typeface="+mn-ea"/>
          <a:cs typeface="+mn-cs"/>
        </a:defRPr>
      </a:lvl2pPr>
      <a:lvl3pPr marL="711924" indent="-260038" algn="l" defTabSz="1041724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504F53"/>
          </a:solidFill>
          <a:latin typeface="+mj-lt"/>
          <a:ea typeface="+mn-ea"/>
          <a:cs typeface="+mn-cs"/>
        </a:defRPr>
      </a:lvl3pPr>
      <a:lvl4pPr marL="1598256" indent="-1238336" algn="just" defTabSz="1041724" rtl="0" eaLnBrk="0" fontAlgn="base" hangingPunct="0">
        <a:lnSpc>
          <a:spcPts val="1800"/>
        </a:lnSpc>
        <a:spcBef>
          <a:spcPts val="400"/>
        </a:spcBef>
        <a:spcAft>
          <a:spcPct val="0"/>
        </a:spcAft>
        <a:buFont typeface="Arial" charset="0"/>
        <a:defRPr sz="1600" kern="1200">
          <a:solidFill>
            <a:srgbClr val="504F53"/>
          </a:solidFill>
          <a:latin typeface="+mj-lt"/>
          <a:ea typeface="+mn-ea"/>
          <a:cs typeface="+mn-cs"/>
        </a:defRPr>
      </a:lvl4pPr>
      <a:lvl5pPr marL="1433359" indent="393225" algn="l" defTabSz="1041724" rtl="0" eaLnBrk="0" fontAlgn="base" hangingPunct="0">
        <a:lnSpc>
          <a:spcPts val="1800"/>
        </a:lnSpc>
        <a:spcBef>
          <a:spcPts val="400"/>
        </a:spcBef>
        <a:spcAft>
          <a:spcPct val="0"/>
        </a:spcAft>
        <a:buFont typeface="Arial" charset="0"/>
        <a:defRPr sz="1400" kern="1200">
          <a:solidFill>
            <a:srgbClr val="8D8C90"/>
          </a:solidFill>
          <a:latin typeface="+mj-lt"/>
          <a:ea typeface="+mn-ea"/>
          <a:cs typeface="+mn-cs"/>
        </a:defRPr>
      </a:lvl5pPr>
      <a:lvl6pPr marL="2864927" indent="-260449" algn="l" defTabSz="104179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5822" indent="-260449" algn="l" defTabSz="104179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06716" indent="-260449" algn="l" defTabSz="104179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27610" indent="-260449" algn="l" defTabSz="1041794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179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0899" algn="l" defTabSz="104179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1794" algn="l" defTabSz="104179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2687" algn="l" defTabSz="104179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3580" algn="l" defTabSz="104179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4477" algn="l" defTabSz="104179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5376" algn="l" defTabSz="104179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6268" algn="l" defTabSz="104179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7164" algn="l" defTabSz="104179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07"/>
            <a:ext cx="9624060" cy="1260211"/>
          </a:xfrm>
          <a:prstGeom prst="rect">
            <a:avLst/>
          </a:prstGeom>
        </p:spPr>
        <p:txBody>
          <a:bodyPr vert="horz" lIns="104250" tIns="52119" rIns="104250" bIns="52119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764295"/>
            <a:ext cx="9624060" cy="4990084"/>
          </a:xfrm>
          <a:prstGeom prst="rect">
            <a:avLst/>
          </a:prstGeom>
        </p:spPr>
        <p:txBody>
          <a:bodyPr vert="horz" lIns="104250" tIns="52119" rIns="104250" bIns="5211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675" y="7008175"/>
            <a:ext cx="2495127" cy="402567"/>
          </a:xfrm>
          <a:prstGeom prst="rect">
            <a:avLst/>
          </a:prstGeom>
        </p:spPr>
        <p:txBody>
          <a:bodyPr vert="horz" lIns="104250" tIns="52119" rIns="104250" bIns="52119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2436" fontAlgn="auto">
              <a:spcBef>
                <a:spcPts val="0"/>
              </a:spcBef>
              <a:spcAft>
                <a:spcPts val="0"/>
              </a:spcAft>
            </a:pPr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42436" fontAlgn="auto">
                <a:spcBef>
                  <a:spcPts val="0"/>
                </a:spcBef>
                <a:spcAft>
                  <a:spcPts val="0"/>
                </a:spcAft>
              </a:pPr>
              <a:t>10.08.2020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597" y="7008175"/>
            <a:ext cx="3386243" cy="402567"/>
          </a:xfrm>
          <a:prstGeom prst="rect">
            <a:avLst/>
          </a:prstGeom>
        </p:spPr>
        <p:txBody>
          <a:bodyPr vert="horz" lIns="104250" tIns="52119" rIns="104250" bIns="52119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2436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3603" y="7008175"/>
            <a:ext cx="2495127" cy="402567"/>
          </a:xfrm>
          <a:prstGeom prst="rect">
            <a:avLst/>
          </a:prstGeom>
        </p:spPr>
        <p:txBody>
          <a:bodyPr vert="horz" lIns="104250" tIns="52119" rIns="104250" bIns="52119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2436" fontAlgn="auto">
              <a:spcBef>
                <a:spcPts val="0"/>
              </a:spcBef>
              <a:spcAft>
                <a:spcPts val="0"/>
              </a:spcAft>
            </a:pPr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42436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9997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</p:sldLayoutIdLst>
  <p:txStyles>
    <p:titleStyle>
      <a:lvl1pPr algn="ctr" defTabSz="104243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0914" indent="-390914" algn="l" defTabSz="1042436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6980" indent="-325763" algn="l" defTabSz="1042436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044" indent="-260609" algn="l" defTabSz="104243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4262" indent="-260609" algn="l" defTabSz="1042436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5478" indent="-260609" algn="l" defTabSz="1042436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6697" indent="-260609" algn="l" defTabSz="104243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7913" indent="-260609" algn="l" defTabSz="104243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09128" indent="-260609" algn="l" defTabSz="104243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0347" indent="-260609" algn="l" defTabSz="104243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24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219" algn="l" defTabSz="10424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436" algn="l" defTabSz="10424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3653" algn="l" defTabSz="10424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4869" algn="l" defTabSz="10424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6087" algn="l" defTabSz="10424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7305" algn="l" defTabSz="10424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8522" algn="l" defTabSz="10424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9737" algn="l" defTabSz="104243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07"/>
            <a:ext cx="9624060" cy="1260211"/>
          </a:xfrm>
          <a:prstGeom prst="rect">
            <a:avLst/>
          </a:prstGeom>
        </p:spPr>
        <p:txBody>
          <a:bodyPr vert="horz" lIns="104297" tIns="52153" rIns="104297" bIns="5215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764295"/>
            <a:ext cx="9624060" cy="4990084"/>
          </a:xfrm>
          <a:prstGeom prst="rect">
            <a:avLst/>
          </a:prstGeom>
        </p:spPr>
        <p:txBody>
          <a:bodyPr vert="horz" lIns="104297" tIns="52153" rIns="104297" bIns="5215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675" y="7008171"/>
            <a:ext cx="2495127" cy="402567"/>
          </a:xfrm>
          <a:prstGeom prst="rect">
            <a:avLst/>
          </a:prstGeom>
        </p:spPr>
        <p:txBody>
          <a:bodyPr vert="horz" lIns="104297" tIns="52153" rIns="104297" bIns="5215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2988" fontAlgn="auto">
              <a:spcBef>
                <a:spcPts val="0"/>
              </a:spcBef>
              <a:spcAft>
                <a:spcPts val="0"/>
              </a:spcAft>
            </a:pPr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42988" fontAlgn="auto">
                <a:spcBef>
                  <a:spcPts val="0"/>
                </a:spcBef>
                <a:spcAft>
                  <a:spcPts val="0"/>
                </a:spcAft>
              </a:pPr>
              <a:t>10.08.2020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594" y="7008171"/>
            <a:ext cx="3386243" cy="402567"/>
          </a:xfrm>
          <a:prstGeom prst="rect">
            <a:avLst/>
          </a:prstGeom>
        </p:spPr>
        <p:txBody>
          <a:bodyPr vert="horz" lIns="104297" tIns="52153" rIns="104297" bIns="5215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2988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3603" y="7008171"/>
            <a:ext cx="2495127" cy="402567"/>
          </a:xfrm>
          <a:prstGeom prst="rect">
            <a:avLst/>
          </a:prstGeom>
        </p:spPr>
        <p:txBody>
          <a:bodyPr vert="horz" lIns="104297" tIns="52153" rIns="104297" bIns="5215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2988" fontAlgn="auto">
              <a:spcBef>
                <a:spcPts val="0"/>
              </a:spcBef>
              <a:spcAft>
                <a:spcPts val="0"/>
              </a:spcAft>
            </a:pPr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42988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201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</p:sldLayoutIdLst>
  <p:txStyles>
    <p:titleStyle>
      <a:lvl1pPr algn="ctr" defTabSz="1042988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21" indent="-391121" algn="l" defTabSz="1042988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28" indent="-325934" algn="l" defTabSz="1042988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733" indent="-260747" algn="l" defTabSz="10429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227" indent="-260747" algn="l" defTabSz="1042988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720" indent="-260747" algn="l" defTabSz="1042988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215" indent="-260747" algn="l" defTabSz="10429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707" indent="-260747" algn="l" defTabSz="10429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200" indent="-260747" algn="l" defTabSz="10429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692" indent="-260747" algn="l" defTabSz="10429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29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496" algn="l" defTabSz="10429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988" algn="l" defTabSz="10429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481" algn="l" defTabSz="10429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5974" algn="l" defTabSz="10429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468" algn="l" defTabSz="10429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8962" algn="l" defTabSz="10429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454" algn="l" defTabSz="10429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1948" algn="l" defTabSz="1042988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Заголовок 1"/>
          <p:cNvSpPr>
            <a:spLocks noGrp="1"/>
          </p:cNvSpPr>
          <p:nvPr>
            <p:ph type="title"/>
          </p:nvPr>
        </p:nvSpPr>
        <p:spPr bwMode="auto">
          <a:xfrm>
            <a:off x="670206" y="122536"/>
            <a:ext cx="9488535" cy="1006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7716" rIns="0" bIns="47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2467" name="Текст 2"/>
          <p:cNvSpPr>
            <a:spLocks noGrp="1"/>
          </p:cNvSpPr>
          <p:nvPr>
            <p:ph type="body" idx="1"/>
          </p:nvPr>
        </p:nvSpPr>
        <p:spPr bwMode="auto">
          <a:xfrm>
            <a:off x="534670" y="1503506"/>
            <a:ext cx="9624060" cy="4990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35" tIns="47716" rIns="95435" bIns="47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3603" y="7008180"/>
            <a:ext cx="2495127" cy="402568"/>
          </a:xfrm>
          <a:prstGeom prst="rect">
            <a:avLst/>
          </a:prstGeom>
        </p:spPr>
        <p:txBody>
          <a:bodyPr vert="horz" lIns="95435" tIns="47716" rIns="95435" bIns="47716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1043023">
              <a:defRPr/>
            </a:pPr>
            <a:fld id="{500C75FB-29DB-479D-90FD-07DD74D67401}" type="slidenum">
              <a:rPr lang="ru-RU" smtClean="0">
                <a:solidFill>
                  <a:prstClr val="black">
                    <a:tint val="75000"/>
                  </a:prstClr>
                </a:solidFill>
                <a:cs typeface="+mn-cs"/>
              </a:rPr>
              <a:pPr defTabSz="1043023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cs typeface="+mn-cs"/>
            </a:endParaRPr>
          </a:p>
        </p:txBody>
      </p:sp>
      <p:pic>
        <p:nvPicPr>
          <p:cNvPr id="62469" name="Рисунок 6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45603" y="122524"/>
            <a:ext cx="1230856" cy="1160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670212" y="1221715"/>
            <a:ext cx="8675391" cy="61261"/>
          </a:xfrm>
          <a:prstGeom prst="rect">
            <a:avLst/>
          </a:prstGeom>
          <a:solidFill>
            <a:srgbClr val="268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496" tIns="49750" rIns="99496" bIns="49750" anchor="ctr"/>
          <a:lstStyle/>
          <a:p>
            <a:pPr algn="ctr" defTabSz="1043023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>
              <a:solidFill>
                <a:prstClr val="white"/>
              </a:solidFill>
            </a:endParaRPr>
          </a:p>
        </p:txBody>
      </p:sp>
      <p:pic>
        <p:nvPicPr>
          <p:cNvPr id="62471" name="Объект 3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375748"/>
            <a:ext cx="10693400" cy="18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46200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  <p:sldLayoutId id="2147483837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5pPr>
      <a:lvl6pPr marL="497468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6pPr>
      <a:lvl7pPr marL="994934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7pPr>
      <a:lvl8pPr marL="1492402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8pPr>
      <a:lvl9pPr marL="1989870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73100" indent="-3731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08386" indent="-31091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3668" indent="-24873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1137" indent="-24873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8603" indent="-24873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6072" indent="-248735" algn="l" defTabSz="99493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3537" indent="-248735" algn="l" defTabSz="99493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1005" indent="-248735" algn="l" defTabSz="99493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28472" indent="-248735" algn="l" defTabSz="99493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49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468" algn="l" defTabSz="9949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4934" algn="l" defTabSz="9949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2402" algn="l" defTabSz="9949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89870" algn="l" defTabSz="9949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7336" algn="l" defTabSz="9949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4802" algn="l" defTabSz="9949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2273" algn="l" defTabSz="9949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79737" algn="l" defTabSz="99493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Заголовок 1"/>
          <p:cNvSpPr>
            <a:spLocks noGrp="1"/>
          </p:cNvSpPr>
          <p:nvPr>
            <p:ph type="title"/>
          </p:nvPr>
        </p:nvSpPr>
        <p:spPr bwMode="auto">
          <a:xfrm>
            <a:off x="670197" y="122529"/>
            <a:ext cx="9488535" cy="1006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7717" rIns="0" bIns="4771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2467" name="Текст 2"/>
          <p:cNvSpPr>
            <a:spLocks noGrp="1"/>
          </p:cNvSpPr>
          <p:nvPr>
            <p:ph type="body" idx="1"/>
          </p:nvPr>
        </p:nvSpPr>
        <p:spPr bwMode="auto">
          <a:xfrm>
            <a:off x="534670" y="1503506"/>
            <a:ext cx="9624060" cy="4990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435" tIns="47717" rIns="95435" bIns="47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3603" y="7008179"/>
            <a:ext cx="2495127" cy="402568"/>
          </a:xfrm>
          <a:prstGeom prst="rect">
            <a:avLst/>
          </a:prstGeom>
        </p:spPr>
        <p:txBody>
          <a:bodyPr vert="horz" lIns="95435" tIns="47717" rIns="95435" bIns="47717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1043059">
              <a:defRPr/>
            </a:pPr>
            <a:fld id="{500C75FB-29DB-479D-90FD-07DD74D67401}" type="slidenum">
              <a:rPr lang="ru-RU">
                <a:solidFill>
                  <a:prstClr val="black">
                    <a:tint val="75000"/>
                  </a:prstClr>
                </a:solidFill>
                <a:cs typeface="+mn-cs"/>
              </a:rPr>
              <a:pPr defTabSz="1043059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cs typeface="+mn-cs"/>
            </a:endParaRPr>
          </a:p>
        </p:txBody>
      </p:sp>
      <p:pic>
        <p:nvPicPr>
          <p:cNvPr id="62469" name="Рисунок 6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45595" y="122524"/>
            <a:ext cx="1230856" cy="1160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670204" y="1221712"/>
            <a:ext cx="8675391" cy="61261"/>
          </a:xfrm>
          <a:prstGeom prst="rect">
            <a:avLst/>
          </a:prstGeom>
          <a:solidFill>
            <a:srgbClr val="268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499" tIns="49750" rIns="99499" bIns="49750" anchor="ctr"/>
          <a:lstStyle/>
          <a:p>
            <a:pPr algn="ctr" defTabSz="104305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>
              <a:solidFill>
                <a:prstClr val="white"/>
              </a:solidFill>
            </a:endParaRPr>
          </a:p>
        </p:txBody>
      </p:sp>
      <p:pic>
        <p:nvPicPr>
          <p:cNvPr id="62471" name="Объект 3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375741"/>
            <a:ext cx="10693400" cy="18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79620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  <p:sldLayoutId id="2147483841" r:id="rId3"/>
    <p:sldLayoutId id="2147483842" r:id="rId4"/>
    <p:sldLayoutId id="2147483843" r:id="rId5"/>
    <p:sldLayoutId id="2147483844" r:id="rId6"/>
    <p:sldLayoutId id="2147483845" r:id="rId7"/>
    <p:sldLayoutId id="2147483846" r:id="rId8"/>
    <p:sldLayoutId id="2147483847" r:id="rId9"/>
    <p:sldLayoutId id="2147483848" r:id="rId10"/>
    <p:sldLayoutId id="2147483849" r:id="rId11"/>
    <p:sldLayoutId id="2147483850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  <a:cs typeface="Arial" charset="0"/>
        </a:defRPr>
      </a:lvl5pPr>
      <a:lvl6pPr marL="497486" algn="l" rtl="0" fontAlgn="base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  <a:cs typeface="Arial" charset="0"/>
        </a:defRPr>
      </a:lvl6pPr>
      <a:lvl7pPr marL="994969" algn="l" rtl="0" fontAlgn="base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  <a:cs typeface="Arial" charset="0"/>
        </a:defRPr>
      </a:lvl7pPr>
      <a:lvl8pPr marL="1492454" algn="l" rtl="0" fontAlgn="base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  <a:cs typeface="Arial" charset="0"/>
        </a:defRPr>
      </a:lvl8pPr>
      <a:lvl9pPr marL="1989940" algn="l" rtl="0" fontAlgn="base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73113" indent="-3731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413" indent="-31093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3712" indent="-24874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1198" indent="-24874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8682" indent="-24874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6168" indent="-248743" algn="l" defTabSz="994969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3651" indent="-248743" algn="l" defTabSz="994969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1137" indent="-248743" algn="l" defTabSz="994969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28622" indent="-248743" algn="l" defTabSz="994969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496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486" algn="l" defTabSz="99496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4969" algn="l" defTabSz="99496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2454" algn="l" defTabSz="99496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89940" algn="l" defTabSz="99496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7423" algn="l" defTabSz="99496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4908" algn="l" defTabSz="99496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2396" algn="l" defTabSz="99496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79878" algn="l" defTabSz="994969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172" y="402569"/>
            <a:ext cx="9223058" cy="1461494"/>
          </a:xfrm>
          <a:prstGeom prst="rect">
            <a:avLst/>
          </a:prstGeom>
        </p:spPr>
        <p:txBody>
          <a:bodyPr vert="horz" lIns="95413" tIns="47711" rIns="95413" bIns="47711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172" y="2012842"/>
            <a:ext cx="9223058" cy="4797552"/>
          </a:xfrm>
          <a:prstGeom prst="rect">
            <a:avLst/>
          </a:prstGeom>
        </p:spPr>
        <p:txBody>
          <a:bodyPr vert="horz" lIns="95413" tIns="47711" rIns="95413" bIns="4771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173" y="7008180"/>
            <a:ext cx="2406016" cy="402568"/>
          </a:xfrm>
          <a:prstGeom prst="rect">
            <a:avLst/>
          </a:prstGeom>
        </p:spPr>
        <p:txBody>
          <a:bodyPr vert="horz" lIns="95413" tIns="47711" rIns="95413" bIns="4771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1794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2203" y="7008180"/>
            <a:ext cx="3609023" cy="402568"/>
          </a:xfrm>
          <a:prstGeom prst="rect">
            <a:avLst/>
          </a:prstGeom>
        </p:spPr>
        <p:txBody>
          <a:bodyPr vert="horz" lIns="95413" tIns="47711" rIns="95413" bIns="4771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1794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2214" y="7008180"/>
            <a:ext cx="2406016" cy="402568"/>
          </a:xfrm>
          <a:prstGeom prst="rect">
            <a:avLst/>
          </a:prstGeom>
        </p:spPr>
        <p:txBody>
          <a:bodyPr vert="horz" lIns="95413" tIns="47711" rIns="95413" bIns="4771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1794" fontAlgn="auto">
              <a:spcBef>
                <a:spcPts val="0"/>
              </a:spcBef>
              <a:spcAft>
                <a:spcPts val="0"/>
              </a:spcAft>
              <a:defRPr/>
            </a:pPr>
            <a:fld id="{500C75FB-29DB-479D-90FD-07DD74D67401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41794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8626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</p:sldLayoutIdLst>
  <p:hf hdr="0" ftr="0" dt="0"/>
  <p:txStyles>
    <p:titleStyle>
      <a:lvl1pPr algn="l" defTabSz="994665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8666" indent="-248666" algn="l" defTabSz="994665" rtl="0" eaLnBrk="1" latinLnBrk="0" hangingPunct="1">
        <a:lnSpc>
          <a:spcPct val="90000"/>
        </a:lnSpc>
        <a:spcBef>
          <a:spcPts val="1088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6000" indent="-248666" algn="l" defTabSz="994665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43335" indent="-248666" algn="l" defTabSz="994665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40667" indent="-248666" algn="l" defTabSz="994665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237996" indent="-248666" algn="l" defTabSz="994665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35333" indent="-248666" algn="l" defTabSz="994665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32663" indent="-248666" algn="l" defTabSz="994665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29994" indent="-248666" algn="l" defTabSz="994665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27328" indent="-248666" algn="l" defTabSz="994665" rtl="0" eaLnBrk="1" latinLnBrk="0" hangingPunct="1">
        <a:lnSpc>
          <a:spcPct val="90000"/>
        </a:lnSpc>
        <a:spcBef>
          <a:spcPts val="544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466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497333" algn="l" defTabSz="99466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94665" algn="l" defTabSz="99466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91998" algn="l" defTabSz="99466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989331" algn="l" defTabSz="99466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486665" algn="l" defTabSz="99466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83994" algn="l" defTabSz="99466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81323" algn="l" defTabSz="99466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978665" algn="l" defTabSz="99466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Заголовок 1"/>
          <p:cNvSpPr>
            <a:spLocks noGrp="1"/>
          </p:cNvSpPr>
          <p:nvPr>
            <p:ph type="title"/>
          </p:nvPr>
        </p:nvSpPr>
        <p:spPr bwMode="auto">
          <a:xfrm>
            <a:off x="670234" y="122543"/>
            <a:ext cx="9488535" cy="1006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7664" rIns="0" bIns="4766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2467" name="Текст 2"/>
          <p:cNvSpPr>
            <a:spLocks noGrp="1"/>
          </p:cNvSpPr>
          <p:nvPr>
            <p:ph type="body" idx="1"/>
          </p:nvPr>
        </p:nvSpPr>
        <p:spPr bwMode="auto">
          <a:xfrm>
            <a:off x="534670" y="1503520"/>
            <a:ext cx="9624060" cy="4990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327" tIns="47664" rIns="95327" bIns="476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3603" y="7008180"/>
            <a:ext cx="2495127" cy="402568"/>
          </a:xfrm>
          <a:prstGeom prst="rect">
            <a:avLst/>
          </a:prstGeom>
        </p:spPr>
        <p:txBody>
          <a:bodyPr vert="horz" lIns="95327" tIns="47664" rIns="95327" bIns="47664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1041794">
              <a:defRPr/>
            </a:pPr>
            <a:fld id="{500C75FB-29DB-479D-90FD-07DD74D67401}" type="slidenum">
              <a:rPr lang="ru-RU" smtClean="0">
                <a:solidFill>
                  <a:prstClr val="black">
                    <a:tint val="75000"/>
                  </a:prstClr>
                </a:solidFill>
                <a:cs typeface="+mn-cs"/>
              </a:rPr>
              <a:pPr defTabSz="1041794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cs typeface="+mn-cs"/>
            </a:endParaRPr>
          </a:p>
        </p:txBody>
      </p:sp>
      <p:pic>
        <p:nvPicPr>
          <p:cNvPr id="62469" name="Рисунок 6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45621" y="122530"/>
            <a:ext cx="1230855" cy="1160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670245" y="1221721"/>
            <a:ext cx="8675391" cy="61261"/>
          </a:xfrm>
          <a:prstGeom prst="rect">
            <a:avLst/>
          </a:prstGeom>
          <a:solidFill>
            <a:srgbClr val="268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391" tIns="49696" rIns="99391" bIns="49696" anchor="ctr"/>
          <a:lstStyle/>
          <a:p>
            <a:pPr algn="ctr" defTabSz="1041794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100">
              <a:solidFill>
                <a:prstClr val="white"/>
              </a:solidFill>
            </a:endParaRPr>
          </a:p>
        </p:txBody>
      </p:sp>
      <p:pic>
        <p:nvPicPr>
          <p:cNvPr id="62471" name="Объект 3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375755"/>
            <a:ext cx="10693400" cy="18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86635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5pPr>
      <a:lvl6pPr marL="496884" algn="l" rtl="0" fontAlgn="base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6pPr>
      <a:lvl7pPr marL="993765" algn="l" rtl="0" fontAlgn="base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7pPr>
      <a:lvl8pPr marL="1490646" algn="l" rtl="0" fontAlgn="base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8pPr>
      <a:lvl9pPr marL="1987529" algn="l" rtl="0" fontAlgn="base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72669" indent="-37266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07435" indent="-31055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2205" indent="-24844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39089" indent="-24844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5968" indent="-24844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2852" indent="-248440" algn="l" defTabSz="99376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29730" indent="-248440" algn="l" defTabSz="99376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26612" indent="-248440" algn="l" defTabSz="99376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23491" indent="-248440" algn="l" defTabSz="99376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376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496884" algn="l" defTabSz="99376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93765" algn="l" defTabSz="99376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90646" algn="l" defTabSz="99376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987529" algn="l" defTabSz="99376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484411" algn="l" defTabSz="99376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81288" algn="l" defTabSz="99376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78170" algn="l" defTabSz="99376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975053" algn="l" defTabSz="99376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Заголовок 1"/>
          <p:cNvSpPr>
            <a:spLocks noGrp="1"/>
          </p:cNvSpPr>
          <p:nvPr>
            <p:ph type="title"/>
          </p:nvPr>
        </p:nvSpPr>
        <p:spPr bwMode="auto">
          <a:xfrm>
            <a:off x="670233" y="122543"/>
            <a:ext cx="9488535" cy="1006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7664" rIns="0" bIns="4766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2467" name="Текст 2"/>
          <p:cNvSpPr>
            <a:spLocks noGrp="1"/>
          </p:cNvSpPr>
          <p:nvPr>
            <p:ph type="body" idx="1"/>
          </p:nvPr>
        </p:nvSpPr>
        <p:spPr bwMode="auto">
          <a:xfrm>
            <a:off x="534670" y="1503520"/>
            <a:ext cx="9624060" cy="4990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327" tIns="47664" rIns="95327" bIns="476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3603" y="7008180"/>
            <a:ext cx="2495127" cy="402568"/>
          </a:xfrm>
          <a:prstGeom prst="rect">
            <a:avLst/>
          </a:prstGeom>
        </p:spPr>
        <p:txBody>
          <a:bodyPr vert="horz" lIns="95327" tIns="47664" rIns="95327" bIns="47664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1041805">
              <a:defRPr/>
            </a:pPr>
            <a:fld id="{500C75FB-29DB-479D-90FD-07DD74D67401}" type="slidenum">
              <a:rPr lang="ru-RU" smtClean="0">
                <a:solidFill>
                  <a:prstClr val="black">
                    <a:tint val="75000"/>
                  </a:prstClr>
                </a:solidFill>
                <a:cs typeface="+mn-cs"/>
              </a:rPr>
              <a:pPr defTabSz="1041805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cs typeface="+mn-cs"/>
            </a:endParaRPr>
          </a:p>
        </p:txBody>
      </p:sp>
      <p:pic>
        <p:nvPicPr>
          <p:cNvPr id="62469" name="Рисунок 6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45621" y="122530"/>
            <a:ext cx="1230855" cy="1160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670245" y="1221721"/>
            <a:ext cx="8675391" cy="61261"/>
          </a:xfrm>
          <a:prstGeom prst="rect">
            <a:avLst/>
          </a:prstGeom>
          <a:solidFill>
            <a:srgbClr val="268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391" tIns="49696" rIns="99391" bIns="49696" anchor="ctr"/>
          <a:lstStyle/>
          <a:p>
            <a:pPr algn="ctr" defTabSz="1041805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100">
              <a:solidFill>
                <a:prstClr val="white"/>
              </a:solidFill>
            </a:endParaRPr>
          </a:p>
        </p:txBody>
      </p:sp>
      <p:pic>
        <p:nvPicPr>
          <p:cNvPr id="62471" name="Объект 3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375755"/>
            <a:ext cx="10693400" cy="18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02869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5pPr>
      <a:lvl6pPr marL="496888" algn="l" rtl="0" fontAlgn="base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6pPr>
      <a:lvl7pPr marL="993771" algn="l" rtl="0" fontAlgn="base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7pPr>
      <a:lvl8pPr marL="1490659" algn="l" rtl="0" fontAlgn="base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8pPr>
      <a:lvl9pPr marL="1987546" algn="l" rtl="0" fontAlgn="base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72669" indent="-372669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07442" indent="-310561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2217" indent="-248447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39103" indent="-248447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5988" indent="-248447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2876" indent="-248447" algn="l" defTabSz="993771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29759" indent="-248447" algn="l" defTabSz="993771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26645" indent="-248447" algn="l" defTabSz="993771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23530" indent="-248447" algn="l" defTabSz="993771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377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496888" algn="l" defTabSz="99377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93771" algn="l" defTabSz="99377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90659" algn="l" defTabSz="99377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987546" algn="l" defTabSz="99377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484432" algn="l" defTabSz="99377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81313" algn="l" defTabSz="99377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78200" algn="l" defTabSz="99377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975086" algn="l" defTabSz="99377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Заголовок 1"/>
          <p:cNvSpPr>
            <a:spLocks noGrp="1"/>
          </p:cNvSpPr>
          <p:nvPr>
            <p:ph type="title"/>
          </p:nvPr>
        </p:nvSpPr>
        <p:spPr bwMode="auto">
          <a:xfrm>
            <a:off x="670233" y="122543"/>
            <a:ext cx="9488535" cy="1006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7664" rIns="0" bIns="4766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2467" name="Текст 2"/>
          <p:cNvSpPr>
            <a:spLocks noGrp="1"/>
          </p:cNvSpPr>
          <p:nvPr>
            <p:ph type="body" idx="1"/>
          </p:nvPr>
        </p:nvSpPr>
        <p:spPr bwMode="auto">
          <a:xfrm>
            <a:off x="534670" y="1503520"/>
            <a:ext cx="9624060" cy="4990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327" tIns="47664" rIns="95327" bIns="476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3603" y="7008180"/>
            <a:ext cx="2495127" cy="402568"/>
          </a:xfrm>
          <a:prstGeom prst="rect">
            <a:avLst/>
          </a:prstGeom>
        </p:spPr>
        <p:txBody>
          <a:bodyPr vert="horz" lIns="95327" tIns="47664" rIns="95327" bIns="47664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1041817">
              <a:defRPr/>
            </a:pPr>
            <a:fld id="{500C75FB-29DB-479D-90FD-07DD74D67401}" type="slidenum">
              <a:rPr lang="ru-RU" smtClean="0">
                <a:solidFill>
                  <a:prstClr val="black">
                    <a:tint val="75000"/>
                  </a:prstClr>
                </a:solidFill>
                <a:cs typeface="+mn-cs"/>
              </a:rPr>
              <a:pPr defTabSz="1041817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cs typeface="+mn-cs"/>
            </a:endParaRPr>
          </a:p>
        </p:txBody>
      </p:sp>
      <p:pic>
        <p:nvPicPr>
          <p:cNvPr id="62469" name="Рисунок 6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45621" y="122530"/>
            <a:ext cx="1230855" cy="1160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670242" y="1221721"/>
            <a:ext cx="8675391" cy="61261"/>
          </a:xfrm>
          <a:prstGeom prst="rect">
            <a:avLst/>
          </a:prstGeom>
          <a:solidFill>
            <a:srgbClr val="268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391" tIns="49696" rIns="99391" bIns="49696" anchor="ctr"/>
          <a:lstStyle/>
          <a:p>
            <a:pPr algn="ctr" defTabSz="1041817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100">
              <a:solidFill>
                <a:prstClr val="white"/>
              </a:solidFill>
            </a:endParaRPr>
          </a:p>
        </p:txBody>
      </p:sp>
      <p:pic>
        <p:nvPicPr>
          <p:cNvPr id="62471" name="Объект 3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375755"/>
            <a:ext cx="10693400" cy="18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4132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5pPr>
      <a:lvl6pPr marL="496893" algn="l" rtl="0" fontAlgn="base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6pPr>
      <a:lvl7pPr marL="993785" algn="l" rtl="0" fontAlgn="base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7pPr>
      <a:lvl8pPr marL="1490679" algn="l" rtl="0" fontAlgn="base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8pPr>
      <a:lvl9pPr marL="1987572" algn="l" rtl="0" fontAlgn="base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72676" indent="-37267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07453" indent="-31056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2233" indent="-248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39126" indent="-248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6019" indent="-2484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2911" indent="-248450" algn="l" defTabSz="99378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29802" indent="-248450" algn="l" defTabSz="99378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26693" indent="-248450" algn="l" defTabSz="99378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23585" indent="-248450" algn="l" defTabSz="99378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37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496893" algn="l" defTabSz="9937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93785" algn="l" defTabSz="9937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90679" algn="l" defTabSz="9937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987572" algn="l" defTabSz="9937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484466" algn="l" defTabSz="9937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81353" algn="l" defTabSz="9937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78247" algn="l" defTabSz="9937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975138" algn="l" defTabSz="9937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Заголовок 1"/>
          <p:cNvSpPr>
            <a:spLocks noGrp="1"/>
          </p:cNvSpPr>
          <p:nvPr>
            <p:ph type="title"/>
          </p:nvPr>
        </p:nvSpPr>
        <p:spPr bwMode="auto">
          <a:xfrm>
            <a:off x="670225" y="122543"/>
            <a:ext cx="9488535" cy="1006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7664" rIns="0" bIns="4766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2467" name="Текст 2"/>
          <p:cNvSpPr>
            <a:spLocks noGrp="1"/>
          </p:cNvSpPr>
          <p:nvPr>
            <p:ph type="body" idx="1"/>
          </p:nvPr>
        </p:nvSpPr>
        <p:spPr bwMode="auto">
          <a:xfrm>
            <a:off x="534670" y="1503520"/>
            <a:ext cx="9624060" cy="4990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327" tIns="47664" rIns="95327" bIns="476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3603" y="7008180"/>
            <a:ext cx="2495127" cy="402568"/>
          </a:xfrm>
          <a:prstGeom prst="rect">
            <a:avLst/>
          </a:prstGeom>
        </p:spPr>
        <p:txBody>
          <a:bodyPr vert="horz" lIns="95327" tIns="47664" rIns="95327" bIns="47664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1041837">
              <a:defRPr/>
            </a:pPr>
            <a:fld id="{500C75FB-29DB-479D-90FD-07DD74D67401}" type="slidenum">
              <a:rPr lang="ru-RU" smtClean="0">
                <a:solidFill>
                  <a:prstClr val="black">
                    <a:tint val="75000"/>
                  </a:prstClr>
                </a:solidFill>
                <a:cs typeface="+mn-cs"/>
              </a:rPr>
              <a:pPr defTabSz="1041837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cs typeface="+mn-cs"/>
            </a:endParaRPr>
          </a:p>
        </p:txBody>
      </p:sp>
      <p:pic>
        <p:nvPicPr>
          <p:cNvPr id="62469" name="Рисунок 6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45621" y="122530"/>
            <a:ext cx="1230855" cy="1160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670238" y="1221721"/>
            <a:ext cx="8675391" cy="61261"/>
          </a:xfrm>
          <a:prstGeom prst="rect">
            <a:avLst/>
          </a:prstGeom>
          <a:solidFill>
            <a:srgbClr val="268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391" tIns="49696" rIns="99391" bIns="49696" anchor="ctr"/>
          <a:lstStyle/>
          <a:p>
            <a:pPr algn="ctr" defTabSz="1041837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100">
              <a:solidFill>
                <a:prstClr val="white"/>
              </a:solidFill>
            </a:endParaRPr>
          </a:p>
        </p:txBody>
      </p:sp>
      <p:pic>
        <p:nvPicPr>
          <p:cNvPr id="62471" name="Объект 3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375755"/>
            <a:ext cx="10693400" cy="18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01502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5pPr>
      <a:lvl6pPr marL="496903" algn="l" rtl="0" fontAlgn="base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6pPr>
      <a:lvl7pPr marL="993801" algn="l" rtl="0" fontAlgn="base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7pPr>
      <a:lvl8pPr marL="1490703" algn="l" rtl="0" fontAlgn="base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8pPr>
      <a:lvl9pPr marL="1987608" algn="l" rtl="0" fontAlgn="base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72684" indent="-37268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07468" indent="-31056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2255" indent="-24845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39152" indent="-24845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6057" indent="-24845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2959" indent="-248454" algn="l" defTabSz="993801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29859" indent="-248454" algn="l" defTabSz="993801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26760" indent="-248454" algn="l" defTabSz="993801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23660" indent="-248454" algn="l" defTabSz="993801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380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496903" algn="l" defTabSz="99380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93801" algn="l" defTabSz="99380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90703" algn="l" defTabSz="99380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987608" algn="l" defTabSz="99380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484508" algn="l" defTabSz="99380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81409" algn="l" defTabSz="99380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78310" algn="l" defTabSz="99380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975210" algn="l" defTabSz="993801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Заголовок 1"/>
          <p:cNvSpPr>
            <a:spLocks noGrp="1"/>
          </p:cNvSpPr>
          <p:nvPr>
            <p:ph type="title"/>
          </p:nvPr>
        </p:nvSpPr>
        <p:spPr bwMode="auto">
          <a:xfrm>
            <a:off x="670219" y="122542"/>
            <a:ext cx="9488535" cy="1006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7664" rIns="0" bIns="4766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2467" name="Текст 2"/>
          <p:cNvSpPr>
            <a:spLocks noGrp="1"/>
          </p:cNvSpPr>
          <p:nvPr>
            <p:ph type="body" idx="1"/>
          </p:nvPr>
        </p:nvSpPr>
        <p:spPr bwMode="auto">
          <a:xfrm>
            <a:off x="534670" y="1503520"/>
            <a:ext cx="9624060" cy="4990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327" tIns="47664" rIns="95327" bIns="476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3603" y="7008180"/>
            <a:ext cx="2495127" cy="402568"/>
          </a:xfrm>
          <a:prstGeom prst="rect">
            <a:avLst/>
          </a:prstGeom>
        </p:spPr>
        <p:txBody>
          <a:bodyPr vert="horz" lIns="95327" tIns="47664" rIns="95327" bIns="47664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1041859">
              <a:defRPr/>
            </a:pPr>
            <a:fld id="{500C75FB-29DB-479D-90FD-07DD74D67401}" type="slidenum">
              <a:rPr lang="ru-RU" smtClean="0">
                <a:solidFill>
                  <a:prstClr val="black">
                    <a:tint val="75000"/>
                  </a:prstClr>
                </a:solidFill>
                <a:cs typeface="+mn-cs"/>
              </a:rPr>
              <a:pPr defTabSz="1041859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cs typeface="+mn-cs"/>
            </a:endParaRPr>
          </a:p>
        </p:txBody>
      </p:sp>
      <p:pic>
        <p:nvPicPr>
          <p:cNvPr id="62469" name="Рисунок 6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45621" y="122530"/>
            <a:ext cx="1230855" cy="1160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670232" y="1221721"/>
            <a:ext cx="8675391" cy="61261"/>
          </a:xfrm>
          <a:prstGeom prst="rect">
            <a:avLst/>
          </a:prstGeom>
          <a:solidFill>
            <a:srgbClr val="268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391" tIns="49696" rIns="99391" bIns="49696" anchor="ctr"/>
          <a:lstStyle/>
          <a:p>
            <a:pPr algn="ctr" defTabSz="104185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100">
              <a:solidFill>
                <a:prstClr val="white"/>
              </a:solidFill>
            </a:endParaRPr>
          </a:p>
        </p:txBody>
      </p:sp>
      <p:pic>
        <p:nvPicPr>
          <p:cNvPr id="62471" name="Объект 3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375754"/>
            <a:ext cx="10693400" cy="18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13312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7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5pPr>
      <a:lvl6pPr marL="496912" algn="l" rtl="0" fontAlgn="base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6pPr>
      <a:lvl7pPr marL="993825" algn="l" rtl="0" fontAlgn="base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7pPr>
      <a:lvl8pPr marL="1490735" algn="l" rtl="0" fontAlgn="base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8pPr>
      <a:lvl9pPr marL="1987652" algn="l" rtl="0" fontAlgn="base">
        <a:spcBef>
          <a:spcPct val="0"/>
        </a:spcBef>
        <a:spcAft>
          <a:spcPct val="0"/>
        </a:spcAft>
        <a:defRPr sz="37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72686" indent="-37268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07485" indent="-310572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2282" indent="-248457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39195" indent="-248457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6107" indent="-248457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3018" indent="-248457" algn="l" defTabSz="99382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29930" indent="-248457" algn="l" defTabSz="99382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26841" indent="-248457" algn="l" defTabSz="99382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23754" indent="-248457" algn="l" defTabSz="99382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38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496912" algn="l" defTabSz="9938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93825" algn="l" defTabSz="9938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90735" algn="l" defTabSz="9938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987652" algn="l" defTabSz="9938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484564" algn="l" defTabSz="9938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81474" algn="l" defTabSz="9938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78387" algn="l" defTabSz="9938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975296" algn="l" defTabSz="99382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Заголовок 1"/>
          <p:cNvSpPr>
            <a:spLocks noGrp="1"/>
          </p:cNvSpPr>
          <p:nvPr>
            <p:ph type="title"/>
          </p:nvPr>
        </p:nvSpPr>
        <p:spPr bwMode="auto">
          <a:xfrm>
            <a:off x="670213" y="122536"/>
            <a:ext cx="9488535" cy="1006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7669" rIns="0" bIns="4766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2467" name="Текст 2"/>
          <p:cNvSpPr>
            <a:spLocks noGrp="1"/>
          </p:cNvSpPr>
          <p:nvPr>
            <p:ph type="body" idx="1"/>
          </p:nvPr>
        </p:nvSpPr>
        <p:spPr bwMode="auto">
          <a:xfrm>
            <a:off x="534670" y="1503520"/>
            <a:ext cx="9624060" cy="4990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327" tIns="47669" rIns="95327" bIns="476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3603" y="7008180"/>
            <a:ext cx="2495127" cy="402568"/>
          </a:xfrm>
          <a:prstGeom prst="rect">
            <a:avLst/>
          </a:prstGeom>
        </p:spPr>
        <p:txBody>
          <a:bodyPr vert="horz" lIns="95327" tIns="47669" rIns="95327" bIns="4766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defTabSz="1041887">
              <a:defRPr/>
            </a:pPr>
            <a:fld id="{500C75FB-29DB-479D-90FD-07DD74D67401}" type="slidenum">
              <a:rPr lang="ru-RU" smtClean="0">
                <a:solidFill>
                  <a:prstClr val="black">
                    <a:tint val="75000"/>
                  </a:prstClr>
                </a:solidFill>
                <a:cs typeface="+mn-cs"/>
              </a:rPr>
              <a:pPr defTabSz="1041887"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cs typeface="+mn-cs"/>
            </a:endParaRPr>
          </a:p>
        </p:txBody>
      </p:sp>
      <p:pic>
        <p:nvPicPr>
          <p:cNvPr id="62469" name="Рисунок 6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45602" y="122530"/>
            <a:ext cx="1230855" cy="1160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670226" y="1221719"/>
            <a:ext cx="8675391" cy="61261"/>
          </a:xfrm>
          <a:prstGeom prst="rect">
            <a:avLst/>
          </a:prstGeom>
          <a:solidFill>
            <a:srgbClr val="268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9394" tIns="49696" rIns="99394" bIns="49696" anchor="ctr"/>
          <a:lstStyle/>
          <a:p>
            <a:pPr algn="ctr" defTabSz="1041887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100">
              <a:solidFill>
                <a:prstClr val="white"/>
              </a:solidFill>
            </a:endParaRPr>
          </a:p>
        </p:txBody>
      </p:sp>
      <p:pic>
        <p:nvPicPr>
          <p:cNvPr id="62471" name="Объект 3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375748"/>
            <a:ext cx="10693400" cy="185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9554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5pPr>
      <a:lvl6pPr marL="496927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6pPr>
      <a:lvl7pPr marL="993849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7pPr>
      <a:lvl8pPr marL="1490776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8pPr>
      <a:lvl9pPr marL="1987702" algn="l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72700" indent="-3727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07503" indent="-31058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2317" indent="-24846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39241" indent="-24846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6166" indent="-248464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3090" indent="-248464" algn="l" defTabSz="993849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0015" indent="-248464" algn="l" defTabSz="993849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26942" indent="-248464" algn="l" defTabSz="993849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23867" indent="-248464" algn="l" defTabSz="993849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384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496927" algn="l" defTabSz="99384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93849" algn="l" defTabSz="99384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90776" algn="l" defTabSz="99384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987702" algn="l" defTabSz="99384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484629" algn="l" defTabSz="99384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81549" algn="l" defTabSz="99384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78481" algn="l" defTabSz="99384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975404" algn="l" defTabSz="993849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07"/>
            <a:ext cx="9624060" cy="1260211"/>
          </a:xfrm>
          <a:prstGeom prst="rect">
            <a:avLst/>
          </a:prstGeom>
        </p:spPr>
        <p:txBody>
          <a:bodyPr vert="horz" lIns="104203" tIns="52107" rIns="104203" bIns="5210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764295"/>
            <a:ext cx="9624060" cy="4990084"/>
          </a:xfrm>
          <a:prstGeom prst="rect">
            <a:avLst/>
          </a:prstGeom>
        </p:spPr>
        <p:txBody>
          <a:bodyPr vert="horz" lIns="104203" tIns="52107" rIns="104203" bIns="5210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675" y="7008177"/>
            <a:ext cx="2495127" cy="402567"/>
          </a:xfrm>
          <a:prstGeom prst="rect">
            <a:avLst/>
          </a:prstGeom>
        </p:spPr>
        <p:txBody>
          <a:bodyPr vert="horz" lIns="104203" tIns="52107" rIns="104203" bIns="52107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2067" fontAlgn="auto">
              <a:spcBef>
                <a:spcPts val="0"/>
              </a:spcBef>
              <a:spcAft>
                <a:spcPts val="0"/>
              </a:spcAft>
            </a:pPr>
            <a:fld id="{4EE8FBB6-90C5-4D99-90DA-B43AE0C57D69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42067" fontAlgn="auto">
                <a:spcBef>
                  <a:spcPts val="0"/>
                </a:spcBef>
                <a:spcAft>
                  <a:spcPts val="0"/>
                </a:spcAft>
              </a:pPr>
              <a:t>10.08.2020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3597" y="7008177"/>
            <a:ext cx="3386243" cy="402567"/>
          </a:xfrm>
          <a:prstGeom prst="rect">
            <a:avLst/>
          </a:prstGeom>
        </p:spPr>
        <p:txBody>
          <a:bodyPr vert="horz" lIns="104203" tIns="52107" rIns="104203" bIns="52107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2067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3603" y="7008177"/>
            <a:ext cx="2495127" cy="402567"/>
          </a:xfrm>
          <a:prstGeom prst="rect">
            <a:avLst/>
          </a:prstGeom>
        </p:spPr>
        <p:txBody>
          <a:bodyPr vert="horz" lIns="104203" tIns="52107" rIns="104203" bIns="52107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42067" fontAlgn="auto">
              <a:spcBef>
                <a:spcPts val="0"/>
              </a:spcBef>
              <a:spcAft>
                <a:spcPts val="0"/>
              </a:spcAft>
            </a:pPr>
            <a:fld id="{73D77632-D4DB-4D41-9B5D-78C3A725C143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1042067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4448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</p:sldLayoutIdLst>
  <p:txStyles>
    <p:titleStyle>
      <a:lvl1pPr algn="ctr" defTabSz="1042067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0777" indent="-390777" algn="l" defTabSz="1042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6680" indent="-325649" algn="l" defTabSz="1042067" rtl="0" eaLnBrk="1" latinLnBrk="0" hangingPunct="1">
        <a:spcBef>
          <a:spcPct val="20000"/>
        </a:spcBef>
        <a:buFont typeface="Arial" panose="020B0604020202020204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2584" indent="-260517" algn="l" defTabSz="1042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3618" indent="-260517" algn="l" defTabSz="1042067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4652" indent="-260517" algn="l" defTabSz="1042067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5686" indent="-260517" algn="l" defTabSz="1042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6718" indent="-260517" algn="l" defTabSz="1042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07751" indent="-260517" algn="l" defTabSz="1042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28785" indent="-260517" algn="l" defTabSz="1042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206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034" algn="l" defTabSz="104206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067" algn="l" defTabSz="104206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3100" algn="l" defTabSz="104206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4134" algn="l" defTabSz="104206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5167" algn="l" defTabSz="104206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6202" algn="l" defTabSz="104206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47236" algn="l" defTabSz="104206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68265" algn="l" defTabSz="104206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6.xml"/><Relationship Id="rId6" Type="http://schemas.openxmlformats.org/officeDocument/2006/relationships/image" Target="../media/image23.png"/><Relationship Id="rId5" Type="http://schemas.microsoft.com/office/2007/relationships/hdphoto" Target="../media/hdphoto4.wdp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0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4459" y="5272129"/>
            <a:ext cx="568325" cy="2141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Рисунок 6" descr="C:\Users\panova_ea\Desktop\ФНС\Новая папка\word\jpg\true-logo-FN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782" y="1398627"/>
            <a:ext cx="1282699" cy="1270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00027" y="184158"/>
            <a:ext cx="10274300" cy="7226300"/>
          </a:xfrm>
          <a:prstGeom prst="rect">
            <a:avLst/>
          </a:prstGeom>
          <a:solidFill>
            <a:schemeClr val="bg1">
              <a:lumMod val="65000"/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80" tIns="52096" rIns="104180" bIns="52096" anchor="ctr"/>
          <a:lstStyle/>
          <a:p>
            <a:pPr algn="ctr" defTabSz="1041414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6869" name="TextBox 4"/>
          <p:cNvSpPr txBox="1">
            <a:spLocks noChangeArrowheads="1"/>
          </p:cNvSpPr>
          <p:nvPr/>
        </p:nvSpPr>
        <p:spPr bwMode="auto">
          <a:xfrm>
            <a:off x="522176" y="2735638"/>
            <a:ext cx="9666414" cy="738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200" tIns="45601" rIns="91200" bIns="45601">
            <a:spAutoFit/>
          </a:bodyPr>
          <a:lstStyle>
            <a:lvl1pPr defTabSz="1039813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39813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39813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39813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39813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altLang="ru-RU" dirty="0" smtClean="0">
                <a:solidFill>
                  <a:srgbClr val="104E72"/>
                </a:solidFill>
                <a:cs typeface="Arial" pitchFamily="34" charset="0"/>
              </a:rPr>
              <a:t>УФНС </a:t>
            </a:r>
            <a:r>
              <a:rPr lang="ru-RU" altLang="ru-RU" dirty="0">
                <a:solidFill>
                  <a:srgbClr val="104E72"/>
                </a:solidFill>
                <a:cs typeface="Arial" pitchFamily="34" charset="0"/>
              </a:rPr>
              <a:t>России </a:t>
            </a:r>
            <a:endParaRPr lang="ru-RU" altLang="ru-RU" dirty="0" smtClean="0">
              <a:solidFill>
                <a:srgbClr val="104E72"/>
              </a:solidFill>
              <a:cs typeface="Arial" pitchFamily="34" charset="0"/>
            </a:endParaRP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altLang="ru-RU" dirty="0" smtClean="0">
                <a:solidFill>
                  <a:srgbClr val="104E72"/>
                </a:solidFill>
                <a:cs typeface="Arial" pitchFamily="34" charset="0"/>
              </a:rPr>
              <a:t>по Ханты-Мансийскому автономному округу - </a:t>
            </a:r>
            <a:r>
              <a:rPr lang="ru-RU" altLang="ru-RU" dirty="0" smtClean="0">
                <a:solidFill>
                  <a:srgbClr val="104E72"/>
                </a:solidFill>
                <a:cs typeface="Arial" pitchFamily="34" charset="0"/>
              </a:rPr>
              <a:t>Югре</a:t>
            </a:r>
            <a:endParaRPr lang="ru-RU" altLang="ru-RU" dirty="0">
              <a:solidFill>
                <a:srgbClr val="104E72"/>
              </a:solidFill>
              <a:cs typeface="Arial" pitchFamily="34" charset="0"/>
            </a:endParaRPr>
          </a:p>
        </p:txBody>
      </p:sp>
      <p:sp>
        <p:nvSpPr>
          <p:cNvPr id="36870" name="TextBox 42"/>
          <p:cNvSpPr txBox="1">
            <a:spLocks noChangeArrowheads="1"/>
          </p:cNvSpPr>
          <p:nvPr/>
        </p:nvSpPr>
        <p:spPr bwMode="auto">
          <a:xfrm>
            <a:off x="450854" y="4408312"/>
            <a:ext cx="8623300" cy="1723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200" tIns="45601" rIns="91200" bIns="45601">
            <a:spAutoFit/>
          </a:bodyPr>
          <a:lstStyle>
            <a:lvl1pPr defTabSz="1039813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39813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39813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39813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39813" eaLnBrk="0" hangingPunct="0">
              <a:defRPr sz="21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3981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ru-RU" altLang="ru-RU" sz="2600" b="1" dirty="0">
              <a:solidFill>
                <a:srgbClr val="104E72"/>
              </a:solidFill>
              <a:latin typeface="Arial Narrow" pitchFamily="34" charset="0"/>
              <a:cs typeface="Aharoni" pitchFamily="2" charset="-79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altLang="ru-RU" sz="4000" b="1" dirty="0">
                <a:solidFill>
                  <a:srgbClr val="104E72"/>
                </a:solidFill>
                <a:latin typeface="Arial Narrow" pitchFamily="34" charset="0"/>
                <a:cs typeface="Aharoni" pitchFamily="2" charset="-79"/>
              </a:rPr>
              <a:t>Налог на профессиональный доход. Основные положения</a:t>
            </a:r>
          </a:p>
        </p:txBody>
      </p:sp>
    </p:spTree>
    <p:extLst>
      <p:ext uri="{BB962C8B-B14F-4D97-AF65-F5344CB8AC3E}">
        <p14:creationId xmlns:p14="http://schemas.microsoft.com/office/powerpoint/2010/main" val="391019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03841" y="5201"/>
            <a:ext cx="6989559" cy="7556062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457169" indent="-457169" algn="l">
              <a:buFont typeface="Wingdings" panose="05000000000000000000" pitchFamily="2" charset="2"/>
              <a:buChar char="Ø"/>
            </a:pPr>
            <a:r>
              <a:rPr lang="ru-RU" sz="3200" b="1" dirty="0">
                <a:solidFill>
                  <a:schemeClr val="tx2"/>
                </a:solidFill>
                <a:latin typeface="Arial Narrow" panose="020B0606020202030204" pitchFamily="34" charset="0"/>
              </a:rPr>
              <a:t>ЧТО ЭТО ЗА ПРИЛОЖЕНИЕ </a:t>
            </a:r>
            <a:br>
              <a:rPr lang="ru-RU" sz="3200" b="1" dirty="0">
                <a:solidFill>
                  <a:schemeClr val="tx2"/>
                </a:solidFill>
                <a:latin typeface="Arial Narrow" panose="020B0606020202030204" pitchFamily="34" charset="0"/>
              </a:rPr>
            </a:br>
            <a:r>
              <a:rPr lang="ru-RU" sz="3200" b="1" dirty="0">
                <a:solidFill>
                  <a:schemeClr val="tx2"/>
                </a:solidFill>
                <a:latin typeface="Arial Narrow" panose="020B0606020202030204" pitchFamily="34" charset="0"/>
              </a:rPr>
              <a:t>«МОЙ НАЛОГ» ?</a:t>
            </a:r>
            <a:r>
              <a:rPr lang="ru-RU" sz="3200" dirty="0">
                <a:solidFill>
                  <a:schemeClr val="tx2"/>
                </a:solidFill>
                <a:latin typeface="Arial Narrow" panose="020B0606020202030204" pitchFamily="34" charset="0"/>
              </a:rPr>
              <a:t/>
            </a:r>
            <a:br>
              <a:rPr lang="ru-RU" sz="3200" dirty="0">
                <a:solidFill>
                  <a:schemeClr val="tx2"/>
                </a:solidFill>
                <a:latin typeface="Arial Narrow" panose="020B0606020202030204" pitchFamily="34" charset="0"/>
              </a:rPr>
            </a:br>
            <a:r>
              <a:rPr lang="ru-RU" sz="3200" dirty="0">
                <a:solidFill>
                  <a:schemeClr val="tx2"/>
                </a:solidFill>
                <a:latin typeface="Arial Narrow" panose="020B0606020202030204" pitchFamily="34" charset="0"/>
              </a:rPr>
              <a:t/>
            </a:r>
            <a:br>
              <a:rPr lang="ru-RU" sz="3200" dirty="0">
                <a:solidFill>
                  <a:schemeClr val="tx2"/>
                </a:solidFill>
                <a:latin typeface="Arial Narrow" panose="020B0606020202030204" pitchFamily="34" charset="0"/>
              </a:rPr>
            </a:br>
            <a:r>
              <a:rPr lang="ru-RU" sz="2800" dirty="0">
                <a:solidFill>
                  <a:schemeClr val="tx2"/>
                </a:solidFill>
                <a:latin typeface="Arial Narrow" panose="020B0606020202030204" pitchFamily="34" charset="0"/>
              </a:rPr>
              <a:t>□ </a:t>
            </a:r>
            <a:r>
              <a:rPr lang="ru-RU" sz="3000" dirty="0">
                <a:solidFill>
                  <a:schemeClr val="tx2"/>
                </a:solidFill>
                <a:latin typeface="Arial Narrow" panose="020B0606020202030204" pitchFamily="34" charset="0"/>
              </a:rPr>
              <a:t>Оно заменяет кассу и отчетность.</a:t>
            </a:r>
            <a:br>
              <a:rPr lang="ru-RU" sz="3000" dirty="0">
                <a:solidFill>
                  <a:schemeClr val="tx2"/>
                </a:solidFill>
                <a:latin typeface="Arial Narrow" panose="020B0606020202030204" pitchFamily="34" charset="0"/>
              </a:rPr>
            </a:br>
            <a:r>
              <a:rPr lang="ru-RU" sz="3000" dirty="0">
                <a:solidFill>
                  <a:schemeClr val="tx2"/>
                </a:solidFill>
                <a:latin typeface="Arial Narrow" panose="020B0606020202030204" pitchFamily="34" charset="0"/>
              </a:rPr>
              <a:t>□ Можно зарегистрироваться с телефона</a:t>
            </a:r>
            <a:br>
              <a:rPr lang="ru-RU" sz="3000" dirty="0">
                <a:solidFill>
                  <a:schemeClr val="tx2"/>
                </a:solidFill>
                <a:latin typeface="Arial Narrow" panose="020B0606020202030204" pitchFamily="34" charset="0"/>
              </a:rPr>
            </a:br>
            <a:r>
              <a:rPr lang="ru-RU" sz="3000" dirty="0">
                <a:solidFill>
                  <a:schemeClr val="tx2"/>
                </a:solidFill>
                <a:latin typeface="Arial Narrow" panose="020B0606020202030204" pitchFamily="34" charset="0"/>
              </a:rPr>
              <a:t>□ Легко сформировать и отправить клиенту чек</a:t>
            </a:r>
            <a:br>
              <a:rPr lang="ru-RU" sz="3000" dirty="0">
                <a:solidFill>
                  <a:schemeClr val="tx2"/>
                </a:solidFill>
                <a:latin typeface="Arial Narrow" panose="020B0606020202030204" pitchFamily="34" charset="0"/>
              </a:rPr>
            </a:br>
            <a:r>
              <a:rPr lang="ru-RU" sz="3000" dirty="0">
                <a:solidFill>
                  <a:schemeClr val="tx2"/>
                </a:solidFill>
                <a:latin typeface="Arial Narrow" panose="020B0606020202030204" pitchFamily="34" charset="0"/>
              </a:rPr>
              <a:t>□ Удобно следить за начислением налогов</a:t>
            </a:r>
            <a:br>
              <a:rPr lang="ru-RU" sz="3000" dirty="0">
                <a:solidFill>
                  <a:schemeClr val="tx2"/>
                </a:solidFill>
                <a:latin typeface="Arial Narrow" panose="020B0606020202030204" pitchFamily="34" charset="0"/>
              </a:rPr>
            </a:br>
            <a:r>
              <a:rPr lang="ru-RU" sz="3000" dirty="0">
                <a:solidFill>
                  <a:schemeClr val="tx2"/>
                </a:solidFill>
                <a:latin typeface="Arial Narrow" panose="020B0606020202030204" pitchFamily="34" charset="0"/>
              </a:rPr>
              <a:t>□ Приходят уведомления о сроках уплаты</a:t>
            </a:r>
            <a:br>
              <a:rPr lang="ru-RU" sz="3000" dirty="0">
                <a:solidFill>
                  <a:schemeClr val="tx2"/>
                </a:solidFill>
                <a:latin typeface="Arial Narrow" panose="020B0606020202030204" pitchFamily="34" charset="0"/>
              </a:rPr>
            </a:br>
            <a:r>
              <a:rPr lang="ru-RU" sz="3000" dirty="0">
                <a:solidFill>
                  <a:schemeClr val="tx2"/>
                </a:solidFill>
                <a:latin typeface="Arial Narrow" panose="020B0606020202030204" pitchFamily="34" charset="0"/>
              </a:rPr>
              <a:t>□ Есть справка для подтверждения доходов</a:t>
            </a:r>
            <a:br>
              <a:rPr lang="ru-RU" sz="3000" dirty="0">
                <a:solidFill>
                  <a:schemeClr val="tx2"/>
                </a:solidFill>
                <a:latin typeface="Arial Narrow" panose="020B0606020202030204" pitchFamily="34" charset="0"/>
              </a:rPr>
            </a:br>
            <a:r>
              <a:rPr lang="ru-RU" sz="3000" dirty="0">
                <a:solidFill>
                  <a:schemeClr val="tx2"/>
                </a:solidFill>
                <a:latin typeface="Arial Narrow" panose="020B0606020202030204" pitchFamily="34" charset="0"/>
              </a:rPr>
              <a:t>□ Также в приложении доступны инструменты аналитики для детального финансового анализа своей деятельности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4"/>
            <a:ext cx="3703841" cy="7561263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1281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02A372-EB85-4A14-9B9E-6F2305329C24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11</a:t>
            </a:fld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3" name="Рисунок 12"/>
          <p:cNvPicPr/>
          <p:nvPr/>
        </p:nvPicPr>
        <p:blipFill rotWithShape="1">
          <a:blip r:embed="rId2"/>
          <a:srcRect t="17068" r="1557" b="63712"/>
          <a:stretch/>
        </p:blipFill>
        <p:spPr>
          <a:xfrm>
            <a:off x="-19703" y="6054716"/>
            <a:ext cx="10693399" cy="158056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22164" y="2707061"/>
            <a:ext cx="6696744" cy="418948"/>
          </a:xfrm>
          <a:prstGeom prst="rect">
            <a:avLst/>
          </a:prstGeom>
        </p:spPr>
        <p:txBody>
          <a:bodyPr wrap="square" lIns="91440" tIns="45720" rIns="91440" bIns="45720" spcCol="0" rtlCol="0" anchor="ctr">
            <a:spAutoFit/>
          </a:bodyPr>
          <a:lstStyle/>
          <a:p>
            <a:pPr algn="ctr">
              <a:spcBef>
                <a:spcPts val="0"/>
              </a:spcBef>
            </a:pPr>
            <a:endParaRPr lang="ru-RU" b="1" dirty="0" smtClean="0">
              <a:solidFill>
                <a:srgbClr val="009900"/>
              </a:solidFill>
              <a:latin typeface="Arial Narrow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19703" y="992176"/>
            <a:ext cx="10693399" cy="506254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>
            <a:spAutoFit/>
          </a:bodyPr>
          <a:lstStyle/>
          <a:p>
            <a:pPr marL="977240" lvl="1" indent="-457169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Скачав бесплатное мобильное приложение «Мой налог», доступное на платформах </a:t>
            </a:r>
            <a:r>
              <a:rPr lang="en-US" sz="2800" b="1" dirty="0" err="1">
                <a:solidFill>
                  <a:srgbClr val="002060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AppStore</a:t>
            </a:r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 и </a:t>
            </a:r>
            <a:r>
              <a:rPr lang="en-US" sz="2800" b="1" dirty="0" err="1">
                <a:solidFill>
                  <a:srgbClr val="002060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GooglePlay</a:t>
            </a:r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;</a:t>
            </a:r>
          </a:p>
          <a:p>
            <a:pPr marL="977240" lvl="1" indent="-457169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В кабинете налогоплательщика НПД на сайте ФНС России;</a:t>
            </a:r>
          </a:p>
          <a:p>
            <a:pPr marL="977240" lvl="1" indent="-457169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На сайтах уполномоченных банков;</a:t>
            </a:r>
          </a:p>
          <a:p>
            <a:pPr marL="977240" lvl="1" indent="-457169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800" b="1" dirty="0">
                <a:solidFill>
                  <a:srgbClr val="002060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С помощью учетной записи Единого портала государственных и муниципальных услуг.</a:t>
            </a:r>
          </a:p>
          <a:p>
            <a:pPr indent="450186" algn="just">
              <a:lnSpc>
                <a:spcPct val="115000"/>
              </a:lnSpc>
              <a:spcAft>
                <a:spcPts val="0"/>
              </a:spcAft>
            </a:pPr>
            <a:r>
              <a:rPr lang="ru-RU" sz="25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ea typeface="Calibri"/>
                <a:cs typeface="Times New Roman"/>
              </a:rPr>
              <a:t>Регистрация занимает несколько минут, при этом заполнение заявления на бумаге и личное обращение в налоговый орган не требуется. При регистрации в приложении мой налог необходим только паспорт для сканирования и проверки, а также фотография, которую можно сделать непосредственно на камеру смартфона. </a:t>
            </a:r>
          </a:p>
          <a:p>
            <a:pPr indent="450186" algn="just">
              <a:lnSpc>
                <a:spcPct val="107000"/>
              </a:lnSpc>
              <a:spcAft>
                <a:spcPts val="0"/>
              </a:spcAft>
            </a:pPr>
            <a:endParaRPr lang="ru-RU" sz="1800" dirty="0">
              <a:solidFill>
                <a:schemeClr val="accent1">
                  <a:lumMod val="75000"/>
                </a:schemeClr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10596" y="468263"/>
            <a:ext cx="4032448" cy="432048"/>
          </a:xfrm>
          <a:prstGeom prst="rect">
            <a:avLst/>
          </a:prstGeom>
        </p:spPr>
        <p:txBody>
          <a:bodyPr wrap="square" lIns="91440" tIns="45720" rIns="91440" bIns="45720" spcCol="0" rtlCol="0" anchor="ctr">
            <a:spAutoFit/>
          </a:bodyPr>
          <a:lstStyle/>
          <a:p>
            <a:pPr algn="ctr">
              <a:spcBef>
                <a:spcPts val="0"/>
              </a:spcBef>
            </a:pPr>
            <a:endParaRPr lang="ru-RU" b="1" dirty="0" smtClean="0">
              <a:solidFill>
                <a:srgbClr val="009900"/>
              </a:solidFill>
              <a:latin typeface="Arial Narrow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26630" y="468263"/>
            <a:ext cx="2592288" cy="432048"/>
          </a:xfrm>
          <a:prstGeom prst="rect">
            <a:avLst/>
          </a:prstGeom>
        </p:spPr>
        <p:txBody>
          <a:bodyPr wrap="square" lIns="91440" tIns="45720" rIns="91440" bIns="45720" spcCol="0" rtlCol="0" anchor="ctr">
            <a:spAutoFit/>
          </a:bodyPr>
          <a:lstStyle/>
          <a:p>
            <a:pPr algn="ctr">
              <a:spcBef>
                <a:spcPts val="0"/>
              </a:spcBef>
            </a:pPr>
            <a:endParaRPr lang="ru-RU" b="1" dirty="0" smtClean="0">
              <a:solidFill>
                <a:srgbClr val="009900"/>
              </a:solidFill>
              <a:latin typeface="Arial Narrow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38188" y="114336"/>
            <a:ext cx="9721080" cy="707886"/>
          </a:xfrm>
          <a:prstGeom prst="rect">
            <a:avLst/>
          </a:prstGeom>
        </p:spPr>
        <p:txBody>
          <a:bodyPr wrap="square" lIns="91440" tIns="45720" rIns="91440" bIns="45720" spcCol="0" rtlCol="0" anchor="ctr">
            <a:spAutoFit/>
          </a:bodyPr>
          <a:lstStyle/>
          <a:p>
            <a:pPr>
              <a:spcBef>
                <a:spcPts val="0"/>
              </a:spcBef>
            </a:pPr>
            <a:r>
              <a:rPr lang="ru-RU" sz="4000" b="1" dirty="0">
                <a:solidFill>
                  <a:schemeClr val="tx2"/>
                </a:solidFill>
                <a:latin typeface="Arial Narrow" panose="020B0606020202030204" pitchFamily="34" charset="0"/>
              </a:rPr>
              <a:t>Способы регистрации</a:t>
            </a:r>
          </a:p>
        </p:txBody>
      </p:sp>
    </p:spTree>
    <p:extLst>
      <p:ext uri="{BB962C8B-B14F-4D97-AF65-F5344CB8AC3E}">
        <p14:creationId xmlns:p14="http://schemas.microsoft.com/office/powerpoint/2010/main" val="131051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z="1800" dirty="0">
                <a:solidFill>
                  <a:prstClr val="white"/>
                </a:solidFill>
              </a:rPr>
              <a:t>12</a:t>
            </a:r>
          </a:p>
        </p:txBody>
      </p:sp>
      <p:pic>
        <p:nvPicPr>
          <p:cNvPr id="8" name="Рисунок 7"/>
          <p:cNvPicPr/>
          <p:nvPr/>
        </p:nvPicPr>
        <p:blipFill rotWithShape="1">
          <a:blip r:embed="rId2"/>
          <a:srcRect t="36683" r="1463" b="44170"/>
          <a:stretch/>
        </p:blipFill>
        <p:spPr>
          <a:xfrm>
            <a:off x="-19779" y="-89536"/>
            <a:ext cx="10713185" cy="1190801"/>
          </a:xfrm>
          <a:prstGeom prst="rect">
            <a:avLst/>
          </a:prstGeom>
        </p:spPr>
      </p:pic>
      <p:pic>
        <p:nvPicPr>
          <p:cNvPr id="16" name="Рисунок 15"/>
          <p:cNvPicPr/>
          <p:nvPr/>
        </p:nvPicPr>
        <p:blipFill rotWithShape="1">
          <a:blip r:embed="rId3"/>
          <a:srcRect l="6230" t="48333" r="67637" b="42752"/>
          <a:stretch/>
        </p:blipFill>
        <p:spPr>
          <a:xfrm>
            <a:off x="6638063" y="6908211"/>
            <a:ext cx="1945347" cy="450164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31" t="58106" r="42760" b="36875"/>
          <a:stretch/>
        </p:blipFill>
        <p:spPr bwMode="auto">
          <a:xfrm>
            <a:off x="2557157" y="6940012"/>
            <a:ext cx="4195811" cy="400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1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302" t="29694" r="28750" b="11312"/>
          <a:stretch/>
        </p:blipFill>
        <p:spPr bwMode="auto">
          <a:xfrm>
            <a:off x="844238" y="1101271"/>
            <a:ext cx="8779369" cy="5838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810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/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2000" contrast="40000"/>
                    </a14:imgEffect>
                  </a14:imgLayer>
                </a14:imgProps>
              </a:ext>
            </a:extLst>
          </a:blip>
          <a:srcRect t="71233" r="28728" b="6963"/>
          <a:stretch/>
        </p:blipFill>
        <p:spPr>
          <a:xfrm>
            <a:off x="1666084" y="5867114"/>
            <a:ext cx="7216693" cy="1513922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>
                <a:solidFill>
                  <a:prstClr val="white"/>
                </a:solidFill>
              </a:rPr>
              <a:t>13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195" y="122214"/>
            <a:ext cx="8424100" cy="706090"/>
          </a:xfrm>
        </p:spPr>
        <p:txBody>
          <a:bodyPr/>
          <a:lstStyle/>
          <a:p>
            <a:r>
              <a:rPr lang="ru-RU" sz="3200" dirty="0">
                <a:solidFill>
                  <a:schemeClr val="tx2"/>
                </a:solidFill>
                <a:latin typeface="Arial Narrow" panose="020B0606020202030204" pitchFamily="34" charset="0"/>
              </a:rPr>
              <a:t>Регистрация в приложении мой налог</a:t>
            </a:r>
          </a:p>
        </p:txBody>
      </p:sp>
      <p:pic>
        <p:nvPicPr>
          <p:cNvPr id="8" name="Рисунок 7"/>
          <p:cNvPicPr/>
          <p:nvPr/>
        </p:nvPicPr>
        <p:blipFill rotWithShape="1">
          <a:blip r:embed="rId5"/>
          <a:srcRect l="9095" t="20633" r="18595" b="7410"/>
          <a:stretch/>
        </p:blipFill>
        <p:spPr>
          <a:xfrm>
            <a:off x="4345201" y="900313"/>
            <a:ext cx="6348213" cy="4966796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 rotWithShape="1">
          <a:blip r:embed="rId6"/>
          <a:srcRect l="8916" t="9489" r="26112" b="6137"/>
          <a:stretch/>
        </p:blipFill>
        <p:spPr>
          <a:xfrm>
            <a:off x="15" y="900312"/>
            <a:ext cx="5274415" cy="496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58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02A372-EB85-4A14-9B9E-6F2305329C24}" type="slidenum">
              <a:rPr lang="ru-RU" smtClean="0">
                <a:solidFill>
                  <a:prstClr val="white"/>
                </a:solidFill>
              </a:rPr>
              <a:pPr>
                <a:defRPr/>
              </a:pPr>
              <a:t>14</a:t>
            </a:fld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0195" y="252254"/>
            <a:ext cx="8424100" cy="720081"/>
          </a:xfrm>
        </p:spPr>
        <p:txBody>
          <a:bodyPr/>
          <a:lstStyle/>
          <a:p>
            <a:r>
              <a:rPr lang="ru-RU" sz="3200" dirty="0">
                <a:solidFill>
                  <a:schemeClr val="tx2"/>
                </a:solidFill>
                <a:latin typeface="Arial Narrow" panose="020B0606020202030204" pitchFamily="34" charset="0"/>
              </a:rPr>
              <a:t>Проверка статуса </a:t>
            </a:r>
            <a:r>
              <a:rPr lang="ru-RU" sz="3200" dirty="0" err="1">
                <a:solidFill>
                  <a:schemeClr val="tx2"/>
                </a:solidFill>
                <a:latin typeface="Arial Narrow" panose="020B0606020202030204" pitchFamily="34" charset="0"/>
              </a:rPr>
              <a:t>самозанятого</a:t>
            </a:r>
            <a:r>
              <a:rPr lang="ru-RU" sz="3200" dirty="0">
                <a:solidFill>
                  <a:schemeClr val="tx2"/>
                </a:solidFill>
                <a:latin typeface="Arial Narrow" panose="020B0606020202030204" pitchFamily="34" charset="0"/>
              </a:rPr>
              <a:t> лица</a:t>
            </a:r>
          </a:p>
        </p:txBody>
      </p:sp>
      <p:pic>
        <p:nvPicPr>
          <p:cNvPr id="7" name="Рисунок 6"/>
          <p:cNvPicPr/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" contrast="40000"/>
                    </a14:imgEffect>
                  </a14:imgLayer>
                </a14:imgProps>
              </a:ext>
            </a:extLst>
          </a:blip>
          <a:srcRect t="17137" r="1470" b="13459"/>
          <a:stretch/>
        </p:blipFill>
        <p:spPr>
          <a:xfrm>
            <a:off x="157850" y="1280364"/>
            <a:ext cx="10452262" cy="4754351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7000" contrast="60000"/>
                    </a14:imgEffect>
                  </a14:imgLayer>
                </a14:imgProps>
              </a:ext>
            </a:extLst>
          </a:blip>
          <a:srcRect l="71382" t="27637" r="7318" b="8367"/>
          <a:stretch/>
        </p:blipFill>
        <p:spPr>
          <a:xfrm>
            <a:off x="7691980" y="3044215"/>
            <a:ext cx="2918133" cy="441857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Рисунок 9"/>
          <p:cNvPicPr/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7000" contrast="60000"/>
                    </a14:imgEffect>
                  </a14:imgLayer>
                </a14:imgProps>
              </a:ext>
            </a:extLst>
          </a:blip>
          <a:srcRect l="3572" t="20273" r="30439" b="45753"/>
          <a:stretch/>
        </p:blipFill>
        <p:spPr>
          <a:xfrm>
            <a:off x="149056" y="4801367"/>
            <a:ext cx="6042846" cy="2605737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346106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z="1800" dirty="0">
                <a:solidFill>
                  <a:prstClr val="white"/>
                </a:solidFill>
              </a:rPr>
              <a:t>15</a:t>
            </a:r>
          </a:p>
        </p:txBody>
      </p:sp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449556" y="114549"/>
            <a:ext cx="10134245" cy="1006202"/>
          </a:xfrm>
        </p:spPr>
        <p:txBody>
          <a:bodyPr/>
          <a:lstStyle/>
          <a:p>
            <a:pPr>
              <a:lnSpc>
                <a:spcPts val="2667"/>
              </a:lnSpc>
              <a:defRPr/>
            </a:pPr>
            <a:r>
              <a:rPr lang="ru-RU" sz="3200" cap="all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+mj-cs"/>
              </a:rPr>
              <a:t>Динамика количества самозанятых в </a:t>
            </a:r>
            <a:r>
              <a:rPr lang="ru-RU" sz="3200" cap="all" dirty="0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+mj-cs"/>
              </a:rPr>
              <a:t>Югре и </a:t>
            </a:r>
            <a:r>
              <a:rPr lang="ru-RU" sz="3200" cap="all" dirty="0" err="1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+mj-cs"/>
              </a:rPr>
              <a:t>У</a:t>
            </a:r>
            <a:r>
              <a:rPr lang="ru-RU" sz="2400" cap="all" dirty="0" err="1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+mj-cs"/>
              </a:rPr>
              <a:t>р</a:t>
            </a:r>
            <a:r>
              <a:rPr lang="ru-RU" sz="3200" cap="all" dirty="0" err="1" smtClean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+mj-cs"/>
              </a:rPr>
              <a:t>ФО</a:t>
            </a:r>
            <a:endParaRPr lang="ru-RU" sz="3200" cap="all" dirty="0">
              <a:solidFill>
                <a:schemeClr val="accent1">
                  <a:lumMod val="75000"/>
                </a:schemeClr>
              </a:solidFill>
              <a:latin typeface="Arial Narrow" panose="020B0606020202030204" pitchFamily="34" charset="0"/>
              <a:cs typeface="+mj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38188" y="5652641"/>
            <a:ext cx="9116124" cy="1204446"/>
          </a:xfrm>
          <a:prstGeom prst="rect">
            <a:avLst/>
          </a:prstGeom>
          <a:noFill/>
        </p:spPr>
        <p:txBody>
          <a:bodyPr wrap="square" lIns="95515" tIns="47759" rIns="95515" bIns="47759" rtlCol="0">
            <a:spAutoFit/>
          </a:bodyPr>
          <a:lstStyle/>
          <a:p>
            <a:pPr algn="just" defTabSz="1043018" fontAlgn="auto"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rgbClr val="1F497D"/>
                </a:solidFill>
                <a:latin typeface="Arial Narrow" panose="020B0606020202030204" pitchFamily="34" charset="0"/>
                <a:cs typeface="+mn-cs"/>
              </a:rPr>
              <a:t>Федеральный закон от 27.11.2018 № 422-ФЗ «О проведении эксперимента по установлению </a:t>
            </a:r>
          </a:p>
          <a:p>
            <a:pPr algn="just" defTabSz="1043018" fontAlgn="auto"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rgbClr val="1F497D"/>
                </a:solidFill>
                <a:latin typeface="Arial Narrow" panose="020B0606020202030204" pitchFamily="34" charset="0"/>
                <a:cs typeface="+mn-cs"/>
              </a:rPr>
              <a:t>специального налогового режима «Налог на профессиональный доход» </a:t>
            </a:r>
            <a:r>
              <a:rPr lang="ru-RU" sz="1800" dirty="0" smtClean="0">
                <a:solidFill>
                  <a:srgbClr val="1F497D"/>
                </a:solidFill>
                <a:latin typeface="Arial Narrow" panose="020B0606020202030204" pitchFamily="34" charset="0"/>
                <a:cs typeface="+mn-cs"/>
              </a:rPr>
              <a:t>(</a:t>
            </a:r>
            <a:r>
              <a:rPr lang="ru-RU" sz="1800" dirty="0">
                <a:solidFill>
                  <a:srgbClr val="1F497D"/>
                </a:solidFill>
                <a:latin typeface="Arial Narrow" panose="020B0606020202030204" pitchFamily="34" charset="0"/>
                <a:cs typeface="+mn-cs"/>
              </a:rPr>
              <a:t>с изм., </a:t>
            </a:r>
          </a:p>
          <a:p>
            <a:pPr algn="just" defTabSz="1043018" fontAlgn="auto"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rgbClr val="1F497D"/>
                </a:solidFill>
                <a:latin typeface="Arial Narrow" panose="020B0606020202030204" pitchFamily="34" charset="0"/>
                <a:cs typeface="+mn-cs"/>
              </a:rPr>
              <a:t>внесенными Федеральным законом от 15.12.2019 N </a:t>
            </a:r>
            <a:r>
              <a:rPr lang="ru-RU" sz="1800" dirty="0" smtClean="0">
                <a:solidFill>
                  <a:srgbClr val="1F497D"/>
                </a:solidFill>
                <a:latin typeface="Arial Narrow" panose="020B0606020202030204" pitchFamily="34" charset="0"/>
                <a:cs typeface="+mn-cs"/>
              </a:rPr>
              <a:t>428-ФЗ), </a:t>
            </a:r>
            <a:r>
              <a:rPr lang="ru-RU" sz="1800" dirty="0">
                <a:solidFill>
                  <a:srgbClr val="1F497D"/>
                </a:solidFill>
                <a:latin typeface="Arial Narrow" panose="020B0606020202030204" pitchFamily="34" charset="0"/>
                <a:cs typeface="+mn-cs"/>
              </a:rPr>
              <a:t>с 01.01.2020 в эксперименте </a:t>
            </a:r>
          </a:p>
          <a:p>
            <a:pPr algn="just" defTabSz="1043018" fontAlgn="auto">
              <a:spcBef>
                <a:spcPts val="0"/>
              </a:spcBef>
              <a:spcAft>
                <a:spcPts val="0"/>
              </a:spcAft>
            </a:pPr>
            <a:r>
              <a:rPr lang="ru-RU" sz="1800" dirty="0">
                <a:solidFill>
                  <a:srgbClr val="1F497D"/>
                </a:solidFill>
                <a:latin typeface="Arial Narrow" panose="020B0606020202030204" pitchFamily="34" charset="0"/>
                <a:cs typeface="+mn-cs"/>
              </a:rPr>
              <a:t>принимает участие Ханты-Мансийский автономный округ – Югра и 22 иных субъекта РФ</a:t>
            </a: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683335251"/>
              </p:ext>
            </p:extLst>
          </p:nvPr>
        </p:nvGraphicFramePr>
        <p:xfrm>
          <a:off x="90116" y="839830"/>
          <a:ext cx="5803756" cy="45317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2726" y="5250864"/>
            <a:ext cx="1417596" cy="419616"/>
          </a:xfrm>
          <a:prstGeom prst="rect">
            <a:avLst/>
          </a:prstGeom>
          <a:noFill/>
        </p:spPr>
        <p:txBody>
          <a:bodyPr wrap="none" lIns="95515" tIns="47759" rIns="95515" bIns="47759" rtlCol="0">
            <a:spAutoFit/>
          </a:bodyPr>
          <a:lstStyle/>
          <a:p>
            <a:pPr defTabSz="1043018" fontAlgn="auto">
              <a:spcBef>
                <a:spcPts val="0"/>
              </a:spcBef>
              <a:spcAft>
                <a:spcPts val="0"/>
              </a:spcAft>
            </a:pPr>
            <a:r>
              <a:rPr lang="ru-RU" dirty="0">
                <a:solidFill>
                  <a:prstClr val="black"/>
                </a:solidFill>
                <a:latin typeface="Calibri"/>
                <a:cs typeface="+mn-cs"/>
              </a:rPr>
              <a:t>01.01.2020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78548" y="5236948"/>
            <a:ext cx="1417590" cy="419616"/>
          </a:xfrm>
          <a:prstGeom prst="rect">
            <a:avLst/>
          </a:prstGeom>
          <a:noFill/>
        </p:spPr>
        <p:txBody>
          <a:bodyPr wrap="none" lIns="95515" tIns="47759" rIns="95515" bIns="47759" rtlCol="0">
            <a:spAutoFit/>
          </a:bodyPr>
          <a:lstStyle/>
          <a:p>
            <a:pPr defTabSz="1043018" fontAlgn="auto">
              <a:spcBef>
                <a:spcPts val="0"/>
              </a:spcBef>
              <a:spcAft>
                <a:spcPts val="0"/>
              </a:spcAft>
            </a:pPr>
            <a:r>
              <a:rPr lang="ru-RU" dirty="0" smtClean="0">
                <a:solidFill>
                  <a:prstClr val="black"/>
                </a:solidFill>
                <a:latin typeface="Calibri"/>
                <a:cs typeface="+mn-cs"/>
              </a:rPr>
              <a:t>10.08.2020</a:t>
            </a:r>
            <a:endParaRPr lang="ru-RU" dirty="0">
              <a:solidFill>
                <a:prstClr val="black"/>
              </a:solidFill>
              <a:latin typeface="Calibri"/>
              <a:cs typeface="+mn-cs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1847631" y="4531063"/>
            <a:ext cx="2960217" cy="840507"/>
          </a:xfrm>
          <a:prstGeom prst="rightArrow">
            <a:avLst/>
          </a:prstGeom>
        </p:spPr>
        <p:txBody>
          <a:bodyPr wrap="square" lIns="95515" tIns="47759" rIns="95515" bIns="47759" rtlCol="0" anchor="ctr">
            <a:spAutoFit/>
          </a:bodyPr>
          <a:lstStyle/>
          <a:p>
            <a:pPr algn="ctr" defTabSz="1043018" fontAlgn="auto">
              <a:spcBef>
                <a:spcPts val="0"/>
              </a:spcBef>
              <a:spcAft>
                <a:spcPts val="0"/>
              </a:spcAft>
            </a:pPr>
            <a:endParaRPr lang="ru-RU" b="1" dirty="0">
              <a:solidFill>
                <a:srgbClr val="009900"/>
              </a:solidFill>
              <a:latin typeface="Arial Narrow" pitchFamily="34" charset="0"/>
              <a:cs typeface="+mn-cs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flipV="1">
            <a:off x="1170236" y="2052439"/>
            <a:ext cx="4126014" cy="1530024"/>
          </a:xfrm>
          <a:prstGeom prst="straightConnector1">
            <a:avLst/>
          </a:prstGeom>
          <a:ln w="31750">
            <a:solidFill>
              <a:srgbClr val="FF6600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313832" y="3205144"/>
            <a:ext cx="2796989" cy="1399543"/>
          </a:xfrm>
          <a:prstGeom prst="rect">
            <a:avLst/>
          </a:prstGeom>
          <a:noFill/>
          <a:ln>
            <a:noFill/>
          </a:ln>
        </p:spPr>
        <p:txBody>
          <a:bodyPr wrap="square" lIns="95515" tIns="47759" rIns="95515" bIns="47759" rtlCol="0">
            <a:spAutoFit/>
          </a:bodyPr>
          <a:lstStyle/>
          <a:p>
            <a:pPr defTabSz="1043018" fontAlgn="auto">
              <a:spcBef>
                <a:spcPts val="0"/>
              </a:spcBef>
              <a:spcAft>
                <a:spcPts val="0"/>
              </a:spcAft>
            </a:pPr>
            <a:r>
              <a:rPr lang="ru-RU" sz="4200" b="1" dirty="0">
                <a:solidFill>
                  <a:srgbClr val="FF7D25"/>
                </a:solidFill>
                <a:latin typeface="Calibri"/>
                <a:cs typeface="+mn-cs"/>
              </a:rPr>
              <a:t>+ </a:t>
            </a:r>
            <a:r>
              <a:rPr lang="ru-RU" sz="4200" b="1" dirty="0" smtClean="0">
                <a:solidFill>
                  <a:srgbClr val="FF7D25"/>
                </a:solidFill>
                <a:latin typeface="Calibri"/>
                <a:cs typeface="+mn-cs"/>
              </a:rPr>
              <a:t>7745 (891</a:t>
            </a:r>
            <a:r>
              <a:rPr lang="en-US" sz="4200" b="1" dirty="0" smtClean="0">
                <a:solidFill>
                  <a:srgbClr val="FF7D25"/>
                </a:solidFill>
                <a:latin typeface="Calibri"/>
                <a:cs typeface="+mn-cs"/>
              </a:rPr>
              <a:t>.9</a:t>
            </a:r>
            <a:r>
              <a:rPr lang="ru-RU" sz="4200" b="1" dirty="0">
                <a:solidFill>
                  <a:srgbClr val="FF7D25"/>
                </a:solidFill>
                <a:latin typeface="Calibri"/>
                <a:cs typeface="+mn-cs"/>
              </a:rPr>
              <a:t>%)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138073" y="3904916"/>
            <a:ext cx="815487" cy="419616"/>
          </a:xfrm>
          <a:prstGeom prst="rect">
            <a:avLst/>
          </a:prstGeom>
        </p:spPr>
        <p:txBody>
          <a:bodyPr wrap="square" lIns="95515" tIns="47759" rIns="95515" bIns="47759" rtlCol="0" anchor="ctr">
            <a:spAutoFit/>
          </a:bodyPr>
          <a:lstStyle/>
          <a:p>
            <a:pPr algn="ctr" defTabSz="1043018" fontAlgn="auto">
              <a:spcBef>
                <a:spcPts val="0"/>
              </a:spcBef>
              <a:spcAft>
                <a:spcPts val="0"/>
              </a:spcAft>
            </a:pPr>
            <a:endParaRPr lang="ru-RU" b="1" dirty="0">
              <a:solidFill>
                <a:srgbClr val="009900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545817" y="3966020"/>
            <a:ext cx="778768" cy="419616"/>
          </a:xfrm>
          <a:prstGeom prst="rect">
            <a:avLst/>
          </a:prstGeom>
        </p:spPr>
        <p:txBody>
          <a:bodyPr wrap="square" lIns="95515" tIns="47759" rIns="95515" bIns="47759" rtlCol="0" anchor="ctr">
            <a:spAutoFit/>
          </a:bodyPr>
          <a:lstStyle/>
          <a:p>
            <a:pPr algn="ctr" defTabSz="1043018" fontAlgn="auto">
              <a:spcBef>
                <a:spcPts val="0"/>
              </a:spcBef>
              <a:spcAft>
                <a:spcPts val="0"/>
              </a:spcAft>
            </a:pPr>
            <a:endParaRPr lang="ru-RU" b="1" dirty="0">
              <a:solidFill>
                <a:srgbClr val="009900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690503" y="4177426"/>
            <a:ext cx="947017" cy="419616"/>
          </a:xfrm>
          <a:prstGeom prst="rect">
            <a:avLst/>
          </a:prstGeom>
        </p:spPr>
        <p:txBody>
          <a:bodyPr wrap="square" lIns="95515" tIns="47759" rIns="95515" bIns="47759" rtlCol="0" anchor="ctr">
            <a:spAutoFit/>
          </a:bodyPr>
          <a:lstStyle/>
          <a:p>
            <a:pPr algn="ctr" defTabSz="1043018" fontAlgn="auto">
              <a:spcBef>
                <a:spcPts val="0"/>
              </a:spcBef>
              <a:spcAft>
                <a:spcPts val="0"/>
              </a:spcAft>
            </a:pPr>
            <a:endParaRPr lang="ru-RU" b="1" dirty="0">
              <a:solidFill>
                <a:srgbClr val="009900"/>
              </a:solidFill>
              <a:latin typeface="Arial Narrow" pitchFamily="34" charset="0"/>
              <a:cs typeface="+mn-cs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3172709"/>
              </p:ext>
            </p:extLst>
          </p:nvPr>
        </p:nvGraphicFramePr>
        <p:xfrm>
          <a:off x="5634732" y="1116335"/>
          <a:ext cx="4968552" cy="36240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5"/>
                <a:gridCol w="864096"/>
                <a:gridCol w="864096"/>
                <a:gridCol w="1008113"/>
                <a:gridCol w="1008112"/>
              </a:tblGrid>
              <a:tr h="80974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Количество </a:t>
                      </a:r>
                      <a:r>
                        <a:rPr lang="ru-RU" sz="1400" b="1" dirty="0" err="1" smtClean="0">
                          <a:solidFill>
                            <a:schemeClr val="bg1"/>
                          </a:solidFill>
                        </a:rPr>
                        <a:t>самозанятых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в </a:t>
                      </a:r>
                      <a:r>
                        <a:rPr lang="ru-RU" sz="1400" b="1" dirty="0" err="1" smtClean="0">
                          <a:solidFill>
                            <a:schemeClr val="bg1"/>
                          </a:solidFill>
                        </a:rPr>
                        <a:t>УрФО</a:t>
                      </a:r>
                      <a:r>
                        <a:rPr lang="ru-RU" sz="1400" b="1" dirty="0" smtClean="0">
                          <a:solidFill>
                            <a:schemeClr val="bg1"/>
                          </a:solidFill>
                        </a:rPr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01.01.20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10.08.20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Динамика, ед.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524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Динамика,</a:t>
                      </a:r>
                      <a:r>
                        <a:rPr lang="ru-RU" sz="1400" baseline="0" dirty="0" smtClean="0"/>
                        <a:t>(%)</a:t>
                      </a:r>
                      <a:endParaRPr lang="ru-RU" sz="1400" dirty="0" smtClean="0"/>
                    </a:p>
                    <a:p>
                      <a:pPr algn="ctr"/>
                      <a:endParaRPr lang="ru-RU" sz="1400" dirty="0"/>
                    </a:p>
                  </a:txBody>
                  <a:tcPr/>
                </a:tc>
              </a:tr>
              <a:tr h="452660">
                <a:tc>
                  <a:txBody>
                    <a:bodyPr/>
                    <a:lstStyle/>
                    <a:p>
                      <a:pPr marL="0" algn="l" defTabSz="952488" rtl="0" eaLnBrk="1" latinLnBrk="0" hangingPunct="1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+mn-cs"/>
                        </a:rPr>
                        <a:t>ХМАО - Югра</a:t>
                      </a:r>
                      <a:endParaRPr lang="ru-RU" sz="1800" b="1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b="1" dirty="0" smtClean="0"/>
                        <a:t>978</a:t>
                      </a:r>
                      <a:endParaRPr lang="ru-RU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800" b="1" dirty="0" smtClean="0"/>
                        <a:t>8 723</a:t>
                      </a:r>
                      <a:endParaRPr lang="ru-RU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7 745</a:t>
                      </a:r>
                      <a:endParaRPr lang="ru-RU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891.9</a:t>
                      </a:r>
                      <a:endParaRPr lang="ru-RU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7620" marT="7620" marB="0" anchor="ctr"/>
                </a:tc>
              </a:tr>
              <a:tr h="472839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2"/>
                          </a:solidFill>
                        </a:rPr>
                        <a:t>Свердловская область</a:t>
                      </a:r>
                      <a:endParaRPr lang="ru-R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/>
                        <a:t>2 335</a:t>
                      </a:r>
                      <a:endParaRPr lang="ru-R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/>
                        <a:t>28 428</a:t>
                      </a:r>
                      <a:endParaRPr lang="ru-R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26 093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1 217.5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T="7620" marB="0" anchor="ctr"/>
                </a:tc>
              </a:tr>
              <a:tr h="451486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2"/>
                          </a:solidFill>
                        </a:rPr>
                        <a:t>Челябинская область </a:t>
                      </a:r>
                      <a:endParaRPr lang="ru-R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/>
                        <a:t>2 703</a:t>
                      </a:r>
                      <a:endParaRPr lang="ru-R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/>
                        <a:t>19 337</a:t>
                      </a:r>
                      <a:endParaRPr lang="ru-R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16 634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715.4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T="7620" marB="0" anchor="ctr"/>
                </a:tc>
              </a:tr>
              <a:tr h="43286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2"/>
                          </a:solidFill>
                        </a:rPr>
                        <a:t>Тюменская </a:t>
                      </a:r>
                    </a:p>
                    <a:p>
                      <a:r>
                        <a:rPr lang="ru-RU" sz="1600" b="1" dirty="0" smtClean="0">
                          <a:solidFill>
                            <a:schemeClr val="tx2"/>
                          </a:solidFill>
                        </a:rPr>
                        <a:t>область </a:t>
                      </a:r>
                      <a:endParaRPr lang="ru-R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/>
                        <a:t>906</a:t>
                      </a:r>
                      <a:endParaRPr lang="ru-R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/>
                        <a:t>8 990</a:t>
                      </a:r>
                      <a:endParaRPr lang="ru-R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8 084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992.3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T="7620" marB="0" anchor="ctr"/>
                </a:tc>
              </a:tr>
              <a:tr h="436907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2"/>
                          </a:solidFill>
                        </a:rPr>
                        <a:t>ЯНАО</a:t>
                      </a:r>
                      <a:endParaRPr lang="ru-R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/>
                        <a:t>332</a:t>
                      </a:r>
                      <a:endParaRPr lang="ru-R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/>
                        <a:t>2 707</a:t>
                      </a:r>
                      <a:endParaRPr lang="ru-RU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2 375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T="7620" marB="0" anchor="ctr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815.4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T="762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840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302A372-EB85-4A14-9B9E-6F2305329C24}" type="slidenum">
              <a:rPr lang="ru-RU" sz="1800" smtClean="0">
                <a:solidFill>
                  <a:prstClr val="white"/>
                </a:solidFill>
              </a:rPr>
              <a:pPr>
                <a:defRPr/>
              </a:pPr>
              <a:t>16</a:t>
            </a:fld>
            <a:endParaRPr lang="ru-RU" sz="1800" dirty="0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138073" y="3904916"/>
            <a:ext cx="815487" cy="419616"/>
          </a:xfrm>
          <a:prstGeom prst="rect">
            <a:avLst/>
          </a:prstGeom>
        </p:spPr>
        <p:txBody>
          <a:bodyPr wrap="square" lIns="95517" tIns="47759" rIns="95517" bIns="47759" rtlCol="0" anchor="ctr">
            <a:spAutoFit/>
          </a:bodyPr>
          <a:lstStyle/>
          <a:p>
            <a:pPr algn="ctr" defTabSz="1043054" fontAlgn="auto">
              <a:spcBef>
                <a:spcPts val="0"/>
              </a:spcBef>
              <a:spcAft>
                <a:spcPts val="0"/>
              </a:spcAft>
            </a:pPr>
            <a:endParaRPr lang="ru-RU" b="1" dirty="0">
              <a:solidFill>
                <a:srgbClr val="009900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545817" y="3966020"/>
            <a:ext cx="778768" cy="419616"/>
          </a:xfrm>
          <a:prstGeom prst="rect">
            <a:avLst/>
          </a:prstGeom>
        </p:spPr>
        <p:txBody>
          <a:bodyPr wrap="square" lIns="95517" tIns="47759" rIns="95517" bIns="47759" rtlCol="0" anchor="ctr">
            <a:spAutoFit/>
          </a:bodyPr>
          <a:lstStyle/>
          <a:p>
            <a:pPr algn="ctr" defTabSz="1043054" fontAlgn="auto">
              <a:spcBef>
                <a:spcPts val="0"/>
              </a:spcBef>
              <a:spcAft>
                <a:spcPts val="0"/>
              </a:spcAft>
            </a:pPr>
            <a:endParaRPr lang="ru-RU" b="1" dirty="0">
              <a:solidFill>
                <a:srgbClr val="009900"/>
              </a:solidFill>
              <a:latin typeface="Arial Narrow" pitchFamily="34" charset="0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690501" y="4177426"/>
            <a:ext cx="947017" cy="419616"/>
          </a:xfrm>
          <a:prstGeom prst="rect">
            <a:avLst/>
          </a:prstGeom>
        </p:spPr>
        <p:txBody>
          <a:bodyPr wrap="square" lIns="95517" tIns="47759" rIns="95517" bIns="47759" rtlCol="0" anchor="ctr">
            <a:spAutoFit/>
          </a:bodyPr>
          <a:lstStyle/>
          <a:p>
            <a:pPr algn="ctr" defTabSz="1043054" fontAlgn="auto">
              <a:spcBef>
                <a:spcPts val="0"/>
              </a:spcBef>
              <a:spcAft>
                <a:spcPts val="0"/>
              </a:spcAft>
            </a:pPr>
            <a:endParaRPr lang="ru-RU" b="1" dirty="0">
              <a:solidFill>
                <a:srgbClr val="009900"/>
              </a:solidFill>
              <a:latin typeface="Arial Narrow" pitchFamily="34" charset="0"/>
              <a:cs typeface="+mn-cs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3668845"/>
              </p:ext>
            </p:extLst>
          </p:nvPr>
        </p:nvGraphicFramePr>
        <p:xfrm>
          <a:off x="0" y="-35793"/>
          <a:ext cx="10693400" cy="777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7985"/>
                <a:gridCol w="1565597"/>
                <a:gridCol w="3084018"/>
                <a:gridCol w="2665800"/>
              </a:tblGrid>
              <a:tr h="576064">
                <a:tc gridSpan="4"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Количество самозанятых граждан </a:t>
                      </a:r>
                      <a:r>
                        <a:rPr lang="ru-RU" sz="2800" b="1" baseline="0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по муниципальным образованиям</a:t>
                      </a:r>
                      <a:r>
                        <a:rPr lang="ru-RU" sz="28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:</a:t>
                      </a:r>
                    </a:p>
                  </a:txBody>
                  <a:tcPr marL="94702" marR="94702" marT="48349" marB="48349"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367886">
                <a:tc gridSpan="3">
                  <a:txBody>
                    <a:bodyPr/>
                    <a:lstStyle/>
                    <a:p>
                      <a:pPr marL="0" algn="l" defTabSz="952488" rtl="0" eaLnBrk="1" latinLnBrk="0" hangingPunct="1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Итого</a:t>
                      </a:r>
                      <a:r>
                        <a:rPr lang="ru-RU" sz="1800" b="1" kern="1200" baseline="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по муниципальным образованиям Югры (на 10.08.20)</a:t>
                      </a:r>
                      <a:endParaRPr lang="ru-RU" sz="1800" b="1" kern="1200" dirty="0" smtClean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4702" marR="94702" marT="48349" marB="48349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lang="ru-RU" sz="1400" b="1" kern="1200" dirty="0" smtClean="0">
                        <a:solidFill>
                          <a:schemeClr val="tx2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8723</a:t>
                      </a:r>
                      <a:endParaRPr lang="ru-RU" sz="1800" b="1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4702" marR="94702" marT="48349" marB="48349" anchor="ctr"/>
                </a:tc>
              </a:tr>
              <a:tr h="459880">
                <a:tc>
                  <a:txBody>
                    <a:bodyPr/>
                    <a:lstStyle/>
                    <a:p>
                      <a:pPr marL="0" algn="l" defTabSz="952488" rtl="0" eaLnBrk="1" latinLnBrk="0" hangingPunct="1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Сургут</a:t>
                      </a: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2469</a:t>
                      </a: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kern="1200" dirty="0" err="1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Урай</a:t>
                      </a:r>
                      <a:endParaRPr lang="ru-RU" sz="1800" b="1" kern="1200" dirty="0" smtClean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278</a:t>
                      </a:r>
                    </a:p>
                    <a:p>
                      <a:pPr algn="ctr"/>
                      <a:endParaRPr lang="ru-RU" sz="1800" b="1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4702" marR="94702" marT="48349" marB="48349" anchor="ctr"/>
                </a:tc>
              </a:tr>
              <a:tr h="523574">
                <a:tc>
                  <a:txBody>
                    <a:bodyPr/>
                    <a:lstStyle/>
                    <a:p>
                      <a:pPr algn="l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Нижневартовск</a:t>
                      </a: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1327</a:t>
                      </a:r>
                      <a:endParaRPr lang="ru-RU" sz="1800" b="1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kern="1200" dirty="0" err="1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Пыть-Ях</a:t>
                      </a:r>
                      <a:endParaRPr lang="ru-RU" sz="1800" b="1" kern="1200" dirty="0" smtClean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marL="0" marR="0" indent="0" algn="ctr" defTabSz="9524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169</a:t>
                      </a:r>
                    </a:p>
                    <a:p>
                      <a:pPr marL="0" marR="0" indent="0" algn="ctr" defTabSz="9524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kern="1200" dirty="0" smtClean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4702" marR="94702" marT="48349" marB="48349" anchor="ctr"/>
                </a:tc>
              </a:tr>
              <a:tr h="443252">
                <a:tc>
                  <a:txBody>
                    <a:bodyPr/>
                    <a:lstStyle/>
                    <a:p>
                      <a:pPr algn="l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Нефтеюганск</a:t>
                      </a: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601</a:t>
                      </a:r>
                    </a:p>
                    <a:p>
                      <a:pPr algn="ctr"/>
                      <a:endParaRPr lang="ru-RU" sz="1800" b="1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kern="1200" dirty="0" err="1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Сургутский</a:t>
                      </a: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800" b="1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marL="0" marR="0" indent="0" algn="ctr" defTabSz="9524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614</a:t>
                      </a:r>
                    </a:p>
                  </a:txBody>
                  <a:tcPr marL="94702" marR="94702" marT="48349" marB="48349" anchor="ctr"/>
                </a:tc>
              </a:tr>
              <a:tr h="351480">
                <a:tc>
                  <a:txBody>
                    <a:bodyPr/>
                    <a:lstStyle/>
                    <a:p>
                      <a:pPr algn="l"/>
                      <a:r>
                        <a:rPr lang="ru-RU" sz="1800" b="1" kern="1200" dirty="0" err="1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Покачи</a:t>
                      </a:r>
                      <a:endParaRPr lang="ru-RU" sz="1800" b="1" kern="1200" dirty="0" smtClean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58</a:t>
                      </a: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Октябрьский район</a:t>
                      </a:r>
                      <a:endParaRPr lang="ru-RU" sz="1800" b="1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marL="0" marR="0" indent="0" algn="ctr" defTabSz="9524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188</a:t>
                      </a:r>
                    </a:p>
                  </a:txBody>
                  <a:tcPr marL="94702" marR="94702" marT="48349" marB="48349" anchor="ctr"/>
                </a:tc>
              </a:tr>
              <a:tr h="443498">
                <a:tc>
                  <a:txBody>
                    <a:bodyPr/>
                    <a:lstStyle/>
                    <a:p>
                      <a:pPr algn="l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Ханты-Мансийск</a:t>
                      </a: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558</a:t>
                      </a:r>
                    </a:p>
                    <a:p>
                      <a:pPr algn="ctr"/>
                      <a:endParaRPr lang="ru-RU" sz="1800" b="1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Советский район</a:t>
                      </a:r>
                      <a:endParaRPr lang="ru-RU" sz="1800" b="1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marL="0" marR="0" indent="0" algn="ctr" defTabSz="9524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288</a:t>
                      </a:r>
                    </a:p>
                  </a:txBody>
                  <a:tcPr marL="94702" marR="94702" marT="48349" marB="48349" anchor="ctr"/>
                </a:tc>
              </a:tr>
              <a:tr h="507192">
                <a:tc>
                  <a:txBody>
                    <a:bodyPr/>
                    <a:lstStyle/>
                    <a:p>
                      <a:pPr algn="l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Когалым</a:t>
                      </a: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253</a:t>
                      </a:r>
                    </a:p>
                    <a:p>
                      <a:pPr algn="ctr"/>
                      <a:endParaRPr lang="ru-RU" sz="1800" b="1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kern="1200" dirty="0" err="1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Нефтеюганский</a:t>
                      </a: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800" b="1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marL="0" marR="0" indent="0" algn="ctr" defTabSz="9524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156</a:t>
                      </a:r>
                    </a:p>
                  </a:txBody>
                  <a:tcPr marL="94702" marR="94702" marT="48349" marB="48349" anchor="ctr"/>
                </a:tc>
              </a:tr>
              <a:tr h="426870">
                <a:tc>
                  <a:txBody>
                    <a:bodyPr/>
                    <a:lstStyle/>
                    <a:p>
                      <a:pPr algn="l"/>
                      <a:r>
                        <a:rPr lang="ru-RU" sz="1800" b="1" kern="1200" dirty="0" err="1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Нягань</a:t>
                      </a:r>
                      <a:endParaRPr lang="ru-RU" sz="1800" b="1" kern="1200" dirty="0" smtClean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367</a:t>
                      </a:r>
                    </a:p>
                    <a:p>
                      <a:pPr algn="ctr"/>
                      <a:endParaRPr lang="ru-RU" sz="1800" b="1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kern="1200" dirty="0" err="1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Кондинский</a:t>
                      </a: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800" b="1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marL="0" marR="0" indent="0" algn="ctr" defTabSz="9524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117</a:t>
                      </a:r>
                    </a:p>
                  </a:txBody>
                  <a:tcPr marL="94702" marR="94702" marT="48349" marB="48349" anchor="ctr"/>
                </a:tc>
              </a:tr>
              <a:tr h="418556">
                <a:tc>
                  <a:txBody>
                    <a:bodyPr/>
                    <a:lstStyle/>
                    <a:p>
                      <a:pPr algn="l"/>
                      <a:r>
                        <a:rPr lang="ru-RU" sz="1800" b="1" kern="1200" dirty="0" err="1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Югорск</a:t>
                      </a:r>
                      <a:endParaRPr lang="ru-RU" sz="1800" b="1" kern="1200" dirty="0" smtClean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228</a:t>
                      </a:r>
                    </a:p>
                    <a:p>
                      <a:pPr algn="ctr"/>
                      <a:endParaRPr lang="ru-RU" sz="1800" b="1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kern="1200" dirty="0" err="1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Нижневартовский</a:t>
                      </a: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 район</a:t>
                      </a:r>
                      <a:endParaRPr lang="ru-RU" sz="1800" b="1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marL="0" marR="0" indent="0" algn="ctr" defTabSz="9524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146</a:t>
                      </a:r>
                    </a:p>
                  </a:txBody>
                  <a:tcPr marL="94702" marR="94702" marT="48349" marB="48349" anchor="ctr"/>
                </a:tc>
              </a:tr>
              <a:tr h="579444">
                <a:tc>
                  <a:txBody>
                    <a:bodyPr/>
                    <a:lstStyle/>
                    <a:p>
                      <a:pPr algn="l"/>
                      <a:r>
                        <a:rPr lang="ru-RU" sz="1800" b="1" kern="1200" dirty="0" err="1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Мегион</a:t>
                      </a:r>
                      <a:endParaRPr lang="ru-RU" sz="1800" b="1" kern="1200" dirty="0" smtClean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236</a:t>
                      </a:r>
                    </a:p>
                    <a:p>
                      <a:pPr algn="ctr"/>
                      <a:endParaRPr lang="ru-RU" sz="1800" b="1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Ханты-Мансийский район</a:t>
                      </a:r>
                      <a:endParaRPr lang="ru-RU" sz="1800" b="1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marL="0" marR="0" indent="0" algn="ctr" defTabSz="9524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68</a:t>
                      </a:r>
                    </a:p>
                  </a:txBody>
                  <a:tcPr marL="94702" marR="94702" marT="48349" marB="48349" anchor="ctr"/>
                </a:tc>
              </a:tr>
              <a:tr h="579444">
                <a:tc>
                  <a:txBody>
                    <a:bodyPr/>
                    <a:lstStyle/>
                    <a:p>
                      <a:pPr algn="l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Радужный</a:t>
                      </a: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192</a:t>
                      </a:r>
                    </a:p>
                    <a:p>
                      <a:pPr algn="ctr"/>
                      <a:endParaRPr lang="ru-RU" sz="1800" b="1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Белоярский район</a:t>
                      </a:r>
                      <a:endParaRPr lang="ru-RU" sz="1800" b="1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marL="0" marR="0" indent="0" algn="ctr" defTabSz="9524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118</a:t>
                      </a:r>
                    </a:p>
                  </a:txBody>
                  <a:tcPr marL="94702" marR="94702" marT="48349" marB="48349" anchor="ctr"/>
                </a:tc>
              </a:tr>
              <a:tr h="618309">
                <a:tc>
                  <a:txBody>
                    <a:bodyPr/>
                    <a:lstStyle/>
                    <a:p>
                      <a:pPr algn="l"/>
                      <a:r>
                        <a:rPr lang="ru-RU" sz="1800" b="1" kern="1200" dirty="0" err="1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Лангепас</a:t>
                      </a:r>
                      <a:endParaRPr lang="ru-RU" sz="1800" b="1" kern="1200" dirty="0" smtClean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  <a:p>
                      <a:pPr algn="l"/>
                      <a:endParaRPr lang="ru-RU" sz="1800" b="1" kern="1200" dirty="0" smtClean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212</a:t>
                      </a:r>
                    </a:p>
                    <a:p>
                      <a:pPr algn="ctr"/>
                      <a:endParaRPr lang="ru-RU" sz="1800" b="1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Березовский район</a:t>
                      </a:r>
                      <a:endParaRPr lang="ru-RU" sz="1800" b="1" kern="1200" dirty="0">
                        <a:solidFill>
                          <a:schemeClr val="tx2"/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marL="94702" marR="94702" marT="48349" marB="48349" anchor="ctr"/>
                </a:tc>
                <a:tc>
                  <a:txBody>
                    <a:bodyPr/>
                    <a:lstStyle/>
                    <a:p>
                      <a:pPr marL="0" marR="0" indent="0" algn="ctr" defTabSz="95248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94702" marR="94702" marT="48349" marB="48349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4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447890173"/>
              </p:ext>
            </p:extLst>
          </p:nvPr>
        </p:nvGraphicFramePr>
        <p:xfrm>
          <a:off x="234173" y="252249"/>
          <a:ext cx="10117195" cy="7056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869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0" name="Rectangle 4"/>
          <p:cNvSpPr>
            <a:spLocks noGrp="1" noChangeArrowheads="1"/>
          </p:cNvSpPr>
          <p:nvPr>
            <p:ph type="title"/>
          </p:nvPr>
        </p:nvSpPr>
        <p:spPr>
          <a:xfrm>
            <a:off x="1386260" y="4572761"/>
            <a:ext cx="8382768" cy="1260475"/>
          </a:xfrm>
        </p:spPr>
        <p:txBody>
          <a:bodyPr/>
          <a:lstStyle/>
          <a:p>
            <a:pPr algn="ctr" defTabSz="467937">
              <a:defRPr/>
            </a:pPr>
            <a:r>
              <a:rPr lang="ru-RU" sz="50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Narrow" panose="020B0606020202030204" pitchFamily="34" charset="0"/>
              </a:rPr>
              <a:t>Благодарю за внимание !</a:t>
            </a:r>
          </a:p>
        </p:txBody>
      </p:sp>
      <p:pic>
        <p:nvPicPr>
          <p:cNvPr id="4301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92538" y="1398601"/>
            <a:ext cx="2849562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287640346"/>
              </p:ext>
            </p:extLst>
          </p:nvPr>
        </p:nvGraphicFramePr>
        <p:xfrm>
          <a:off x="234134" y="180234"/>
          <a:ext cx="10297144" cy="7128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267614" y="1332359"/>
            <a:ext cx="2342782" cy="122413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glow rad="101600">
              <a:schemeClr val="bg1"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444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4" tIns="45672" rIns="91344" bIns="45672" rtlCol="0" anchor="ctr"/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Федеральный закон № 422–ФЗ </a:t>
            </a:r>
          </a:p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от 27.11.2018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7614" y="2700511"/>
            <a:ext cx="2342782" cy="201622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444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4" tIns="45672" rIns="91344" bIns="45672" rtlCol="0" anchor="ctr"/>
          <a:lstStyle/>
          <a:p>
            <a:pPr algn="ctr"/>
            <a:r>
              <a:rPr lang="ru-RU" b="1" dirty="0">
                <a:latin typeface="Arial Narrow" panose="020B0606020202030204" pitchFamily="34" charset="0"/>
              </a:rPr>
              <a:t>Федеральный закон </a:t>
            </a:r>
          </a:p>
          <a:p>
            <a:pPr algn="ctr"/>
            <a:r>
              <a:rPr lang="ru-RU" b="1" dirty="0">
                <a:latin typeface="Arial Narrow" panose="020B0606020202030204" pitchFamily="34" charset="0"/>
              </a:rPr>
              <a:t>№ 428-ФЗ </a:t>
            </a:r>
          </a:p>
          <a:p>
            <a:pPr algn="ctr"/>
            <a:r>
              <a:rPr lang="ru-RU" b="1" dirty="0">
                <a:latin typeface="Arial Narrow" panose="020B0606020202030204" pitchFamily="34" charset="0"/>
              </a:rPr>
              <a:t>от 15.12.2019 </a:t>
            </a:r>
          </a:p>
          <a:p>
            <a:pPr algn="ctr"/>
            <a:r>
              <a:rPr lang="ru-RU" dirty="0">
                <a:latin typeface="Arial Narrow" panose="020B0606020202030204" pitchFamily="34" charset="0"/>
              </a:rPr>
              <a:t>«О внесении изменений </a:t>
            </a:r>
            <a:r>
              <a:rPr lang="ru-RU" dirty="0" smtClean="0">
                <a:latin typeface="Arial Narrow" panose="020B0606020202030204" pitchFamily="34" charset="0"/>
              </a:rPr>
              <a:t>…»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67614" y="5076775"/>
            <a:ext cx="2342782" cy="201622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444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4" tIns="45672" rIns="91344" bIns="45672" rtlCol="0" anchor="ctr"/>
          <a:lstStyle/>
          <a:p>
            <a:pPr algn="ctr"/>
            <a:r>
              <a:rPr lang="ru-RU" b="1" dirty="0">
                <a:latin typeface="Arial Narrow" panose="020B0606020202030204" pitchFamily="34" charset="0"/>
              </a:rPr>
              <a:t>Федеральный закон </a:t>
            </a:r>
          </a:p>
          <a:p>
            <a:pPr algn="ctr"/>
            <a:r>
              <a:rPr lang="ru-RU" b="1" dirty="0">
                <a:latin typeface="Arial Narrow" panose="020B0606020202030204" pitchFamily="34" charset="0"/>
              </a:rPr>
              <a:t>№ </a:t>
            </a:r>
            <a:r>
              <a:rPr lang="en-US" b="1" dirty="0" smtClean="0">
                <a:latin typeface="Arial Narrow" panose="020B0606020202030204" pitchFamily="34" charset="0"/>
              </a:rPr>
              <a:t>101</a:t>
            </a:r>
            <a:r>
              <a:rPr lang="ru-RU" b="1" dirty="0" smtClean="0">
                <a:latin typeface="Arial Narrow" panose="020B0606020202030204" pitchFamily="34" charset="0"/>
              </a:rPr>
              <a:t>-ФЗ </a:t>
            </a:r>
            <a:endParaRPr lang="ru-RU" b="1" dirty="0">
              <a:latin typeface="Arial Narrow" panose="020B0606020202030204" pitchFamily="34" charset="0"/>
            </a:endParaRPr>
          </a:p>
          <a:p>
            <a:pPr algn="ctr"/>
            <a:r>
              <a:rPr lang="ru-RU" b="1" dirty="0">
                <a:latin typeface="Arial Narrow" panose="020B0606020202030204" pitchFamily="34" charset="0"/>
              </a:rPr>
              <a:t>от </a:t>
            </a:r>
            <a:r>
              <a:rPr lang="en-US" b="1" dirty="0" smtClean="0">
                <a:latin typeface="Arial Narrow" panose="020B0606020202030204" pitchFamily="34" charset="0"/>
              </a:rPr>
              <a:t>01</a:t>
            </a:r>
            <a:r>
              <a:rPr lang="ru-RU" b="1" dirty="0" smtClean="0">
                <a:latin typeface="Arial Narrow" panose="020B0606020202030204" pitchFamily="34" charset="0"/>
              </a:rPr>
              <a:t>.</a:t>
            </a:r>
            <a:r>
              <a:rPr lang="en-US" b="1" dirty="0" smtClean="0">
                <a:latin typeface="Arial Narrow" panose="020B0606020202030204" pitchFamily="34" charset="0"/>
              </a:rPr>
              <a:t>04</a:t>
            </a:r>
            <a:r>
              <a:rPr lang="ru-RU" b="1" dirty="0" smtClean="0">
                <a:latin typeface="Arial Narrow" panose="020B0606020202030204" pitchFamily="34" charset="0"/>
              </a:rPr>
              <a:t>.20</a:t>
            </a:r>
            <a:r>
              <a:rPr lang="en-US" b="1" dirty="0" smtClean="0">
                <a:latin typeface="Arial Narrow" panose="020B0606020202030204" pitchFamily="34" charset="0"/>
              </a:rPr>
              <a:t>20</a:t>
            </a:r>
            <a:r>
              <a:rPr lang="ru-RU" b="1" dirty="0" smtClean="0">
                <a:latin typeface="Arial Narrow" panose="020B0606020202030204" pitchFamily="34" charset="0"/>
              </a:rPr>
              <a:t> </a:t>
            </a:r>
            <a:endParaRPr lang="ru-RU" b="1" dirty="0">
              <a:latin typeface="Arial Narrow" panose="020B0606020202030204" pitchFamily="34" charset="0"/>
            </a:endParaRPr>
          </a:p>
          <a:p>
            <a:pPr algn="ctr"/>
            <a:r>
              <a:rPr lang="ru-RU" dirty="0">
                <a:latin typeface="Arial Narrow" panose="020B0606020202030204" pitchFamily="34" charset="0"/>
              </a:rPr>
              <a:t>«О внесении изменений </a:t>
            </a:r>
            <a:r>
              <a:rPr lang="ru-RU" dirty="0" smtClean="0">
                <a:latin typeface="Arial Narrow" panose="020B0606020202030204" pitchFamily="34" charset="0"/>
              </a:rPr>
              <a:t>…»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26420" y="5208344"/>
            <a:ext cx="7632848" cy="1872208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6">
                <a:lumMod val="75000"/>
              </a:schemeClr>
            </a:solidFill>
          </a:ln>
          <a:effectLst>
            <a:glow rad="101600">
              <a:schemeClr val="bg1"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444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44" tIns="45672" rIns="91344" bIns="45672" rtlCol="0" anchor="ctr"/>
          <a:lstStyle/>
          <a:p>
            <a:pPr lvl="0" algn="ctr"/>
            <a:r>
              <a:rPr lang="en-US" sz="2200" b="1" dirty="0" smtClean="0">
                <a:latin typeface="Arial Narrow" panose="020B0606020202030204" pitchFamily="34" charset="0"/>
              </a:rPr>
              <a:t>C 1 </a:t>
            </a:r>
            <a:r>
              <a:rPr lang="ru-RU" sz="2200" b="1" dirty="0" smtClean="0">
                <a:latin typeface="Arial Narrow" panose="020B0606020202030204" pitchFamily="34" charset="0"/>
              </a:rPr>
              <a:t>июля 2020 </a:t>
            </a:r>
            <a:r>
              <a:rPr lang="ru-RU" sz="2200" dirty="0" smtClean="0">
                <a:latin typeface="Arial Narrow" panose="020B0606020202030204" pitchFamily="34" charset="0"/>
              </a:rPr>
              <a:t>года проект может вводиться </a:t>
            </a:r>
            <a:r>
              <a:rPr lang="ru-RU" sz="2200" b="1" dirty="0" smtClean="0">
                <a:latin typeface="Arial Narrow" panose="020B0606020202030204" pitchFamily="34" charset="0"/>
              </a:rPr>
              <a:t>в остальных субъектах Российской Федерации </a:t>
            </a:r>
            <a:r>
              <a:rPr lang="ru-RU" sz="2200" dirty="0" smtClean="0">
                <a:latin typeface="Arial Narrow" panose="020B0606020202030204" pitchFamily="34" charset="0"/>
              </a:rPr>
              <a:t>при принятии данными субъектами соответствующих законов </a:t>
            </a:r>
            <a:endParaRPr lang="ru-RU" sz="22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54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" y="8"/>
            <a:ext cx="11077575" cy="817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889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968657584"/>
              </p:ext>
            </p:extLst>
          </p:nvPr>
        </p:nvGraphicFramePr>
        <p:xfrm>
          <a:off x="90137" y="108223"/>
          <a:ext cx="10513169" cy="7453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7265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255246078"/>
              </p:ext>
            </p:extLst>
          </p:nvPr>
        </p:nvGraphicFramePr>
        <p:xfrm>
          <a:off x="1782251" y="1404326"/>
          <a:ext cx="7128933" cy="4752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3924938"/>
              </p:ext>
            </p:extLst>
          </p:nvPr>
        </p:nvGraphicFramePr>
        <p:xfrm>
          <a:off x="0" y="0"/>
          <a:ext cx="10693400" cy="7561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34134" y="3276584"/>
            <a:ext cx="10297144" cy="914400"/>
          </a:xfrm>
          <a:prstGeom prst="rect">
            <a:avLst/>
          </a:prstGeom>
        </p:spPr>
        <p:txBody>
          <a:bodyPr vert="horz" wrap="none" lIns="104180" tIns="52096" rIns="104180" bIns="52096" rtlCol="0" anchor="ctr">
            <a:noAutofit/>
          </a:bodyPr>
          <a:lstStyle/>
          <a:p>
            <a:pPr algn="ctr" defTabSz="1041794" fontAlgn="auto">
              <a:spcAft>
                <a:spcPts val="0"/>
              </a:spcAft>
            </a:pPr>
            <a:r>
              <a:rPr lang="ru-RU" sz="2400" b="1" dirty="0">
                <a:solidFill>
                  <a:schemeClr val="tx2"/>
                </a:solidFill>
                <a:latin typeface="Arial Narrow" panose="020B0606020202030204" pitchFamily="34" charset="0"/>
                <a:ea typeface="+mj-ea"/>
                <a:cs typeface="+mj-cs"/>
              </a:rPr>
              <a:t>Примеры видов деятельности, в отношении которых</a:t>
            </a:r>
          </a:p>
          <a:p>
            <a:pPr algn="ctr" defTabSz="1041794" fontAlgn="auto">
              <a:spcAft>
                <a:spcPts val="0"/>
              </a:spcAft>
            </a:pPr>
            <a:r>
              <a:rPr lang="ru-RU" sz="2400" b="1" dirty="0">
                <a:solidFill>
                  <a:schemeClr val="tx2"/>
                </a:solidFill>
                <a:latin typeface="Arial Narrow" panose="020B0606020202030204" pitchFamily="34" charset="0"/>
                <a:ea typeface="+mj-ea"/>
                <a:cs typeface="+mj-cs"/>
              </a:rPr>
              <a:t>может применяться налог на профессиональный доход</a:t>
            </a:r>
          </a:p>
          <a:p>
            <a:pPr algn="ctr" defTabSz="1041794" fontAlgn="auto">
              <a:spcAft>
                <a:spcPts val="0"/>
              </a:spcAft>
            </a:pPr>
            <a:r>
              <a:rPr lang="ru-RU" sz="2400" b="1" dirty="0">
                <a:solidFill>
                  <a:schemeClr val="tx2"/>
                </a:solidFill>
                <a:latin typeface="Arial Narrow" panose="020B0606020202030204" pitchFamily="34" charset="0"/>
                <a:ea typeface="+mj-ea"/>
                <a:cs typeface="+mj-cs"/>
              </a:rPr>
              <a:t>(конкретный перечень видов деятельности не установлен,</a:t>
            </a:r>
          </a:p>
          <a:p>
            <a:pPr algn="ctr" defTabSz="1041794" fontAlgn="auto">
              <a:spcAft>
                <a:spcPts val="0"/>
              </a:spcAft>
            </a:pPr>
            <a:r>
              <a:rPr lang="ru-RU" sz="2400" b="1" dirty="0">
                <a:solidFill>
                  <a:schemeClr val="tx2"/>
                </a:solidFill>
                <a:latin typeface="Arial Narrow" panose="020B0606020202030204" pitchFamily="34" charset="0"/>
                <a:ea typeface="+mj-ea"/>
                <a:cs typeface="+mj-cs"/>
              </a:rPr>
              <a:t>однако имеются ограничения)</a:t>
            </a:r>
          </a:p>
        </p:txBody>
      </p:sp>
    </p:spTree>
    <p:extLst>
      <p:ext uri="{BB962C8B-B14F-4D97-AF65-F5344CB8AC3E}">
        <p14:creationId xmlns:p14="http://schemas.microsoft.com/office/powerpoint/2010/main" val="295333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7186" y="845917"/>
            <a:ext cx="10081120" cy="7135703"/>
          </a:xfrm>
          <a:prstGeom prst="rect">
            <a:avLst/>
          </a:prstGeom>
        </p:spPr>
        <p:txBody>
          <a:bodyPr wrap="square" lIns="91344" tIns="45672" rIns="91344" bIns="45672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200" b="1" dirty="0">
                <a:solidFill>
                  <a:schemeClr val="tx2"/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Объект налогообложения </a:t>
            </a:r>
            <a:r>
              <a:rPr lang="ru-RU" sz="2200" b="1" dirty="0">
                <a:latin typeface="Arial Narrow" panose="020B0606020202030204" pitchFamily="34" charset="0"/>
                <a:ea typeface="Times New Roman"/>
                <a:cs typeface="Times New Roman"/>
              </a:rPr>
              <a:t>– </a:t>
            </a: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доходы</a:t>
            </a:r>
            <a:r>
              <a:rPr lang="ru-RU" sz="2200" b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;. </a:t>
            </a:r>
            <a:endParaRPr lang="ru-RU" sz="2200" b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200" b="1" dirty="0">
                <a:solidFill>
                  <a:schemeClr val="tx2"/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Налоговый период </a:t>
            </a:r>
            <a:r>
              <a:rPr lang="ru-RU" sz="2200" b="1" dirty="0">
                <a:latin typeface="Arial Narrow" panose="020B0606020202030204" pitchFamily="34" charset="0"/>
                <a:ea typeface="Times New Roman"/>
                <a:cs typeface="Times New Roman"/>
              </a:rPr>
              <a:t>– </a:t>
            </a:r>
            <a:r>
              <a:rPr lang="ru-RU" sz="2200" b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месяц. </a:t>
            </a:r>
            <a:endParaRPr lang="ru-RU" sz="2200" b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200" b="1" dirty="0">
                <a:solidFill>
                  <a:schemeClr val="tx2"/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Ставка налога </a:t>
            </a:r>
            <a:r>
              <a:rPr lang="ru-RU" sz="2200" b="1" dirty="0">
                <a:latin typeface="Arial Narrow" panose="020B0606020202030204" pitchFamily="34" charset="0"/>
                <a:ea typeface="Times New Roman"/>
                <a:cs typeface="Times New Roman"/>
              </a:rPr>
              <a:t>-  </a:t>
            </a:r>
            <a:r>
              <a:rPr lang="ru-RU" sz="2200" dirty="0">
                <a:solidFill>
                  <a:prstClr val="black"/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зависит от того, с кем работает налогоплательщик:</a:t>
            </a:r>
            <a:endParaRPr lang="ru-RU" sz="2200" dirty="0">
              <a:solidFill>
                <a:prstClr val="black"/>
              </a:solidFill>
              <a:latin typeface="Arial Narrow" panose="020B0606020202030204" pitchFamily="34" charset="0"/>
              <a:ea typeface="Calibri"/>
              <a:cs typeface="Times New Roman"/>
            </a:endParaRPr>
          </a:p>
          <a:p>
            <a:pPr indent="449699" algn="just">
              <a:lnSpc>
                <a:spcPct val="115000"/>
              </a:lnSpc>
              <a:spcAft>
                <a:spcPts val="0"/>
              </a:spcAft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- если с </a:t>
            </a:r>
            <a:r>
              <a:rPr lang="ru-RU" sz="2200" b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Ф</a:t>
            </a: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Л</a:t>
            </a:r>
            <a:r>
              <a:rPr lang="ru-RU" sz="2200" b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, </a:t>
            </a: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то 4 % от полученного дохода;</a:t>
            </a:r>
            <a:endParaRPr lang="ru-RU" sz="2200" b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  <a:ea typeface="Calibri"/>
              <a:cs typeface="Times New Roman"/>
            </a:endParaRPr>
          </a:p>
          <a:p>
            <a:pPr indent="449699" algn="just">
              <a:lnSpc>
                <a:spcPct val="115000"/>
              </a:lnSpc>
              <a:spcAft>
                <a:spcPts val="0"/>
              </a:spcAft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- если с ИП и ЮЛ, то 6% от полученного дохода;</a:t>
            </a:r>
            <a:endParaRPr lang="ru-RU" sz="2200" b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solidFill>
                <a:schemeClr val="tx2"/>
              </a:solidFill>
              <a:latin typeface="Arial Narrow" panose="020B0606020202030204" pitchFamily="34" charset="0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chemeClr val="tx2"/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Налоговый </a:t>
            </a:r>
            <a:r>
              <a:rPr lang="ru-RU" sz="2200" b="1" dirty="0">
                <a:solidFill>
                  <a:schemeClr val="tx2"/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вычет</a:t>
            </a:r>
            <a:r>
              <a:rPr lang="ru-RU" sz="2200" b="1" dirty="0">
                <a:latin typeface="Arial Narrow" panose="020B0606020202030204" pitchFamily="34" charset="0"/>
                <a:ea typeface="Times New Roman"/>
                <a:cs typeface="Times New Roman"/>
              </a:rPr>
              <a:t> – </a:t>
            </a: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предусмотрен, в виде снижения </a:t>
            </a:r>
            <a:r>
              <a:rPr lang="ru-RU" sz="2200" b="1" dirty="0" smtClean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ставки: </a:t>
            </a:r>
            <a:endParaRPr lang="ru-RU" sz="2200" b="1" dirty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200" dirty="0">
                <a:latin typeface="Arial Narrow" panose="020B0606020202030204" pitchFamily="34" charset="0"/>
                <a:ea typeface="Times New Roman"/>
                <a:cs typeface="Times New Roman"/>
              </a:rPr>
              <a:t>- на 1% при применении ставки 4%;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200" dirty="0">
                <a:latin typeface="Arial Narrow" panose="020B0606020202030204" pitchFamily="34" charset="0"/>
                <a:ea typeface="Times New Roman"/>
                <a:cs typeface="Times New Roman"/>
              </a:rPr>
              <a:t>- на 2% при применении ставки 6%, </a:t>
            </a:r>
            <a:r>
              <a:rPr lang="ru-RU" sz="2200" b="1" dirty="0">
                <a:latin typeface="Arial Narrow" panose="020B0606020202030204" pitchFamily="34" charset="0"/>
                <a:ea typeface="Times New Roman"/>
                <a:cs typeface="Times New Roman"/>
              </a:rPr>
              <a:t>но не более 10 тысяч рублей </a:t>
            </a:r>
            <a:r>
              <a:rPr lang="ru-RU" sz="2200" dirty="0">
                <a:latin typeface="Arial Narrow" panose="020B0606020202030204" pitchFamily="34" charset="0"/>
                <a:ea typeface="Times New Roman"/>
                <a:cs typeface="Times New Roman"/>
              </a:rPr>
              <a:t>(предоставляется налоговым органом в автоматическом режиме).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solidFill>
                <a:schemeClr val="tx2"/>
              </a:solidFill>
              <a:latin typeface="Arial Narrow" panose="020B0606020202030204" pitchFamily="34" charset="0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chemeClr val="tx2"/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Обязанность </a:t>
            </a:r>
            <a:r>
              <a:rPr lang="ru-RU" sz="2200" b="1" dirty="0">
                <a:solidFill>
                  <a:schemeClr val="tx2"/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предоставлять налоговые декларации - </a:t>
            </a: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отсутствует</a:t>
            </a:r>
            <a:r>
              <a:rPr lang="ru-RU" sz="22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. </a:t>
            </a:r>
            <a:endParaRPr lang="ru-RU" sz="2200" dirty="0" smtClean="0">
              <a:solidFill>
                <a:schemeClr val="accent6">
                  <a:lumMod val="75000"/>
                </a:schemeClr>
              </a:solidFill>
              <a:latin typeface="Arial Narrow" panose="020B0606020202030204" pitchFamily="34" charset="0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200" dirty="0" smtClean="0">
                <a:latin typeface="Arial Narrow" panose="020B0606020202030204" pitchFamily="34" charset="0"/>
                <a:ea typeface="Times New Roman"/>
                <a:cs typeface="Times New Roman"/>
              </a:rPr>
              <a:t>Расчет </a:t>
            </a:r>
            <a:r>
              <a:rPr lang="ru-RU" sz="2200" dirty="0">
                <a:latin typeface="Arial Narrow" panose="020B0606020202030204" pitchFamily="34" charset="0"/>
                <a:ea typeface="Times New Roman"/>
                <a:cs typeface="Times New Roman"/>
              </a:rPr>
              <a:t>и начисление платежей осуществляется на основании данных налогоплательщика через программу «Мой налог». Сумма налога исчисляется налоговым </a:t>
            </a:r>
            <a:r>
              <a:rPr lang="ru-RU" sz="2200" dirty="0" smtClean="0">
                <a:latin typeface="Arial Narrow" panose="020B0606020202030204" pitchFamily="34" charset="0"/>
                <a:ea typeface="Times New Roman"/>
                <a:cs typeface="Times New Roman"/>
              </a:rPr>
              <a:t>органом.</a:t>
            </a:r>
            <a:endParaRPr lang="ru-RU" sz="2200" dirty="0">
              <a:latin typeface="Arial Narrow" panose="020B0606020202030204" pitchFamily="34" charset="0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200" b="1" dirty="0" smtClean="0">
              <a:solidFill>
                <a:srgbClr val="002060"/>
              </a:solidFill>
              <a:latin typeface="Arial Narrow" panose="020B0606020202030204" pitchFamily="34" charset="0"/>
              <a:ea typeface="Times New Roman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Уплата </a:t>
            </a:r>
            <a:r>
              <a:rPr lang="ru-RU" sz="2200" b="1" dirty="0">
                <a:solidFill>
                  <a:srgbClr val="002060"/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налога - </a:t>
            </a:r>
            <a:r>
              <a:rPr lang="ru-RU" sz="2200" dirty="0">
                <a:solidFill>
                  <a:srgbClr val="002060"/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 </a:t>
            </a: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ежемесячно, не позднее 25 числа </a:t>
            </a:r>
            <a:r>
              <a:rPr lang="ru-RU" sz="2200" dirty="0">
                <a:solidFill>
                  <a:prstClr val="black"/>
                </a:solidFill>
                <a:latin typeface="Arial Narrow" panose="020B0606020202030204" pitchFamily="34" charset="0"/>
                <a:ea typeface="Times New Roman"/>
                <a:cs typeface="Times New Roman"/>
              </a:rPr>
              <a:t>месяца следующего за прошедшим календарным месяцем. </a:t>
            </a:r>
            <a:r>
              <a:rPr lang="ru-RU" sz="2200" dirty="0">
                <a:solidFill>
                  <a:prstClr val="black"/>
                </a:solidFill>
                <a:latin typeface="Arial Narrow" panose="020B0606020202030204" pitchFamily="34" charset="0"/>
                <a:ea typeface="Calibri"/>
                <a:cs typeface="Times New Roman"/>
              </a:rPr>
              <a:t>Если налог меньше 100 руб., то эта сумма добавится к сумме налога к уплате по итогам следующего месяца.</a:t>
            </a:r>
          </a:p>
          <a:p>
            <a:pPr marL="342509" indent="-342509" algn="just">
              <a:lnSpc>
                <a:spcPct val="115000"/>
              </a:lnSpc>
              <a:spcAft>
                <a:spcPts val="0"/>
              </a:spcAft>
              <a:buFontTx/>
              <a:buChar char="-"/>
            </a:pPr>
            <a:endParaRPr lang="ru-RU" sz="2200" dirty="0">
              <a:latin typeface="Arial Narrow" panose="020B0606020202030204" pitchFamily="34" charset="0"/>
              <a:ea typeface="Times New Roman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7186" y="156431"/>
            <a:ext cx="9917759" cy="504056"/>
          </a:xfrm>
          <a:prstGeom prst="rect">
            <a:avLst/>
          </a:prstGeom>
        </p:spPr>
        <p:txBody>
          <a:bodyPr vert="horz" wrap="none" lIns="104186" tIns="52098" rIns="104186" bIns="52098" rtlCol="0" anchor="ctr">
            <a:normAutofit fontScale="62500" lnSpcReduction="20000"/>
          </a:bodyPr>
          <a:lstStyle/>
          <a:p>
            <a:pPr defTabSz="1041863" fontAlgn="auto">
              <a:spcAft>
                <a:spcPts val="0"/>
              </a:spcAft>
            </a:pPr>
            <a:endParaRPr lang="ru-RU" sz="4800" b="1" dirty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78548" y="828315"/>
            <a:ext cx="914400" cy="914400"/>
          </a:xfrm>
          <a:prstGeom prst="rect">
            <a:avLst/>
          </a:prstGeom>
        </p:spPr>
        <p:txBody>
          <a:bodyPr vert="horz" wrap="none" lIns="104186" tIns="52098" rIns="104186" bIns="52098" rtlCol="0" anchor="ctr">
            <a:normAutofit/>
          </a:bodyPr>
          <a:lstStyle/>
          <a:p>
            <a:pPr defTabSz="1041863" fontAlgn="auto">
              <a:spcAft>
                <a:spcPts val="0"/>
              </a:spcAft>
            </a:pPr>
            <a:endParaRPr lang="ru-RU" sz="4800" b="1" dirty="0">
              <a:solidFill>
                <a:srgbClr val="005AA9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82204" y="23075"/>
            <a:ext cx="914400" cy="637431"/>
          </a:xfrm>
          <a:prstGeom prst="rect">
            <a:avLst/>
          </a:prstGeom>
        </p:spPr>
        <p:txBody>
          <a:bodyPr vert="horz" wrap="none" lIns="104186" tIns="52098" rIns="104186" bIns="52098" rtlCol="0" anchor="ctr">
            <a:normAutofit/>
          </a:bodyPr>
          <a:lstStyle/>
          <a:p>
            <a:pPr defTabSz="1041863" fontAlgn="auto">
              <a:spcAft>
                <a:spcPts val="0"/>
              </a:spcAft>
            </a:pPr>
            <a:endParaRPr lang="ru-RU" sz="3200" b="1" dirty="0">
              <a:solidFill>
                <a:schemeClr val="tx2">
                  <a:lumMod val="75000"/>
                </a:schemeClr>
              </a:solidFill>
              <a:latin typeface="Arial Narrow" panose="020B0606020202030204" pitchFamily="34" charset="0"/>
              <a:ea typeface="+mj-ea"/>
              <a:cs typeface="+mj-cs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302923" y="142415"/>
            <a:ext cx="10312157" cy="671884"/>
            <a:chOff x="-81147" y="-979842"/>
            <a:chExt cx="10312157" cy="858698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-66133" y="-979842"/>
              <a:ext cx="10297143" cy="858698"/>
            </a:xfrm>
            <a:prstGeom prst="roundRect">
              <a:avLst>
                <a:gd name="adj" fmla="val 10000"/>
              </a:avLst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Скругленный прямоугольник 4"/>
            <p:cNvSpPr/>
            <p:nvPr/>
          </p:nvSpPr>
          <p:spPr>
            <a:xfrm>
              <a:off x="-81147" y="-792584"/>
              <a:ext cx="10246843" cy="48418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40640" rIns="60960" bIns="40640" numCol="1" spcCol="1270" anchor="ctr" anchorCtr="0">
              <a:noAutofit/>
            </a:bodyPr>
            <a:lstStyle/>
            <a:p>
              <a:pPr lvl="0" algn="ctr" defTabSz="1422400">
                <a:lnSpc>
                  <a:spcPct val="90000"/>
                </a:lnSpc>
                <a:spcAft>
                  <a:spcPct val="35000"/>
                </a:spcAft>
              </a:pPr>
              <a:r>
                <a:rPr lang="ru-RU" sz="3200" b="1" dirty="0">
                  <a:latin typeface="Arial Narrow" panose="020B0606020202030204" pitchFamily="34" charset="0"/>
                </a:rPr>
                <a:t>Существо налога на профессиональный доход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2195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776851591"/>
              </p:ext>
            </p:extLst>
          </p:nvPr>
        </p:nvGraphicFramePr>
        <p:xfrm>
          <a:off x="234176" y="1404321"/>
          <a:ext cx="10153127" cy="5976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34134" y="180234"/>
            <a:ext cx="10009112" cy="1008112"/>
          </a:xfrm>
          <a:prstGeom prst="rect">
            <a:avLst/>
          </a:prstGeom>
        </p:spPr>
        <p:txBody>
          <a:bodyPr vert="horz" wrap="square" lIns="104180" tIns="52096" rIns="104180" bIns="52096" rtlCol="0" anchor="ctr">
            <a:noAutofit/>
          </a:bodyPr>
          <a:lstStyle/>
          <a:p>
            <a:pPr algn="ctr" defTabSz="1041794" fontAlgn="auto">
              <a:spcAft>
                <a:spcPts val="0"/>
              </a:spcAft>
            </a:pPr>
            <a:r>
              <a:rPr lang="ru-RU" sz="3200" b="1" dirty="0">
                <a:solidFill>
                  <a:schemeClr val="tx2"/>
                </a:solidFill>
                <a:latin typeface="Arial Narrow" panose="020B0606020202030204" pitchFamily="34" charset="0"/>
                <a:ea typeface="+mj-ea"/>
                <a:cs typeface="+mj-cs"/>
              </a:rPr>
              <a:t>НПД – это специальный режим налогообложения, который заменяет собой уплату следующих налогов:</a:t>
            </a:r>
          </a:p>
        </p:txBody>
      </p:sp>
    </p:spTree>
    <p:extLst>
      <p:ext uri="{BB962C8B-B14F-4D97-AF65-F5344CB8AC3E}">
        <p14:creationId xmlns:p14="http://schemas.microsoft.com/office/powerpoint/2010/main" val="245746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45174"/>
            <a:ext cx="10693400" cy="5670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21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03841" y="5204"/>
            <a:ext cx="6989559" cy="7561263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457169" indent="-457169" algn="l">
              <a:buFont typeface="Wingdings" panose="05000000000000000000" pitchFamily="2" charset="2"/>
              <a:buChar char="Ø"/>
            </a:pPr>
            <a:r>
              <a:rPr lang="ru-RU" sz="3200" b="1" dirty="0">
                <a:solidFill>
                  <a:schemeClr val="tx2"/>
                </a:solidFill>
                <a:latin typeface="Arial Narrow" panose="020B0606020202030204" pitchFamily="34" charset="0"/>
              </a:rPr>
              <a:t>ЧТО ЭТО ЗА ПРИЛОЖЕНИЕ </a:t>
            </a:r>
            <a:br>
              <a:rPr lang="ru-RU" sz="3200" b="1" dirty="0">
                <a:solidFill>
                  <a:schemeClr val="tx2"/>
                </a:solidFill>
                <a:latin typeface="Arial Narrow" panose="020B0606020202030204" pitchFamily="34" charset="0"/>
              </a:rPr>
            </a:br>
            <a:r>
              <a:rPr lang="ru-RU" sz="3200" b="1" dirty="0">
                <a:solidFill>
                  <a:schemeClr val="tx2"/>
                </a:solidFill>
                <a:latin typeface="Arial Narrow" panose="020B0606020202030204" pitchFamily="34" charset="0"/>
              </a:rPr>
              <a:t>«МОЙ НАЛОГ» ?</a:t>
            </a:r>
            <a:br>
              <a:rPr lang="ru-RU" sz="3200" b="1" dirty="0">
                <a:solidFill>
                  <a:schemeClr val="tx2"/>
                </a:solidFill>
                <a:latin typeface="Arial Narrow" panose="020B0606020202030204" pitchFamily="34" charset="0"/>
              </a:rPr>
            </a:br>
            <a:r>
              <a:rPr lang="ru-RU" sz="3200" b="1" dirty="0">
                <a:solidFill>
                  <a:schemeClr val="tx2"/>
                </a:solidFill>
                <a:latin typeface="Arial Narrow" panose="020B0606020202030204" pitchFamily="34" charset="0"/>
              </a:rPr>
              <a:t/>
            </a:r>
            <a:br>
              <a:rPr lang="ru-RU" sz="3200" b="1" dirty="0">
                <a:solidFill>
                  <a:schemeClr val="tx2"/>
                </a:solidFill>
                <a:latin typeface="Arial Narrow" panose="020B0606020202030204" pitchFamily="34" charset="0"/>
              </a:rPr>
            </a:br>
            <a:r>
              <a:rPr lang="ru-RU" sz="2800" dirty="0">
                <a:solidFill>
                  <a:schemeClr val="tx2"/>
                </a:solidFill>
                <a:latin typeface="Arial Narrow" panose="020B0606020202030204" pitchFamily="34" charset="0"/>
              </a:rPr>
              <a:t>Это </a:t>
            </a:r>
            <a:r>
              <a:rPr lang="ru-RU" sz="2800" u="sng" dirty="0">
                <a:solidFill>
                  <a:schemeClr val="tx2"/>
                </a:solidFill>
                <a:latin typeface="Arial Narrow" panose="020B0606020202030204" pitchFamily="34" charset="0"/>
              </a:rPr>
              <a:t>официальное приложение </a:t>
            </a:r>
            <a:r>
              <a:rPr lang="ru-RU" sz="2800" dirty="0">
                <a:solidFill>
                  <a:schemeClr val="tx2"/>
                </a:solidFill>
                <a:latin typeface="Arial Narrow" panose="020B0606020202030204" pitchFamily="34" charset="0"/>
              </a:rPr>
              <a:t>ФНС России для налогоплательщиков </a:t>
            </a:r>
            <a:r>
              <a:rPr lang="ru-RU" sz="2800" u="sng" dirty="0">
                <a:solidFill>
                  <a:schemeClr val="tx2"/>
                </a:solidFill>
                <a:latin typeface="Arial Narrow" panose="020B0606020202030204" pitchFamily="34" charset="0"/>
              </a:rPr>
              <a:t>налога на профессиональный доход</a:t>
            </a:r>
            <a:r>
              <a:rPr lang="ru-RU" sz="2800" dirty="0">
                <a:solidFill>
                  <a:schemeClr val="tx2"/>
                </a:solidFill>
                <a:latin typeface="Arial Narrow" panose="020B0606020202030204" pitchFamily="34" charset="0"/>
              </a:rPr>
              <a:t>. </a:t>
            </a:r>
            <a:br>
              <a:rPr lang="ru-RU" sz="2800" dirty="0">
                <a:solidFill>
                  <a:schemeClr val="tx2"/>
                </a:solidFill>
                <a:latin typeface="Arial Narrow" panose="020B0606020202030204" pitchFamily="34" charset="0"/>
              </a:rPr>
            </a:br>
            <a:r>
              <a:rPr lang="ru-RU" sz="2800" dirty="0">
                <a:solidFill>
                  <a:schemeClr val="tx2"/>
                </a:solidFill>
                <a:latin typeface="Arial Narrow" panose="020B0606020202030204" pitchFamily="34" charset="0"/>
              </a:rPr>
              <a:t/>
            </a:r>
            <a:br>
              <a:rPr lang="ru-RU" sz="2800" dirty="0">
                <a:solidFill>
                  <a:schemeClr val="tx2"/>
                </a:solidFill>
                <a:latin typeface="Arial Narrow" panose="020B0606020202030204" pitchFamily="34" charset="0"/>
              </a:rPr>
            </a:br>
            <a:r>
              <a:rPr lang="ru-RU" sz="2800" dirty="0">
                <a:solidFill>
                  <a:schemeClr val="tx2"/>
                </a:solidFill>
                <a:latin typeface="Arial Narrow" panose="020B0606020202030204" pitchFamily="34" charset="0"/>
              </a:rPr>
              <a:t>Оно помогает </a:t>
            </a:r>
            <a:r>
              <a:rPr lang="ru-RU" sz="2800" u="sng" dirty="0">
                <a:solidFill>
                  <a:schemeClr val="tx2"/>
                </a:solidFill>
                <a:latin typeface="Arial Narrow" panose="020B0606020202030204" pitchFamily="34" charset="0"/>
              </a:rPr>
              <a:t>зарегистрироваться  и работать</a:t>
            </a:r>
            <a:r>
              <a:rPr lang="ru-RU" sz="2800" dirty="0">
                <a:solidFill>
                  <a:schemeClr val="tx2"/>
                </a:solidFill>
                <a:latin typeface="Arial Narrow" panose="020B0606020202030204" pitchFamily="34" charset="0"/>
              </a:rPr>
              <a:t> на льготном </a:t>
            </a:r>
            <a:r>
              <a:rPr lang="ru-RU" sz="2800" dirty="0" err="1">
                <a:solidFill>
                  <a:schemeClr val="tx2"/>
                </a:solidFill>
                <a:latin typeface="Arial Narrow" panose="020B0606020202030204" pitchFamily="34" charset="0"/>
              </a:rPr>
              <a:t>спецрежиме</a:t>
            </a:r>
            <a:r>
              <a:rPr lang="ru-RU" sz="2800" dirty="0">
                <a:solidFill>
                  <a:schemeClr val="tx2"/>
                </a:solidFill>
                <a:latin typeface="Arial Narrow" panose="020B0606020202030204" pitchFamily="34" charset="0"/>
              </a:rPr>
              <a:t>, который еще называют налогом для самозанятых. </a:t>
            </a:r>
            <a:br>
              <a:rPr lang="ru-RU" sz="2800" dirty="0">
                <a:solidFill>
                  <a:schemeClr val="tx2"/>
                </a:solidFill>
                <a:latin typeface="Arial Narrow" panose="020B0606020202030204" pitchFamily="34" charset="0"/>
              </a:rPr>
            </a:br>
            <a:r>
              <a:rPr lang="ru-RU" sz="2800" dirty="0">
                <a:solidFill>
                  <a:schemeClr val="tx2"/>
                </a:solidFill>
                <a:latin typeface="Arial Narrow" panose="020B0606020202030204" pitchFamily="34" charset="0"/>
              </a:rPr>
              <a:t/>
            </a:r>
            <a:br>
              <a:rPr lang="ru-RU" sz="2800" dirty="0">
                <a:solidFill>
                  <a:schemeClr val="tx2"/>
                </a:solidFill>
                <a:latin typeface="Arial Narrow" panose="020B0606020202030204" pitchFamily="34" charset="0"/>
              </a:rPr>
            </a:br>
            <a:r>
              <a:rPr lang="ru-RU" sz="2800" dirty="0">
                <a:solidFill>
                  <a:schemeClr val="tx2"/>
                </a:solidFill>
                <a:latin typeface="Arial Narrow" panose="020B0606020202030204" pitchFamily="34" charset="0"/>
              </a:rPr>
              <a:t>Приложение обеспечивает всё взаимодействие между самозанятыми и налоговыми органами, </a:t>
            </a:r>
            <a:r>
              <a:rPr lang="ru-RU" sz="2800" u="sng" dirty="0">
                <a:solidFill>
                  <a:schemeClr val="tx2"/>
                </a:solidFill>
                <a:latin typeface="Arial Narrow" panose="020B0606020202030204" pitchFamily="34" charset="0"/>
              </a:rPr>
              <a:t>не требуя личного визита в инспекцию.</a:t>
            </a:r>
            <a:r>
              <a:rPr lang="ru-RU" sz="2500" dirty="0">
                <a:solidFill>
                  <a:schemeClr val="tx2"/>
                </a:solidFill>
                <a:latin typeface="Arial Narrow" panose="020B0606020202030204" pitchFamily="34" charset="0"/>
              </a:rPr>
              <a:t/>
            </a:r>
            <a:br>
              <a:rPr lang="ru-RU" sz="2500" dirty="0">
                <a:solidFill>
                  <a:schemeClr val="tx2"/>
                </a:solidFill>
                <a:latin typeface="Arial Narrow" panose="020B0606020202030204" pitchFamily="34" charset="0"/>
              </a:rPr>
            </a:br>
            <a:endParaRPr lang="ru-RU" sz="2500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04"/>
            <a:ext cx="3703841" cy="7561263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07545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_FNS2012_A4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10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6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ctr" eaLnBrk="1" hangingPunct="1">
          <a:spcBef>
            <a:spcPts val="0"/>
          </a:spcBef>
          <a:defRPr b="1" dirty="0" smtClean="0">
            <a:solidFill>
              <a:srgbClr val="009900"/>
            </a:solidFill>
            <a:latin typeface="Arial Narrow" pitchFamily="34" charset="0"/>
          </a:defRPr>
        </a:defPPr>
      </a:lstStyle>
    </a:spDef>
  </a:objectDefaults>
  <a:extraClrSchemeLst/>
</a:theme>
</file>

<file path=ppt/theme/theme13.xml><?xml version="1.0" encoding="utf-8"?>
<a:theme xmlns:a="http://schemas.openxmlformats.org/drawingml/2006/main" name="7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ctr" eaLnBrk="1" hangingPunct="1">
          <a:spcBef>
            <a:spcPts val="0"/>
          </a:spcBef>
          <a:defRPr b="1" dirty="0" smtClean="0">
            <a:solidFill>
              <a:srgbClr val="009900"/>
            </a:solidFill>
            <a:latin typeface="Arial Narrow" pitchFamily="34" charset="0"/>
          </a:defRPr>
        </a:defPPr>
      </a:lstStyle>
    </a:spDef>
  </a:objectDefaults>
  <a:extraClrSchemeLst/>
</a:theme>
</file>

<file path=ppt/theme/theme1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ctr" eaLnBrk="1" hangingPunct="1">
          <a:spcBef>
            <a:spcPts val="0"/>
          </a:spcBef>
          <a:defRPr b="1" dirty="0" smtClean="0">
            <a:solidFill>
              <a:srgbClr val="009900"/>
            </a:solidFill>
            <a:latin typeface="Arial Narrow" pitchFamily="34" charset="0"/>
          </a:defRPr>
        </a:defPPr>
      </a:lstStyle>
    </a:spDef>
  </a:objectDefaults>
  <a:extraClrSchemeLst/>
</a:theme>
</file>

<file path=ppt/theme/theme4.xml><?xml version="1.0" encoding="utf-8"?>
<a:theme xmlns:a="http://schemas.openxmlformats.org/drawingml/2006/main" name="1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ctr" eaLnBrk="1" hangingPunct="1">
          <a:spcBef>
            <a:spcPts val="0"/>
          </a:spcBef>
          <a:defRPr b="1" dirty="0" smtClean="0">
            <a:solidFill>
              <a:srgbClr val="009900"/>
            </a:solidFill>
            <a:latin typeface="Arial Narrow" pitchFamily="34" charset="0"/>
          </a:defRPr>
        </a:defPPr>
      </a:lstStyle>
    </a:spDef>
  </a:objectDefaults>
  <a:extraClrSchemeLst/>
</a:theme>
</file>

<file path=ppt/theme/theme5.xml><?xml version="1.0" encoding="utf-8"?>
<a:theme xmlns:a="http://schemas.openxmlformats.org/drawingml/2006/main" name="2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ctr" eaLnBrk="1" hangingPunct="1">
          <a:spcBef>
            <a:spcPts val="0"/>
          </a:spcBef>
          <a:defRPr b="1" dirty="0" smtClean="0">
            <a:solidFill>
              <a:srgbClr val="009900"/>
            </a:solidFill>
            <a:latin typeface="Arial Narrow" pitchFamily="34" charset="0"/>
          </a:defRPr>
        </a:defPPr>
      </a:lstStyle>
    </a:spDef>
  </a:objectDefaults>
  <a:extraClrSchemeLst/>
</a:theme>
</file>

<file path=ppt/theme/theme6.xml><?xml version="1.0" encoding="utf-8"?>
<a:theme xmlns:a="http://schemas.openxmlformats.org/drawingml/2006/main" name="3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ctr" eaLnBrk="1" hangingPunct="1">
          <a:spcBef>
            <a:spcPts val="0"/>
          </a:spcBef>
          <a:defRPr b="1" dirty="0" smtClean="0">
            <a:solidFill>
              <a:srgbClr val="009900"/>
            </a:solidFill>
            <a:latin typeface="Arial Narrow" pitchFamily="34" charset="0"/>
          </a:defRPr>
        </a:defPPr>
      </a:lstStyle>
    </a:spDef>
  </a:objectDefaults>
  <a:extraClrSchemeLst/>
</a:theme>
</file>

<file path=ppt/theme/theme7.xml><?xml version="1.0" encoding="utf-8"?>
<a:theme xmlns:a="http://schemas.openxmlformats.org/drawingml/2006/main" name="4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ctr" eaLnBrk="1" hangingPunct="1">
          <a:spcBef>
            <a:spcPts val="0"/>
          </a:spcBef>
          <a:defRPr b="1" dirty="0" smtClean="0">
            <a:solidFill>
              <a:srgbClr val="009900"/>
            </a:solidFill>
            <a:latin typeface="Arial Narrow" pitchFamily="34" charset="0"/>
          </a:defRPr>
        </a:defPPr>
      </a:lstStyle>
    </a:spDef>
  </a:objectDefaults>
  <a:extraClrSchemeLst/>
</a:theme>
</file>

<file path=ppt/theme/theme8.xml><?xml version="1.0" encoding="utf-8"?>
<a:theme xmlns:a="http://schemas.openxmlformats.org/drawingml/2006/main" name="5_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ctr" eaLnBrk="1" hangingPunct="1">
          <a:spcBef>
            <a:spcPts val="0"/>
          </a:spcBef>
          <a:defRPr b="1" dirty="0" smtClean="0">
            <a:solidFill>
              <a:srgbClr val="009900"/>
            </a:solidFill>
            <a:latin typeface="Arial Narrow" pitchFamily="34" charset="0"/>
          </a:defRPr>
        </a:defPPr>
      </a:lstStyle>
    </a:spDef>
  </a:objectDefaults>
  <a:extraClrSchemeLst/>
</a:theme>
</file>

<file path=ppt/theme/theme9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Present_FNS2012_A4</Template>
  <TotalTime>22251</TotalTime>
  <Words>893</Words>
  <Application>Microsoft Office PowerPoint</Application>
  <PresentationFormat>Произвольный</PresentationFormat>
  <Paragraphs>173</Paragraphs>
  <Slides>18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13</vt:i4>
      </vt:variant>
      <vt:variant>
        <vt:lpstr>Заголовки слайдов</vt:lpstr>
      </vt:variant>
      <vt:variant>
        <vt:i4>18</vt:i4>
      </vt:variant>
    </vt:vector>
  </HeadingPairs>
  <TitlesOfParts>
    <vt:vector size="31" baseType="lpstr">
      <vt:lpstr>Present_FNS2012_A4</vt:lpstr>
      <vt:lpstr>Тема Office</vt:lpstr>
      <vt:lpstr>Специальное оформление</vt:lpstr>
      <vt:lpstr>1_Специальное оформление</vt:lpstr>
      <vt:lpstr>2_Специальное оформление</vt:lpstr>
      <vt:lpstr>3_Специальное оформление</vt:lpstr>
      <vt:lpstr>4_Специальное оформление</vt:lpstr>
      <vt:lpstr>5_Специальное оформление</vt:lpstr>
      <vt:lpstr>1_Тема Office</vt:lpstr>
      <vt:lpstr>2_Тема Office</vt:lpstr>
      <vt:lpstr>3_Тема Office</vt:lpstr>
      <vt:lpstr>6_Специальное оформление</vt:lpstr>
      <vt:lpstr>7_Специальное оформление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ЧТО ЭТО ЗА ПРИЛОЖЕНИЕ  «МОЙ НАЛОГ» ?  Это официальное приложение ФНС России для налогоплательщиков налога на профессиональный доход.   Оно помогает зарегистрироваться  и работать на льготном спецрежиме, который еще называют налогом для самозанятых.   Приложение обеспечивает всё взаимодействие между самозанятыми и налоговыми органами, не требуя личного визита в инспекцию. </vt:lpstr>
      <vt:lpstr>ЧТО ЭТО ЗА ПРИЛОЖЕНИЕ  «МОЙ НАЛОГ» ?  □ Оно заменяет кассу и отчетность. □ Можно зарегистрироваться с телефона □ Легко сформировать и отправить клиенту чек □ Удобно следить за начислением налогов □ Приходят уведомления о сроках уплаты □ Есть справка для подтверждения доходов □ Также в приложении доступны инструменты аналитики для детального финансового анализа своей деятельности</vt:lpstr>
      <vt:lpstr>Презентация PowerPoint</vt:lpstr>
      <vt:lpstr>Презентация PowerPoint</vt:lpstr>
      <vt:lpstr>Регистрация в приложении мой налог</vt:lpstr>
      <vt:lpstr>Проверка статуса самозанятого лица</vt:lpstr>
      <vt:lpstr>Динамика количества самозанятых в Югре и УрФО</vt:lpstr>
      <vt:lpstr>Презентация PowerPoint</vt:lpstr>
      <vt:lpstr>Презентация PowerPoint</vt:lpstr>
      <vt:lpstr>Благодарю за внимание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 Евгеньевич Щеглов</dc:creator>
  <cp:lastModifiedBy>Антипина Наталья Геннадьевна</cp:lastModifiedBy>
  <cp:revision>339</cp:revision>
  <cp:lastPrinted>2020-08-10T08:22:55Z</cp:lastPrinted>
  <dcterms:created xsi:type="dcterms:W3CDTF">2013-02-14T04:24:52Z</dcterms:created>
  <dcterms:modified xsi:type="dcterms:W3CDTF">2020-08-10T09:31:07Z</dcterms:modified>
</cp:coreProperties>
</file>