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4" r:id="rId3"/>
    <p:sldId id="261" r:id="rId4"/>
    <p:sldId id="265" r:id="rId5"/>
    <p:sldId id="263" r:id="rId6"/>
    <p:sldId id="268" r:id="rId7"/>
    <p:sldId id="266" r:id="rId8"/>
    <p:sldId id="267" r:id="rId9"/>
    <p:sldId id="257" r:id="rId10"/>
    <p:sldId id="259" r:id="rId11"/>
    <p:sldId id="262" r:id="rId12"/>
    <p:sldId id="260" r:id="rId13"/>
    <p:sldId id="25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4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8EFA2-ECD5-416C-AF00-136F67E24C81}" type="doc">
      <dgm:prSet loTypeId="urn:microsoft.com/office/officeart/2005/8/layout/pyramid2" loCatId="list" qsTypeId="urn:microsoft.com/office/officeart/2005/8/quickstyle/3d7" qsCatId="3D" csTypeId="urn:microsoft.com/office/officeart/2005/8/colors/colorful1" csCatId="colorful" phldr="1"/>
      <dgm:spPr/>
    </dgm:pt>
    <dgm:pt modelId="{657E4A58-4EFC-4AC8-BF8B-966977F11E4F}">
      <dgm:prSet custT="1"/>
      <dgm:spPr/>
      <dgm:t>
        <a:bodyPr/>
        <a:lstStyle/>
        <a:p>
          <a:r>
            <a:rPr lang="ru-RU" sz="2200" b="1" dirty="0" smtClean="0">
              <a:latin typeface="Arial Narrow" panose="020B0606020202030204" pitchFamily="34" charset="0"/>
            </a:rPr>
            <a:t>Анализ ситуации</a:t>
          </a:r>
          <a:endParaRPr lang="ru-RU" sz="2200" b="1" dirty="0">
            <a:latin typeface="Arial Narrow" panose="020B0606020202030204" pitchFamily="34" charset="0"/>
          </a:endParaRPr>
        </a:p>
      </dgm:t>
    </dgm:pt>
    <dgm:pt modelId="{6D2242C1-A528-400A-99E8-8466FB6B74A0}" type="parTrans" cxnId="{D4800C5A-7F7F-46A9-A802-B8BD69374333}">
      <dgm:prSet/>
      <dgm:spPr/>
      <dgm:t>
        <a:bodyPr/>
        <a:lstStyle/>
        <a:p>
          <a:endParaRPr lang="ru-RU"/>
        </a:p>
      </dgm:t>
    </dgm:pt>
    <dgm:pt modelId="{16D26A19-4D24-4B92-85FD-F61F12089352}" type="sibTrans" cxnId="{D4800C5A-7F7F-46A9-A802-B8BD69374333}">
      <dgm:prSet/>
      <dgm:spPr/>
      <dgm:t>
        <a:bodyPr/>
        <a:lstStyle/>
        <a:p>
          <a:endParaRPr lang="ru-RU"/>
        </a:p>
      </dgm:t>
    </dgm:pt>
    <dgm:pt modelId="{58FC84EE-D23A-4549-ACF5-6627BB22825C}">
      <dgm:prSet custT="1"/>
      <dgm:spPr/>
      <dgm:t>
        <a:bodyPr/>
        <a:lstStyle/>
        <a:p>
          <a:r>
            <a:rPr lang="ru-RU" sz="2200" b="1" dirty="0" smtClean="0">
              <a:latin typeface="Arial Narrow" panose="020B0606020202030204" pitchFamily="34" charset="0"/>
            </a:rPr>
            <a:t>Прогноз результатов</a:t>
          </a:r>
          <a:endParaRPr lang="ru-RU" sz="2200" b="1" dirty="0">
            <a:latin typeface="Arial Narrow" panose="020B0606020202030204" pitchFamily="34" charset="0"/>
          </a:endParaRPr>
        </a:p>
      </dgm:t>
    </dgm:pt>
    <dgm:pt modelId="{2BB92D25-4AD6-4763-8951-8FFBCF222EC2}" type="parTrans" cxnId="{BD74D02B-B59C-4592-9CD4-1A494B812762}">
      <dgm:prSet/>
      <dgm:spPr/>
      <dgm:t>
        <a:bodyPr/>
        <a:lstStyle/>
        <a:p>
          <a:endParaRPr lang="ru-RU"/>
        </a:p>
      </dgm:t>
    </dgm:pt>
    <dgm:pt modelId="{2BF8E9A8-788D-49C6-A836-8BE685BE4519}" type="sibTrans" cxnId="{BD74D02B-B59C-4592-9CD4-1A494B812762}">
      <dgm:prSet/>
      <dgm:spPr/>
      <dgm:t>
        <a:bodyPr/>
        <a:lstStyle/>
        <a:p>
          <a:endParaRPr lang="ru-RU"/>
        </a:p>
      </dgm:t>
    </dgm:pt>
    <dgm:pt modelId="{F7E017DB-F74A-42AD-AFB4-C0A768DEC413}">
      <dgm:prSet custT="1"/>
      <dgm:spPr/>
      <dgm:t>
        <a:bodyPr/>
        <a:lstStyle/>
        <a:p>
          <a:r>
            <a:rPr lang="ru-RU" sz="2200" b="1" dirty="0" smtClean="0">
              <a:latin typeface="Arial Narrow" panose="020B0606020202030204" pitchFamily="34" charset="0"/>
            </a:rPr>
            <a:t>Стратегия действий </a:t>
          </a:r>
          <a:endParaRPr lang="ru-RU" sz="2200" b="1" dirty="0">
            <a:latin typeface="Arial Narrow" panose="020B0606020202030204" pitchFamily="34" charset="0"/>
          </a:endParaRPr>
        </a:p>
      </dgm:t>
    </dgm:pt>
    <dgm:pt modelId="{4F431951-4562-428C-B212-DE2229501549}" type="parTrans" cxnId="{37DC1BF0-D382-412A-8A44-F26D862C6A83}">
      <dgm:prSet/>
      <dgm:spPr/>
      <dgm:t>
        <a:bodyPr/>
        <a:lstStyle/>
        <a:p>
          <a:endParaRPr lang="ru-RU"/>
        </a:p>
      </dgm:t>
    </dgm:pt>
    <dgm:pt modelId="{6A8EB7ED-F5F4-4359-B17D-37025447DB99}" type="sibTrans" cxnId="{37DC1BF0-D382-412A-8A44-F26D862C6A83}">
      <dgm:prSet/>
      <dgm:spPr/>
      <dgm:t>
        <a:bodyPr/>
        <a:lstStyle/>
        <a:p>
          <a:endParaRPr lang="ru-RU"/>
        </a:p>
      </dgm:t>
    </dgm:pt>
    <dgm:pt modelId="{0879FB5E-D723-4F5B-8308-1D769EEEAB4E}">
      <dgm:prSet custT="1"/>
      <dgm:spPr/>
      <dgm:t>
        <a:bodyPr/>
        <a:lstStyle/>
        <a:p>
          <a:r>
            <a:rPr lang="ru-RU" sz="2200" b="1" dirty="0" smtClean="0">
              <a:latin typeface="Arial Narrow" panose="020B0606020202030204" pitchFamily="34" charset="0"/>
            </a:rPr>
            <a:t>Планы мероприятий </a:t>
          </a:r>
          <a:endParaRPr lang="ru-RU" sz="2200" b="1" dirty="0">
            <a:latin typeface="Arial Narrow" panose="020B0606020202030204" pitchFamily="34" charset="0"/>
          </a:endParaRPr>
        </a:p>
      </dgm:t>
    </dgm:pt>
    <dgm:pt modelId="{1C147758-B74D-4D78-B394-159A25C3D423}" type="parTrans" cxnId="{B66437D6-08E3-458A-B4A0-2CF41D14C6FE}">
      <dgm:prSet/>
      <dgm:spPr/>
      <dgm:t>
        <a:bodyPr/>
        <a:lstStyle/>
        <a:p>
          <a:endParaRPr lang="ru-RU"/>
        </a:p>
      </dgm:t>
    </dgm:pt>
    <dgm:pt modelId="{22F21930-10FA-4032-8D2D-A512F6330823}" type="sibTrans" cxnId="{B66437D6-08E3-458A-B4A0-2CF41D14C6FE}">
      <dgm:prSet/>
      <dgm:spPr/>
      <dgm:t>
        <a:bodyPr/>
        <a:lstStyle/>
        <a:p>
          <a:endParaRPr lang="ru-RU"/>
        </a:p>
      </dgm:t>
    </dgm:pt>
    <dgm:pt modelId="{FFBBF22F-CBAE-4C75-9EF0-B8C926129FE8}" type="pres">
      <dgm:prSet presAssocID="{CB88EFA2-ECD5-416C-AF00-136F67E24C81}" presName="compositeShape" presStyleCnt="0">
        <dgm:presLayoutVars>
          <dgm:dir/>
          <dgm:resizeHandles/>
        </dgm:presLayoutVars>
      </dgm:prSet>
      <dgm:spPr/>
    </dgm:pt>
    <dgm:pt modelId="{6D73351C-1BAA-46A6-8C54-795B51CFAEE0}" type="pres">
      <dgm:prSet presAssocID="{CB88EFA2-ECD5-416C-AF00-136F67E24C81}" presName="pyramid" presStyleLbl="node1" presStyleIdx="0" presStyleCnt="1"/>
      <dgm:spPr/>
    </dgm:pt>
    <dgm:pt modelId="{306BFE07-1C08-40EC-8A08-EF6750C416B2}" type="pres">
      <dgm:prSet presAssocID="{CB88EFA2-ECD5-416C-AF00-136F67E24C81}" presName="theList" presStyleCnt="0"/>
      <dgm:spPr/>
    </dgm:pt>
    <dgm:pt modelId="{060CB624-5B40-44BB-8E1F-0BADFC43B662}" type="pres">
      <dgm:prSet presAssocID="{657E4A58-4EFC-4AC8-BF8B-966977F11E4F}" presName="aNode" presStyleLbl="fgAcc1" presStyleIdx="0" presStyleCnt="4" custScaleX="162958" custLinFactNeighborX="28772" custLinFactNeighborY="-9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94821-978C-4356-A8DC-F03A47D3A3F4}" type="pres">
      <dgm:prSet presAssocID="{657E4A58-4EFC-4AC8-BF8B-966977F11E4F}" presName="aSpace" presStyleCnt="0"/>
      <dgm:spPr/>
    </dgm:pt>
    <dgm:pt modelId="{25B1C42E-1701-4ECD-8C0E-DCEAC40F6068}" type="pres">
      <dgm:prSet presAssocID="{58FC84EE-D23A-4549-ACF5-6627BB22825C}" presName="aNode" presStyleLbl="fgAcc1" presStyleIdx="1" presStyleCnt="4" custScaleX="161146" custLinFactNeighborX="27866" custLinFactNeighborY="4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4500C-A02E-47BE-AEAC-B5BF320E9C74}" type="pres">
      <dgm:prSet presAssocID="{58FC84EE-D23A-4549-ACF5-6627BB22825C}" presName="aSpace" presStyleCnt="0"/>
      <dgm:spPr/>
    </dgm:pt>
    <dgm:pt modelId="{AE65290A-13EB-4528-BAA5-B5D9EA2FC764}" type="pres">
      <dgm:prSet presAssocID="{F7E017DB-F74A-42AD-AFB4-C0A768DEC413}" presName="aNode" presStyleLbl="fgAcc1" presStyleIdx="2" presStyleCnt="4" custScaleX="165423" custLinFactY="10525" custLinFactNeighborX="278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2EDB7-9469-4253-BD7B-8AD90EE25F86}" type="pres">
      <dgm:prSet presAssocID="{F7E017DB-F74A-42AD-AFB4-C0A768DEC413}" presName="aSpace" presStyleCnt="0"/>
      <dgm:spPr/>
    </dgm:pt>
    <dgm:pt modelId="{FF3D1687-40DC-4F6F-83EE-B6E452BD5B38}" type="pres">
      <dgm:prSet presAssocID="{0879FB5E-D723-4F5B-8308-1D769EEEAB4E}" presName="aNode" presStyleLbl="fgAcc1" presStyleIdx="3" presStyleCnt="4" custScaleX="169068" custLinFactY="17654" custLinFactNeighborX="279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94F97-0271-4DD6-BFCB-2E594552B7D8}" type="pres">
      <dgm:prSet presAssocID="{0879FB5E-D723-4F5B-8308-1D769EEEAB4E}" presName="aSpace" presStyleCnt="0"/>
      <dgm:spPr/>
    </dgm:pt>
  </dgm:ptLst>
  <dgm:cxnLst>
    <dgm:cxn modelId="{D4800C5A-7F7F-46A9-A802-B8BD69374333}" srcId="{CB88EFA2-ECD5-416C-AF00-136F67E24C81}" destId="{657E4A58-4EFC-4AC8-BF8B-966977F11E4F}" srcOrd="0" destOrd="0" parTransId="{6D2242C1-A528-400A-99E8-8466FB6B74A0}" sibTransId="{16D26A19-4D24-4B92-85FD-F61F12089352}"/>
    <dgm:cxn modelId="{9F88E222-A4A7-40A6-91A6-D8070AF02819}" type="presOf" srcId="{F7E017DB-F74A-42AD-AFB4-C0A768DEC413}" destId="{AE65290A-13EB-4528-BAA5-B5D9EA2FC764}" srcOrd="0" destOrd="0" presId="urn:microsoft.com/office/officeart/2005/8/layout/pyramid2"/>
    <dgm:cxn modelId="{D24DCDD6-665D-4BA9-876B-96CDE8936B80}" type="presOf" srcId="{0879FB5E-D723-4F5B-8308-1D769EEEAB4E}" destId="{FF3D1687-40DC-4F6F-83EE-B6E452BD5B38}" srcOrd="0" destOrd="0" presId="urn:microsoft.com/office/officeart/2005/8/layout/pyramid2"/>
    <dgm:cxn modelId="{37DC1BF0-D382-412A-8A44-F26D862C6A83}" srcId="{CB88EFA2-ECD5-416C-AF00-136F67E24C81}" destId="{F7E017DB-F74A-42AD-AFB4-C0A768DEC413}" srcOrd="2" destOrd="0" parTransId="{4F431951-4562-428C-B212-DE2229501549}" sibTransId="{6A8EB7ED-F5F4-4359-B17D-37025447DB99}"/>
    <dgm:cxn modelId="{CA0E6DD3-3CF3-46AD-8C17-FDCBDBA2D7E7}" type="presOf" srcId="{CB88EFA2-ECD5-416C-AF00-136F67E24C81}" destId="{FFBBF22F-CBAE-4C75-9EF0-B8C926129FE8}" srcOrd="0" destOrd="0" presId="urn:microsoft.com/office/officeart/2005/8/layout/pyramid2"/>
    <dgm:cxn modelId="{5B317B4D-4EA4-4279-A7E9-6C73B8BDD507}" type="presOf" srcId="{657E4A58-4EFC-4AC8-BF8B-966977F11E4F}" destId="{060CB624-5B40-44BB-8E1F-0BADFC43B662}" srcOrd="0" destOrd="0" presId="urn:microsoft.com/office/officeart/2005/8/layout/pyramid2"/>
    <dgm:cxn modelId="{B66437D6-08E3-458A-B4A0-2CF41D14C6FE}" srcId="{CB88EFA2-ECD5-416C-AF00-136F67E24C81}" destId="{0879FB5E-D723-4F5B-8308-1D769EEEAB4E}" srcOrd="3" destOrd="0" parTransId="{1C147758-B74D-4D78-B394-159A25C3D423}" sibTransId="{22F21930-10FA-4032-8D2D-A512F6330823}"/>
    <dgm:cxn modelId="{D9635CE6-8435-469D-B85A-0574A8382B44}" type="presOf" srcId="{58FC84EE-D23A-4549-ACF5-6627BB22825C}" destId="{25B1C42E-1701-4ECD-8C0E-DCEAC40F6068}" srcOrd="0" destOrd="0" presId="urn:microsoft.com/office/officeart/2005/8/layout/pyramid2"/>
    <dgm:cxn modelId="{BD74D02B-B59C-4592-9CD4-1A494B812762}" srcId="{CB88EFA2-ECD5-416C-AF00-136F67E24C81}" destId="{58FC84EE-D23A-4549-ACF5-6627BB22825C}" srcOrd="1" destOrd="0" parTransId="{2BB92D25-4AD6-4763-8951-8FFBCF222EC2}" sibTransId="{2BF8E9A8-788D-49C6-A836-8BE685BE4519}"/>
    <dgm:cxn modelId="{03830735-1E8B-4F9E-B948-DFC70BA94CF2}" type="presParOf" srcId="{FFBBF22F-CBAE-4C75-9EF0-B8C926129FE8}" destId="{6D73351C-1BAA-46A6-8C54-795B51CFAEE0}" srcOrd="0" destOrd="0" presId="urn:microsoft.com/office/officeart/2005/8/layout/pyramid2"/>
    <dgm:cxn modelId="{E16AB214-9686-4037-98E2-709954B0B948}" type="presParOf" srcId="{FFBBF22F-CBAE-4C75-9EF0-B8C926129FE8}" destId="{306BFE07-1C08-40EC-8A08-EF6750C416B2}" srcOrd="1" destOrd="0" presId="urn:microsoft.com/office/officeart/2005/8/layout/pyramid2"/>
    <dgm:cxn modelId="{BF173EDB-AD0A-4ED9-BB10-ABF6306A622D}" type="presParOf" srcId="{306BFE07-1C08-40EC-8A08-EF6750C416B2}" destId="{060CB624-5B40-44BB-8E1F-0BADFC43B662}" srcOrd="0" destOrd="0" presId="urn:microsoft.com/office/officeart/2005/8/layout/pyramid2"/>
    <dgm:cxn modelId="{F7231981-BE01-4C77-B19B-F09A2FC87F6E}" type="presParOf" srcId="{306BFE07-1C08-40EC-8A08-EF6750C416B2}" destId="{70594821-978C-4356-A8DC-F03A47D3A3F4}" srcOrd="1" destOrd="0" presId="urn:microsoft.com/office/officeart/2005/8/layout/pyramid2"/>
    <dgm:cxn modelId="{FE2AC19F-F8FB-458E-8366-28174281C015}" type="presParOf" srcId="{306BFE07-1C08-40EC-8A08-EF6750C416B2}" destId="{25B1C42E-1701-4ECD-8C0E-DCEAC40F6068}" srcOrd="2" destOrd="0" presId="urn:microsoft.com/office/officeart/2005/8/layout/pyramid2"/>
    <dgm:cxn modelId="{B244B84C-AE19-4569-8DBF-D87C66F58122}" type="presParOf" srcId="{306BFE07-1C08-40EC-8A08-EF6750C416B2}" destId="{3874500C-A02E-47BE-AEAC-B5BF320E9C74}" srcOrd="3" destOrd="0" presId="urn:microsoft.com/office/officeart/2005/8/layout/pyramid2"/>
    <dgm:cxn modelId="{8EAADF4C-94E8-4E0B-82F5-577C9F9D1BF6}" type="presParOf" srcId="{306BFE07-1C08-40EC-8A08-EF6750C416B2}" destId="{AE65290A-13EB-4528-BAA5-B5D9EA2FC764}" srcOrd="4" destOrd="0" presId="urn:microsoft.com/office/officeart/2005/8/layout/pyramid2"/>
    <dgm:cxn modelId="{D0AA07B0-7B69-4C27-ADDE-3FFD0589BCCE}" type="presParOf" srcId="{306BFE07-1C08-40EC-8A08-EF6750C416B2}" destId="{80D2EDB7-9469-4253-BD7B-8AD90EE25F86}" srcOrd="5" destOrd="0" presId="urn:microsoft.com/office/officeart/2005/8/layout/pyramid2"/>
    <dgm:cxn modelId="{066D6F17-4E60-426B-BEBA-866C69780B4C}" type="presParOf" srcId="{306BFE07-1C08-40EC-8A08-EF6750C416B2}" destId="{FF3D1687-40DC-4F6F-83EE-B6E452BD5B38}" srcOrd="6" destOrd="0" presId="urn:microsoft.com/office/officeart/2005/8/layout/pyramid2"/>
    <dgm:cxn modelId="{82A64B73-2A4A-4315-B22B-F3251F5FB14D}" type="presParOf" srcId="{306BFE07-1C08-40EC-8A08-EF6750C416B2}" destId="{C1D94F97-0271-4DD6-BFCB-2E594552B7D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848BB6-85D9-472E-83A0-3F3D088C8BE4}" type="doc">
      <dgm:prSet loTypeId="urn:microsoft.com/office/officeart/2005/8/layout/arrow2" loCatId="process" qsTypeId="urn:microsoft.com/office/officeart/2005/8/quickstyle/simple1" qsCatId="simple" csTypeId="urn:microsoft.com/office/officeart/2005/8/colors/accent0_2" csCatId="mainScheme" phldr="1"/>
      <dgm:spPr/>
    </dgm:pt>
    <dgm:pt modelId="{35119358-B608-4BDE-9179-201F3A19E285}">
      <dgm:prSet phldrT="[Текст]" custT="1"/>
      <dgm:spPr/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2013-2014 гг. </a:t>
          </a:r>
        </a:p>
        <a:p>
          <a:r>
            <a:rPr lang="ru-RU" sz="1800" dirty="0" smtClean="0">
              <a:latin typeface="Arial Narrow" panose="020B0606020202030204" pitchFamily="34" charset="0"/>
            </a:rPr>
            <a:t>(предусматривает разработку и реализацию первоочередных мероприятий)</a:t>
          </a:r>
          <a:endParaRPr lang="ru-RU" sz="1800" dirty="0"/>
        </a:p>
      </dgm:t>
    </dgm:pt>
    <dgm:pt modelId="{90BD003A-554E-4E6C-B641-392EB5BC22EE}" type="parTrans" cxnId="{5CE1ADAD-1EE4-44CD-B265-020D45D34655}">
      <dgm:prSet/>
      <dgm:spPr/>
      <dgm:t>
        <a:bodyPr/>
        <a:lstStyle/>
        <a:p>
          <a:endParaRPr lang="ru-RU"/>
        </a:p>
      </dgm:t>
    </dgm:pt>
    <dgm:pt modelId="{C8D53DE5-98C0-4E7D-8F3F-08CBA0FFA516}" type="sibTrans" cxnId="{5CE1ADAD-1EE4-44CD-B265-020D45D34655}">
      <dgm:prSet/>
      <dgm:spPr/>
      <dgm:t>
        <a:bodyPr/>
        <a:lstStyle/>
        <a:p>
          <a:endParaRPr lang="ru-RU"/>
        </a:p>
      </dgm:t>
    </dgm:pt>
    <dgm:pt modelId="{A06367F9-E96C-46B4-BFA8-85C72F97CD8D}">
      <dgm:prSet phldrT="[Текст]" custT="1"/>
      <dgm:spPr/>
      <dgm:t>
        <a:bodyPr/>
        <a:lstStyle/>
        <a:p>
          <a:pPr algn="r"/>
          <a:r>
            <a:rPr lang="ru-RU" sz="2400" b="1" dirty="0" smtClean="0">
              <a:latin typeface="Arial Narrow" panose="020B0606020202030204" pitchFamily="34" charset="0"/>
            </a:rPr>
            <a:t>2014-2016 гг. </a:t>
          </a:r>
        </a:p>
        <a:p>
          <a:pPr algn="r"/>
          <a:r>
            <a:rPr lang="ru-RU" sz="1800" dirty="0" smtClean="0">
              <a:latin typeface="Arial Narrow" panose="020B0606020202030204" pitchFamily="34" charset="0"/>
            </a:rPr>
            <a:t>(формируются мероприятия на среднесрочную перспективу)  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02FD60DD-2EC8-4745-8BB6-0964F3FA1334}" type="parTrans" cxnId="{90B963B4-2BA1-4C50-9435-C269650D015B}">
      <dgm:prSet/>
      <dgm:spPr/>
      <dgm:t>
        <a:bodyPr/>
        <a:lstStyle/>
        <a:p>
          <a:endParaRPr lang="ru-RU"/>
        </a:p>
      </dgm:t>
    </dgm:pt>
    <dgm:pt modelId="{48C174A8-1DA2-4B2D-B2CE-EBA1EF03C353}" type="sibTrans" cxnId="{90B963B4-2BA1-4C50-9435-C269650D015B}">
      <dgm:prSet/>
      <dgm:spPr/>
      <dgm:t>
        <a:bodyPr/>
        <a:lstStyle/>
        <a:p>
          <a:endParaRPr lang="ru-RU"/>
        </a:p>
      </dgm:t>
    </dgm:pt>
    <dgm:pt modelId="{CF6989EF-1EC7-4862-84B4-246EA521F228}">
      <dgm:prSet phldrT="[Текст]" custT="1"/>
      <dgm:spPr/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2016 - 2020 гг. </a:t>
          </a:r>
        </a:p>
        <a:p>
          <a:r>
            <a:rPr lang="ru-RU" sz="1900" dirty="0" smtClean="0">
              <a:latin typeface="Arial Narrow" panose="020B0606020202030204" pitchFamily="34" charset="0"/>
            </a:rPr>
            <a:t>(последующие годы - на долгосрочную перспективу)</a:t>
          </a:r>
          <a:endParaRPr lang="ru-RU" sz="1900" dirty="0"/>
        </a:p>
      </dgm:t>
    </dgm:pt>
    <dgm:pt modelId="{1B53DAF4-AB0D-40F4-BFCA-4C0911D474D1}" type="parTrans" cxnId="{767D2381-224B-4731-98B8-6AAC818BD81D}">
      <dgm:prSet/>
      <dgm:spPr/>
      <dgm:t>
        <a:bodyPr/>
        <a:lstStyle/>
        <a:p>
          <a:endParaRPr lang="ru-RU"/>
        </a:p>
      </dgm:t>
    </dgm:pt>
    <dgm:pt modelId="{5063CE8A-A211-4B5D-A865-B706D42CB6B6}" type="sibTrans" cxnId="{767D2381-224B-4731-98B8-6AAC818BD81D}">
      <dgm:prSet/>
      <dgm:spPr/>
      <dgm:t>
        <a:bodyPr/>
        <a:lstStyle/>
        <a:p>
          <a:endParaRPr lang="ru-RU"/>
        </a:p>
      </dgm:t>
    </dgm:pt>
    <dgm:pt modelId="{794ADD58-E452-4312-8F7A-BF8083B75CF4}" type="pres">
      <dgm:prSet presAssocID="{CA848BB6-85D9-472E-83A0-3F3D088C8BE4}" presName="arrowDiagram" presStyleCnt="0">
        <dgm:presLayoutVars>
          <dgm:chMax val="5"/>
          <dgm:dir/>
          <dgm:resizeHandles val="exact"/>
        </dgm:presLayoutVars>
      </dgm:prSet>
      <dgm:spPr/>
    </dgm:pt>
    <dgm:pt modelId="{D82884D0-7F56-40F7-B0C8-9F4E8B829B32}" type="pres">
      <dgm:prSet presAssocID="{CA848BB6-85D9-472E-83A0-3F3D088C8BE4}" presName="arrow" presStyleLbl="bgShp" presStyleIdx="0" presStyleCnt="1"/>
      <dgm:spPr/>
    </dgm:pt>
    <dgm:pt modelId="{79511D9C-75D3-4272-8D59-AF07096B250B}" type="pres">
      <dgm:prSet presAssocID="{CA848BB6-85D9-472E-83A0-3F3D088C8BE4}" presName="arrowDiagram3" presStyleCnt="0"/>
      <dgm:spPr/>
    </dgm:pt>
    <dgm:pt modelId="{AFF8E3BF-9FEE-475F-98A4-F63F92629B6B}" type="pres">
      <dgm:prSet presAssocID="{35119358-B608-4BDE-9179-201F3A19E285}" presName="bullet3a" presStyleLbl="node1" presStyleIdx="0" presStyleCnt="3"/>
      <dgm:spPr/>
    </dgm:pt>
    <dgm:pt modelId="{7F58A3AC-8F77-4CD5-903C-EF0E43756D50}" type="pres">
      <dgm:prSet presAssocID="{35119358-B608-4BDE-9179-201F3A19E285}" presName="textBox3a" presStyleLbl="revTx" presStyleIdx="0" presStyleCnt="3" custScaleX="300144" custLinFactX="20518" custLinFactNeighborX="100000" custLinFactNeighborY="-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78980-4042-4C1D-BFB8-B5852F981CFA}" type="pres">
      <dgm:prSet presAssocID="{A06367F9-E96C-46B4-BFA8-85C72F97CD8D}" presName="bullet3b" presStyleLbl="node1" presStyleIdx="1" presStyleCnt="3"/>
      <dgm:spPr/>
    </dgm:pt>
    <dgm:pt modelId="{BC9E559D-C2A5-490D-B419-0FA59E7A2394}" type="pres">
      <dgm:prSet presAssocID="{A06367F9-E96C-46B4-BFA8-85C72F97CD8D}" presName="textBox3b" presStyleLbl="revTx" presStyleIdx="1" presStyleCnt="3" custScaleX="206836" custScaleY="45033" custLinFactX="-70597" custLinFactNeighborX="-100000" custLinFactNeighborY="-9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B07AC-18E0-4F59-BE28-9CC1C77E22FB}" type="pres">
      <dgm:prSet presAssocID="{CF6989EF-1EC7-4862-84B4-246EA521F228}" presName="bullet3c" presStyleLbl="node1" presStyleIdx="2" presStyleCnt="3"/>
      <dgm:spPr/>
    </dgm:pt>
    <dgm:pt modelId="{D776A663-9745-4E5D-982F-91FC1763A7EB}" type="pres">
      <dgm:prSet presAssocID="{CF6989EF-1EC7-4862-84B4-246EA521F228}" presName="textBox3c" presStyleLbl="revTx" presStyleIdx="2" presStyleCnt="3" custScaleX="231241" custScaleY="46777" custLinFactNeighborX="22779" custLinFactNeighborY="-4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FC4C4-4901-40B1-87E1-E6E8FF486980}" type="presOf" srcId="{35119358-B608-4BDE-9179-201F3A19E285}" destId="{7F58A3AC-8F77-4CD5-903C-EF0E43756D50}" srcOrd="0" destOrd="0" presId="urn:microsoft.com/office/officeart/2005/8/layout/arrow2"/>
    <dgm:cxn modelId="{B7242B7B-8B4B-4CA1-9C88-7583129680D0}" type="presOf" srcId="{CF6989EF-1EC7-4862-84B4-246EA521F228}" destId="{D776A663-9745-4E5D-982F-91FC1763A7EB}" srcOrd="0" destOrd="0" presId="urn:microsoft.com/office/officeart/2005/8/layout/arrow2"/>
    <dgm:cxn modelId="{5CE1ADAD-1EE4-44CD-B265-020D45D34655}" srcId="{CA848BB6-85D9-472E-83A0-3F3D088C8BE4}" destId="{35119358-B608-4BDE-9179-201F3A19E285}" srcOrd="0" destOrd="0" parTransId="{90BD003A-554E-4E6C-B641-392EB5BC22EE}" sibTransId="{C8D53DE5-98C0-4E7D-8F3F-08CBA0FFA516}"/>
    <dgm:cxn modelId="{2843F33D-CDB6-4E3C-8F98-48109C05CEE9}" type="presOf" srcId="{A06367F9-E96C-46B4-BFA8-85C72F97CD8D}" destId="{BC9E559D-C2A5-490D-B419-0FA59E7A2394}" srcOrd="0" destOrd="0" presId="urn:microsoft.com/office/officeart/2005/8/layout/arrow2"/>
    <dgm:cxn modelId="{767D2381-224B-4731-98B8-6AAC818BD81D}" srcId="{CA848BB6-85D9-472E-83A0-3F3D088C8BE4}" destId="{CF6989EF-1EC7-4862-84B4-246EA521F228}" srcOrd="2" destOrd="0" parTransId="{1B53DAF4-AB0D-40F4-BFCA-4C0911D474D1}" sibTransId="{5063CE8A-A211-4B5D-A865-B706D42CB6B6}"/>
    <dgm:cxn modelId="{999C5DA5-922B-4B16-937B-2264F25618F9}" type="presOf" srcId="{CA848BB6-85D9-472E-83A0-3F3D088C8BE4}" destId="{794ADD58-E452-4312-8F7A-BF8083B75CF4}" srcOrd="0" destOrd="0" presId="urn:microsoft.com/office/officeart/2005/8/layout/arrow2"/>
    <dgm:cxn modelId="{90B963B4-2BA1-4C50-9435-C269650D015B}" srcId="{CA848BB6-85D9-472E-83A0-3F3D088C8BE4}" destId="{A06367F9-E96C-46B4-BFA8-85C72F97CD8D}" srcOrd="1" destOrd="0" parTransId="{02FD60DD-2EC8-4745-8BB6-0964F3FA1334}" sibTransId="{48C174A8-1DA2-4B2D-B2CE-EBA1EF03C353}"/>
    <dgm:cxn modelId="{407DABE0-1194-4305-96BF-57379FB43AC1}" type="presParOf" srcId="{794ADD58-E452-4312-8F7A-BF8083B75CF4}" destId="{D82884D0-7F56-40F7-B0C8-9F4E8B829B32}" srcOrd="0" destOrd="0" presId="urn:microsoft.com/office/officeart/2005/8/layout/arrow2"/>
    <dgm:cxn modelId="{73D43D42-2835-4286-914E-2FE4AA501C18}" type="presParOf" srcId="{794ADD58-E452-4312-8F7A-BF8083B75CF4}" destId="{79511D9C-75D3-4272-8D59-AF07096B250B}" srcOrd="1" destOrd="0" presId="urn:microsoft.com/office/officeart/2005/8/layout/arrow2"/>
    <dgm:cxn modelId="{91FDCC94-0B65-466E-B6E9-EF05E60C9805}" type="presParOf" srcId="{79511D9C-75D3-4272-8D59-AF07096B250B}" destId="{AFF8E3BF-9FEE-475F-98A4-F63F92629B6B}" srcOrd="0" destOrd="0" presId="urn:microsoft.com/office/officeart/2005/8/layout/arrow2"/>
    <dgm:cxn modelId="{6E0CC080-81DD-4D30-BC0E-51E758C06B84}" type="presParOf" srcId="{79511D9C-75D3-4272-8D59-AF07096B250B}" destId="{7F58A3AC-8F77-4CD5-903C-EF0E43756D50}" srcOrd="1" destOrd="0" presId="urn:microsoft.com/office/officeart/2005/8/layout/arrow2"/>
    <dgm:cxn modelId="{10AADEB7-E227-43B3-9D9F-BA074AA46E5C}" type="presParOf" srcId="{79511D9C-75D3-4272-8D59-AF07096B250B}" destId="{92F78980-4042-4C1D-BFB8-B5852F981CFA}" srcOrd="2" destOrd="0" presId="urn:microsoft.com/office/officeart/2005/8/layout/arrow2"/>
    <dgm:cxn modelId="{7A30C2E9-B30D-43C3-BF56-88CD315C86AE}" type="presParOf" srcId="{79511D9C-75D3-4272-8D59-AF07096B250B}" destId="{BC9E559D-C2A5-490D-B419-0FA59E7A2394}" srcOrd="3" destOrd="0" presId="urn:microsoft.com/office/officeart/2005/8/layout/arrow2"/>
    <dgm:cxn modelId="{2A86BB7A-C4C6-44F2-8237-FFA8BCB40D3B}" type="presParOf" srcId="{79511D9C-75D3-4272-8D59-AF07096B250B}" destId="{AEEB07AC-18E0-4F59-BE28-9CC1C77E22FB}" srcOrd="4" destOrd="0" presId="urn:microsoft.com/office/officeart/2005/8/layout/arrow2"/>
    <dgm:cxn modelId="{07B6C801-B1C5-4F0B-AC49-99B0D0862220}" type="presParOf" srcId="{79511D9C-75D3-4272-8D59-AF07096B250B}" destId="{D776A663-9745-4E5D-982F-91FC1763A7E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B7531-E377-4FFC-B05E-BA0474D545A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4F9ED2F-3CC7-473D-BD08-EAE4A7EBB70A}">
      <dgm:prSet phldrT="[Текст]" custT="1"/>
      <dgm:spPr/>
      <dgm:t>
        <a:bodyPr/>
        <a:lstStyle/>
        <a:p>
          <a:pPr marL="0" algn="l" defTabSz="914400" rtl="0" eaLnBrk="1" latinLnBrk="0" hangingPunct="1"/>
          <a:r>
            <a:rPr lang="ru-RU" sz="1800" b="1" kern="1200" smtClean="0">
              <a:latin typeface="Arial Narrow" panose="020B0606020202030204" pitchFamily="34" charset="0"/>
              <a:ea typeface="+mn-ea"/>
              <a:cs typeface="+mn-cs"/>
            </a:rPr>
            <a:t>ПОСЛЕДНИЕ 10 ЛЕТ</a:t>
          </a:r>
          <a:endParaRPr lang="ru-RU" sz="1800" b="1" kern="120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DBB57EF9-9D62-496C-A31D-C4A4E0FE66C6}" type="parTrans" cxnId="{CA59692A-29BA-44EE-9952-12CB951F6F3E}">
      <dgm:prSet/>
      <dgm:spPr/>
      <dgm:t>
        <a:bodyPr/>
        <a:lstStyle/>
        <a:p>
          <a:endParaRPr lang="ru-RU"/>
        </a:p>
      </dgm:t>
    </dgm:pt>
    <dgm:pt modelId="{9460CBCC-3655-4D75-B326-D30DCD1E8609}" type="sibTrans" cxnId="{CA59692A-29BA-44EE-9952-12CB951F6F3E}">
      <dgm:prSet/>
      <dgm:spPr/>
      <dgm:t>
        <a:bodyPr/>
        <a:lstStyle/>
        <a:p>
          <a:endParaRPr lang="ru-RU"/>
        </a:p>
      </dgm:t>
    </dgm:pt>
    <dgm:pt modelId="{F58BD041-E7E3-414E-992F-3FD752633026}">
      <dgm:prSet phldrT="[Текст]" custT="1"/>
      <dgm:spPr/>
      <dgm:t>
        <a:bodyPr/>
        <a:lstStyle/>
        <a:p>
          <a:pPr marL="0" algn="l" defTabSz="914400" rtl="0" eaLnBrk="1" latinLnBrk="0" hangingPunct="1"/>
          <a:r>
            <a:rPr lang="ru-RU" sz="1800" b="1" kern="1200" dirty="0" smtClean="0">
              <a:latin typeface="Arial Narrow" panose="020B0606020202030204" pitchFamily="34" charset="0"/>
              <a:ea typeface="+mn-ea"/>
              <a:cs typeface="+mn-cs"/>
            </a:rPr>
            <a:t>ЧЕРЕЗ                     3-4 ГОДА</a:t>
          </a:r>
          <a:endParaRPr lang="ru-RU" sz="1800" b="1" kern="120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AC180360-5ACE-4FA4-9D15-5D13AA13F66F}" type="parTrans" cxnId="{EE5E3F27-E7FA-4FC2-8861-5101B3EBBC33}">
      <dgm:prSet/>
      <dgm:spPr/>
      <dgm:t>
        <a:bodyPr/>
        <a:lstStyle/>
        <a:p>
          <a:endParaRPr lang="ru-RU"/>
        </a:p>
      </dgm:t>
    </dgm:pt>
    <dgm:pt modelId="{ABBC13B8-408A-4E71-B710-F97E286FAC6B}" type="sibTrans" cxnId="{EE5E3F27-E7FA-4FC2-8861-5101B3EBBC33}">
      <dgm:prSet/>
      <dgm:spPr/>
      <dgm:t>
        <a:bodyPr/>
        <a:lstStyle/>
        <a:p>
          <a:endParaRPr lang="ru-RU"/>
        </a:p>
      </dgm:t>
    </dgm:pt>
    <dgm:pt modelId="{501E5622-DC9F-4C95-8804-D5CCD8748405}">
      <dgm:prSet phldrT="[Текст]" custT="1"/>
      <dgm:spPr/>
      <dgm:t>
        <a:bodyPr/>
        <a:lstStyle/>
        <a:p>
          <a:pPr marL="0" algn="l" defTabSz="914400" rtl="0" eaLnBrk="1" latinLnBrk="0" hangingPunct="1"/>
          <a:r>
            <a:rPr lang="ru-RU" sz="1800" b="1" kern="1200" dirty="0" smtClean="0">
              <a:latin typeface="Arial Narrow" panose="020B0606020202030204" pitchFamily="34" charset="0"/>
              <a:ea typeface="+mn-ea"/>
              <a:cs typeface="+mn-cs"/>
            </a:rPr>
            <a:t>ЧЕРЕЗ                   5-6 ЛЕТ</a:t>
          </a:r>
          <a:endParaRPr lang="ru-RU" sz="1800" b="1" kern="120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672B1D32-B1EE-4153-A970-B256959EF449}" type="parTrans" cxnId="{DC964040-E685-4A6C-A406-0748F0CEF2C1}">
      <dgm:prSet/>
      <dgm:spPr/>
      <dgm:t>
        <a:bodyPr/>
        <a:lstStyle/>
        <a:p>
          <a:endParaRPr lang="ru-RU"/>
        </a:p>
      </dgm:t>
    </dgm:pt>
    <dgm:pt modelId="{41F2EE1A-570D-40EA-BF19-66196E5BFF51}" type="sibTrans" cxnId="{DC964040-E685-4A6C-A406-0748F0CEF2C1}">
      <dgm:prSet/>
      <dgm:spPr/>
      <dgm:t>
        <a:bodyPr/>
        <a:lstStyle/>
        <a:p>
          <a:endParaRPr lang="ru-RU"/>
        </a:p>
      </dgm:t>
    </dgm:pt>
    <dgm:pt modelId="{680C41DF-1E9E-4DEE-834B-BDAD0388CB7C}">
      <dgm:prSet/>
      <dgm:spPr/>
      <dgm:t>
        <a:bodyPr/>
        <a:lstStyle/>
        <a:p>
          <a:endParaRPr lang="ru-RU"/>
        </a:p>
      </dgm:t>
    </dgm:pt>
    <dgm:pt modelId="{40CC7129-F868-47E0-855F-BCE90E54636A}" type="parTrans" cxnId="{EAA742DF-16A9-4DDB-82E1-18F0C462B605}">
      <dgm:prSet/>
      <dgm:spPr/>
      <dgm:t>
        <a:bodyPr/>
        <a:lstStyle/>
        <a:p>
          <a:endParaRPr lang="ru-RU"/>
        </a:p>
      </dgm:t>
    </dgm:pt>
    <dgm:pt modelId="{5CB9C073-A693-46AE-B661-9A1132759D68}" type="sibTrans" cxnId="{EAA742DF-16A9-4DDB-82E1-18F0C462B605}">
      <dgm:prSet/>
      <dgm:spPr/>
      <dgm:t>
        <a:bodyPr/>
        <a:lstStyle/>
        <a:p>
          <a:endParaRPr lang="ru-RU"/>
        </a:p>
      </dgm:t>
    </dgm:pt>
    <dgm:pt modelId="{FDA4854D-7999-43D9-965F-9774953084F0}">
      <dgm:prSet/>
      <dgm:spPr/>
      <dgm:t>
        <a:bodyPr/>
        <a:lstStyle/>
        <a:p>
          <a:endParaRPr lang="ru-RU"/>
        </a:p>
      </dgm:t>
    </dgm:pt>
    <dgm:pt modelId="{8B1EBD39-6A16-4C4E-93AE-33324B07705F}" type="parTrans" cxnId="{AF68D742-08A9-4A90-B95C-80E5AAB706DC}">
      <dgm:prSet/>
      <dgm:spPr/>
      <dgm:t>
        <a:bodyPr/>
        <a:lstStyle/>
        <a:p>
          <a:endParaRPr lang="ru-RU"/>
        </a:p>
      </dgm:t>
    </dgm:pt>
    <dgm:pt modelId="{D2D77E6D-BAD8-49F5-89C9-A1E5F7EC7C55}" type="sibTrans" cxnId="{AF68D742-08A9-4A90-B95C-80E5AAB706DC}">
      <dgm:prSet/>
      <dgm:spPr/>
      <dgm:t>
        <a:bodyPr/>
        <a:lstStyle/>
        <a:p>
          <a:endParaRPr lang="ru-RU"/>
        </a:p>
      </dgm:t>
    </dgm:pt>
    <dgm:pt modelId="{A417E418-41C9-47CE-A6A8-6EE9C9D410AC}" type="pres">
      <dgm:prSet presAssocID="{090B7531-E377-4FFC-B05E-BA0474D545A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5FE40F-393B-4846-B2F6-9CC5DE8DC700}" type="pres">
      <dgm:prSet presAssocID="{54F9ED2F-3CC7-473D-BD08-EAE4A7EBB70A}" presName="composite" presStyleCnt="0"/>
      <dgm:spPr/>
    </dgm:pt>
    <dgm:pt modelId="{44401237-8871-4FC1-99F3-A226589A9095}" type="pres">
      <dgm:prSet presAssocID="{54F9ED2F-3CC7-473D-BD08-EAE4A7EBB70A}" presName="LShape" presStyleLbl="alignNode1" presStyleIdx="0" presStyleCnt="9"/>
      <dgm:spPr/>
    </dgm:pt>
    <dgm:pt modelId="{9C5087B3-C475-4E28-997B-F9379568FD54}" type="pres">
      <dgm:prSet presAssocID="{54F9ED2F-3CC7-473D-BD08-EAE4A7EBB70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DDE3B-1B23-4A4B-B7B1-98E6D9AC6285}" type="pres">
      <dgm:prSet presAssocID="{54F9ED2F-3CC7-473D-BD08-EAE4A7EBB70A}" presName="Triangle" presStyleLbl="alignNode1" presStyleIdx="1" presStyleCnt="9"/>
      <dgm:spPr/>
    </dgm:pt>
    <dgm:pt modelId="{D7C279B5-84C0-4E0C-AD26-133CCC69B547}" type="pres">
      <dgm:prSet presAssocID="{9460CBCC-3655-4D75-B326-D30DCD1E8609}" presName="sibTrans" presStyleCnt="0"/>
      <dgm:spPr/>
    </dgm:pt>
    <dgm:pt modelId="{DECEAB71-FA56-4B29-AD0D-14CB34E65C16}" type="pres">
      <dgm:prSet presAssocID="{9460CBCC-3655-4D75-B326-D30DCD1E8609}" presName="space" presStyleCnt="0"/>
      <dgm:spPr/>
    </dgm:pt>
    <dgm:pt modelId="{E09EC025-BD9E-4B9C-8795-9FBA575268F8}" type="pres">
      <dgm:prSet presAssocID="{F58BD041-E7E3-414E-992F-3FD752633026}" presName="composite" presStyleCnt="0"/>
      <dgm:spPr/>
    </dgm:pt>
    <dgm:pt modelId="{56D3333C-6F47-4901-9C03-76A9BD5A9F51}" type="pres">
      <dgm:prSet presAssocID="{F58BD041-E7E3-414E-992F-3FD752633026}" presName="LShape" presStyleLbl="alignNode1" presStyleIdx="2" presStyleCnt="9"/>
      <dgm:spPr/>
    </dgm:pt>
    <dgm:pt modelId="{CAFA9F64-8E92-4E3B-AF11-3D5059C551DC}" type="pres">
      <dgm:prSet presAssocID="{F58BD041-E7E3-414E-992F-3FD75263302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449C7-09D7-4783-B68C-339E67C352FF}" type="pres">
      <dgm:prSet presAssocID="{F58BD041-E7E3-414E-992F-3FD752633026}" presName="Triangle" presStyleLbl="alignNode1" presStyleIdx="3" presStyleCnt="9"/>
      <dgm:spPr/>
    </dgm:pt>
    <dgm:pt modelId="{03CCA9F3-5722-4C88-83E8-E575C57F2209}" type="pres">
      <dgm:prSet presAssocID="{ABBC13B8-408A-4E71-B710-F97E286FAC6B}" presName="sibTrans" presStyleCnt="0"/>
      <dgm:spPr/>
    </dgm:pt>
    <dgm:pt modelId="{1D14EEF6-7977-428F-9480-C6F15EC6497A}" type="pres">
      <dgm:prSet presAssocID="{ABBC13B8-408A-4E71-B710-F97E286FAC6B}" presName="space" presStyleCnt="0"/>
      <dgm:spPr/>
    </dgm:pt>
    <dgm:pt modelId="{E78AA56A-3116-484E-B8BD-C047E9DC9575}" type="pres">
      <dgm:prSet presAssocID="{501E5622-DC9F-4C95-8804-D5CCD8748405}" presName="composite" presStyleCnt="0"/>
      <dgm:spPr/>
    </dgm:pt>
    <dgm:pt modelId="{31F6A5AE-2D97-4C43-A58E-79EE40CF1D61}" type="pres">
      <dgm:prSet presAssocID="{501E5622-DC9F-4C95-8804-D5CCD8748405}" presName="LShape" presStyleLbl="alignNode1" presStyleIdx="4" presStyleCnt="9"/>
      <dgm:spPr/>
    </dgm:pt>
    <dgm:pt modelId="{0D8A2112-3C5C-4176-9543-8EE0A4872ADF}" type="pres">
      <dgm:prSet presAssocID="{501E5622-DC9F-4C95-8804-D5CCD874840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F15E0-7D55-40A0-A658-D91D493B4E1B}" type="pres">
      <dgm:prSet presAssocID="{501E5622-DC9F-4C95-8804-D5CCD8748405}" presName="Triangle" presStyleLbl="alignNode1" presStyleIdx="5" presStyleCnt="9"/>
      <dgm:spPr/>
    </dgm:pt>
    <dgm:pt modelId="{A1B75977-8ECA-4FBB-BC52-92B63A7ABD73}" type="pres">
      <dgm:prSet presAssocID="{41F2EE1A-570D-40EA-BF19-66196E5BFF51}" presName="sibTrans" presStyleCnt="0"/>
      <dgm:spPr/>
    </dgm:pt>
    <dgm:pt modelId="{5A0C8EA9-CF69-465E-946A-400BA637E5A7}" type="pres">
      <dgm:prSet presAssocID="{41F2EE1A-570D-40EA-BF19-66196E5BFF51}" presName="space" presStyleCnt="0"/>
      <dgm:spPr/>
    </dgm:pt>
    <dgm:pt modelId="{1A323DEC-C166-4EEB-9A53-7674324EA589}" type="pres">
      <dgm:prSet presAssocID="{680C41DF-1E9E-4DEE-834B-BDAD0388CB7C}" presName="composite" presStyleCnt="0"/>
      <dgm:spPr/>
    </dgm:pt>
    <dgm:pt modelId="{E005C4FD-6821-4CBF-A797-5207EB4ADB19}" type="pres">
      <dgm:prSet presAssocID="{680C41DF-1E9E-4DEE-834B-BDAD0388CB7C}" presName="LShape" presStyleLbl="alignNode1" presStyleIdx="6" presStyleCnt="9"/>
      <dgm:spPr/>
    </dgm:pt>
    <dgm:pt modelId="{4E384E17-9CB7-4469-9E12-55CB49C2AB9D}" type="pres">
      <dgm:prSet presAssocID="{680C41DF-1E9E-4DEE-834B-BDAD0388CB7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07ADC-E3F0-494C-8C18-BAF9B8291544}" type="pres">
      <dgm:prSet presAssocID="{680C41DF-1E9E-4DEE-834B-BDAD0388CB7C}" presName="Triangle" presStyleLbl="alignNode1" presStyleIdx="7" presStyleCnt="9"/>
      <dgm:spPr/>
    </dgm:pt>
    <dgm:pt modelId="{5B40DFA1-EDC1-458C-A080-71EB0C33A6C7}" type="pres">
      <dgm:prSet presAssocID="{5CB9C073-A693-46AE-B661-9A1132759D68}" presName="sibTrans" presStyleCnt="0"/>
      <dgm:spPr/>
    </dgm:pt>
    <dgm:pt modelId="{72CCD4EC-047B-41AC-B234-662481B14FA6}" type="pres">
      <dgm:prSet presAssocID="{5CB9C073-A693-46AE-B661-9A1132759D68}" presName="space" presStyleCnt="0"/>
      <dgm:spPr/>
    </dgm:pt>
    <dgm:pt modelId="{DA2150DA-5EA6-4F21-B6DA-D7EEB7A902CE}" type="pres">
      <dgm:prSet presAssocID="{FDA4854D-7999-43D9-965F-9774953084F0}" presName="composite" presStyleCnt="0"/>
      <dgm:spPr/>
    </dgm:pt>
    <dgm:pt modelId="{B0D2F259-18C0-438B-B089-7722759664C5}" type="pres">
      <dgm:prSet presAssocID="{FDA4854D-7999-43D9-965F-9774953084F0}" presName="LShape" presStyleLbl="alignNode1" presStyleIdx="8" presStyleCnt="9"/>
      <dgm:spPr/>
    </dgm:pt>
    <dgm:pt modelId="{FBC10620-80D3-4080-83B6-21B278C2C7A0}" type="pres">
      <dgm:prSet presAssocID="{FDA4854D-7999-43D9-965F-9774953084F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A742DF-16A9-4DDB-82E1-18F0C462B605}" srcId="{090B7531-E377-4FFC-B05E-BA0474D545A4}" destId="{680C41DF-1E9E-4DEE-834B-BDAD0388CB7C}" srcOrd="3" destOrd="0" parTransId="{40CC7129-F868-47E0-855F-BCE90E54636A}" sibTransId="{5CB9C073-A693-46AE-B661-9A1132759D68}"/>
    <dgm:cxn modelId="{DCA4F284-7E31-498E-B883-65FAB6828E72}" type="presOf" srcId="{54F9ED2F-3CC7-473D-BD08-EAE4A7EBB70A}" destId="{9C5087B3-C475-4E28-997B-F9379568FD54}" srcOrd="0" destOrd="0" presId="urn:microsoft.com/office/officeart/2009/3/layout/StepUpProcess"/>
    <dgm:cxn modelId="{D9FF121C-DCFE-405D-9E7D-8679C2367BA7}" type="presOf" srcId="{501E5622-DC9F-4C95-8804-D5CCD8748405}" destId="{0D8A2112-3C5C-4176-9543-8EE0A4872ADF}" srcOrd="0" destOrd="0" presId="urn:microsoft.com/office/officeart/2009/3/layout/StepUpProcess"/>
    <dgm:cxn modelId="{DD826D93-D4E2-4428-AC7C-395224AEAF79}" type="presOf" srcId="{680C41DF-1E9E-4DEE-834B-BDAD0388CB7C}" destId="{4E384E17-9CB7-4469-9E12-55CB49C2AB9D}" srcOrd="0" destOrd="0" presId="urn:microsoft.com/office/officeart/2009/3/layout/StepUpProcess"/>
    <dgm:cxn modelId="{761FB72A-C78B-45F8-834A-240BCFBD6615}" type="presOf" srcId="{F58BD041-E7E3-414E-992F-3FD752633026}" destId="{CAFA9F64-8E92-4E3B-AF11-3D5059C551DC}" srcOrd="0" destOrd="0" presId="urn:microsoft.com/office/officeart/2009/3/layout/StepUpProcess"/>
    <dgm:cxn modelId="{EE5E3F27-E7FA-4FC2-8861-5101B3EBBC33}" srcId="{090B7531-E377-4FFC-B05E-BA0474D545A4}" destId="{F58BD041-E7E3-414E-992F-3FD752633026}" srcOrd="1" destOrd="0" parTransId="{AC180360-5ACE-4FA4-9D15-5D13AA13F66F}" sibTransId="{ABBC13B8-408A-4E71-B710-F97E286FAC6B}"/>
    <dgm:cxn modelId="{DC964040-E685-4A6C-A406-0748F0CEF2C1}" srcId="{090B7531-E377-4FFC-B05E-BA0474D545A4}" destId="{501E5622-DC9F-4C95-8804-D5CCD8748405}" srcOrd="2" destOrd="0" parTransId="{672B1D32-B1EE-4153-A970-B256959EF449}" sibTransId="{41F2EE1A-570D-40EA-BF19-66196E5BFF51}"/>
    <dgm:cxn modelId="{AF68D742-08A9-4A90-B95C-80E5AAB706DC}" srcId="{090B7531-E377-4FFC-B05E-BA0474D545A4}" destId="{FDA4854D-7999-43D9-965F-9774953084F0}" srcOrd="4" destOrd="0" parTransId="{8B1EBD39-6A16-4C4E-93AE-33324B07705F}" sibTransId="{D2D77E6D-BAD8-49F5-89C9-A1E5F7EC7C55}"/>
    <dgm:cxn modelId="{CA59692A-29BA-44EE-9952-12CB951F6F3E}" srcId="{090B7531-E377-4FFC-B05E-BA0474D545A4}" destId="{54F9ED2F-3CC7-473D-BD08-EAE4A7EBB70A}" srcOrd="0" destOrd="0" parTransId="{DBB57EF9-9D62-496C-A31D-C4A4E0FE66C6}" sibTransId="{9460CBCC-3655-4D75-B326-D30DCD1E8609}"/>
    <dgm:cxn modelId="{F01DF58B-58F2-46C6-B6FB-5740790B133E}" type="presOf" srcId="{FDA4854D-7999-43D9-965F-9774953084F0}" destId="{FBC10620-80D3-4080-83B6-21B278C2C7A0}" srcOrd="0" destOrd="0" presId="urn:microsoft.com/office/officeart/2009/3/layout/StepUpProcess"/>
    <dgm:cxn modelId="{C605F4C8-CF80-415E-B18D-5824F229237D}" type="presOf" srcId="{090B7531-E377-4FFC-B05E-BA0474D545A4}" destId="{A417E418-41C9-47CE-A6A8-6EE9C9D410AC}" srcOrd="0" destOrd="0" presId="urn:microsoft.com/office/officeart/2009/3/layout/StepUpProcess"/>
    <dgm:cxn modelId="{51210218-5A18-4995-8FF5-39D7E2687E08}" type="presParOf" srcId="{A417E418-41C9-47CE-A6A8-6EE9C9D410AC}" destId="{A25FE40F-393B-4846-B2F6-9CC5DE8DC700}" srcOrd="0" destOrd="0" presId="urn:microsoft.com/office/officeart/2009/3/layout/StepUpProcess"/>
    <dgm:cxn modelId="{12202A2F-DEC4-4155-8969-EB5A128504B1}" type="presParOf" srcId="{A25FE40F-393B-4846-B2F6-9CC5DE8DC700}" destId="{44401237-8871-4FC1-99F3-A226589A9095}" srcOrd="0" destOrd="0" presId="urn:microsoft.com/office/officeart/2009/3/layout/StepUpProcess"/>
    <dgm:cxn modelId="{BE547C2C-588F-43F0-BB9A-8CC298689C60}" type="presParOf" srcId="{A25FE40F-393B-4846-B2F6-9CC5DE8DC700}" destId="{9C5087B3-C475-4E28-997B-F9379568FD54}" srcOrd="1" destOrd="0" presId="urn:microsoft.com/office/officeart/2009/3/layout/StepUpProcess"/>
    <dgm:cxn modelId="{FBAE049E-A1E1-49C3-A487-423AED86528C}" type="presParOf" srcId="{A25FE40F-393B-4846-B2F6-9CC5DE8DC700}" destId="{480DDE3B-1B23-4A4B-B7B1-98E6D9AC6285}" srcOrd="2" destOrd="0" presId="urn:microsoft.com/office/officeart/2009/3/layout/StepUpProcess"/>
    <dgm:cxn modelId="{A10FB6AF-1B12-48F2-9377-4F1FBD09BC84}" type="presParOf" srcId="{A417E418-41C9-47CE-A6A8-6EE9C9D410AC}" destId="{D7C279B5-84C0-4E0C-AD26-133CCC69B547}" srcOrd="1" destOrd="0" presId="urn:microsoft.com/office/officeart/2009/3/layout/StepUpProcess"/>
    <dgm:cxn modelId="{15D04A63-C5DF-4EB6-B12D-4FEFFB96AD8F}" type="presParOf" srcId="{D7C279B5-84C0-4E0C-AD26-133CCC69B547}" destId="{DECEAB71-FA56-4B29-AD0D-14CB34E65C16}" srcOrd="0" destOrd="0" presId="urn:microsoft.com/office/officeart/2009/3/layout/StepUpProcess"/>
    <dgm:cxn modelId="{81CB705E-0931-48FA-9092-D7F0E6AA8963}" type="presParOf" srcId="{A417E418-41C9-47CE-A6A8-6EE9C9D410AC}" destId="{E09EC025-BD9E-4B9C-8795-9FBA575268F8}" srcOrd="2" destOrd="0" presId="urn:microsoft.com/office/officeart/2009/3/layout/StepUpProcess"/>
    <dgm:cxn modelId="{C4CDD3CF-8C10-4DA3-8660-F011360AFB7D}" type="presParOf" srcId="{E09EC025-BD9E-4B9C-8795-9FBA575268F8}" destId="{56D3333C-6F47-4901-9C03-76A9BD5A9F51}" srcOrd="0" destOrd="0" presId="urn:microsoft.com/office/officeart/2009/3/layout/StepUpProcess"/>
    <dgm:cxn modelId="{BCB0B216-B1CB-413F-AF24-85892356D648}" type="presParOf" srcId="{E09EC025-BD9E-4B9C-8795-9FBA575268F8}" destId="{CAFA9F64-8E92-4E3B-AF11-3D5059C551DC}" srcOrd="1" destOrd="0" presId="urn:microsoft.com/office/officeart/2009/3/layout/StepUpProcess"/>
    <dgm:cxn modelId="{DBF2903D-1FAC-43C3-AB06-4588CD7E73A0}" type="presParOf" srcId="{E09EC025-BD9E-4B9C-8795-9FBA575268F8}" destId="{240449C7-09D7-4783-B68C-339E67C352FF}" srcOrd="2" destOrd="0" presId="urn:microsoft.com/office/officeart/2009/3/layout/StepUpProcess"/>
    <dgm:cxn modelId="{1395524B-D88D-464E-BCC7-A25D7FEE563D}" type="presParOf" srcId="{A417E418-41C9-47CE-A6A8-6EE9C9D410AC}" destId="{03CCA9F3-5722-4C88-83E8-E575C57F2209}" srcOrd="3" destOrd="0" presId="urn:microsoft.com/office/officeart/2009/3/layout/StepUpProcess"/>
    <dgm:cxn modelId="{1B03502A-263F-4B94-A543-C81DCE2AAFE9}" type="presParOf" srcId="{03CCA9F3-5722-4C88-83E8-E575C57F2209}" destId="{1D14EEF6-7977-428F-9480-C6F15EC6497A}" srcOrd="0" destOrd="0" presId="urn:microsoft.com/office/officeart/2009/3/layout/StepUpProcess"/>
    <dgm:cxn modelId="{E2E2053F-8193-47BE-81EE-C8E6653BD827}" type="presParOf" srcId="{A417E418-41C9-47CE-A6A8-6EE9C9D410AC}" destId="{E78AA56A-3116-484E-B8BD-C047E9DC9575}" srcOrd="4" destOrd="0" presId="urn:microsoft.com/office/officeart/2009/3/layout/StepUpProcess"/>
    <dgm:cxn modelId="{05805485-D337-4D35-8CF4-0E49CAF6D224}" type="presParOf" srcId="{E78AA56A-3116-484E-B8BD-C047E9DC9575}" destId="{31F6A5AE-2D97-4C43-A58E-79EE40CF1D61}" srcOrd="0" destOrd="0" presId="urn:microsoft.com/office/officeart/2009/3/layout/StepUpProcess"/>
    <dgm:cxn modelId="{DEFC5067-7009-49A4-8198-E34D73D2E06E}" type="presParOf" srcId="{E78AA56A-3116-484E-B8BD-C047E9DC9575}" destId="{0D8A2112-3C5C-4176-9543-8EE0A4872ADF}" srcOrd="1" destOrd="0" presId="urn:microsoft.com/office/officeart/2009/3/layout/StepUpProcess"/>
    <dgm:cxn modelId="{FF1B696C-C43E-4366-9946-914D960B354E}" type="presParOf" srcId="{E78AA56A-3116-484E-B8BD-C047E9DC9575}" destId="{A4CF15E0-7D55-40A0-A658-D91D493B4E1B}" srcOrd="2" destOrd="0" presId="urn:microsoft.com/office/officeart/2009/3/layout/StepUpProcess"/>
    <dgm:cxn modelId="{1E561D68-5862-490F-81D9-4254A764A817}" type="presParOf" srcId="{A417E418-41C9-47CE-A6A8-6EE9C9D410AC}" destId="{A1B75977-8ECA-4FBB-BC52-92B63A7ABD73}" srcOrd="5" destOrd="0" presId="urn:microsoft.com/office/officeart/2009/3/layout/StepUpProcess"/>
    <dgm:cxn modelId="{133FA284-983B-45DB-8222-11BDBFD4A6CD}" type="presParOf" srcId="{A1B75977-8ECA-4FBB-BC52-92B63A7ABD73}" destId="{5A0C8EA9-CF69-465E-946A-400BA637E5A7}" srcOrd="0" destOrd="0" presId="urn:microsoft.com/office/officeart/2009/3/layout/StepUpProcess"/>
    <dgm:cxn modelId="{1C3615D3-4F7B-4BAB-861C-58E73419455B}" type="presParOf" srcId="{A417E418-41C9-47CE-A6A8-6EE9C9D410AC}" destId="{1A323DEC-C166-4EEB-9A53-7674324EA589}" srcOrd="6" destOrd="0" presId="urn:microsoft.com/office/officeart/2009/3/layout/StepUpProcess"/>
    <dgm:cxn modelId="{98CFCD91-0037-4817-9DCE-3C8D9797D7E8}" type="presParOf" srcId="{1A323DEC-C166-4EEB-9A53-7674324EA589}" destId="{E005C4FD-6821-4CBF-A797-5207EB4ADB19}" srcOrd="0" destOrd="0" presId="urn:microsoft.com/office/officeart/2009/3/layout/StepUpProcess"/>
    <dgm:cxn modelId="{39EB7B34-8408-49C8-9A6D-589782BCCCFC}" type="presParOf" srcId="{1A323DEC-C166-4EEB-9A53-7674324EA589}" destId="{4E384E17-9CB7-4469-9E12-55CB49C2AB9D}" srcOrd="1" destOrd="0" presId="urn:microsoft.com/office/officeart/2009/3/layout/StepUpProcess"/>
    <dgm:cxn modelId="{D313942B-1B61-41F6-BC23-66C6FF6AEABC}" type="presParOf" srcId="{1A323DEC-C166-4EEB-9A53-7674324EA589}" destId="{95707ADC-E3F0-494C-8C18-BAF9B8291544}" srcOrd="2" destOrd="0" presId="urn:microsoft.com/office/officeart/2009/3/layout/StepUpProcess"/>
    <dgm:cxn modelId="{DD5A3246-B417-40EC-909F-913D0EB762E3}" type="presParOf" srcId="{A417E418-41C9-47CE-A6A8-6EE9C9D410AC}" destId="{5B40DFA1-EDC1-458C-A080-71EB0C33A6C7}" srcOrd="7" destOrd="0" presId="urn:microsoft.com/office/officeart/2009/3/layout/StepUpProcess"/>
    <dgm:cxn modelId="{90CEDA46-73AA-4AEC-8571-2DB3B09A544F}" type="presParOf" srcId="{5B40DFA1-EDC1-458C-A080-71EB0C33A6C7}" destId="{72CCD4EC-047B-41AC-B234-662481B14FA6}" srcOrd="0" destOrd="0" presId="urn:microsoft.com/office/officeart/2009/3/layout/StepUpProcess"/>
    <dgm:cxn modelId="{201BCD7F-920A-4E8E-8785-C8DAF99A4EC9}" type="presParOf" srcId="{A417E418-41C9-47CE-A6A8-6EE9C9D410AC}" destId="{DA2150DA-5EA6-4F21-B6DA-D7EEB7A902CE}" srcOrd="8" destOrd="0" presId="urn:microsoft.com/office/officeart/2009/3/layout/StepUpProcess"/>
    <dgm:cxn modelId="{8EC904A0-58DF-4F9F-B11D-370C045CDDF1}" type="presParOf" srcId="{DA2150DA-5EA6-4F21-B6DA-D7EEB7A902CE}" destId="{B0D2F259-18C0-438B-B089-7722759664C5}" srcOrd="0" destOrd="0" presId="urn:microsoft.com/office/officeart/2009/3/layout/StepUpProcess"/>
    <dgm:cxn modelId="{6B19D652-0D6E-484A-A3B3-C3A83396B2F8}" type="presParOf" srcId="{DA2150DA-5EA6-4F21-B6DA-D7EEB7A902CE}" destId="{FBC10620-80D3-4080-83B6-21B278C2C7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605D42-BC3C-4C8D-B448-C353C0F4F834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DC57E930-6A3E-44A8-AA82-8A3382F68D2B}">
      <dgm:prSet phldrT="[Текст]" custT="1"/>
      <dgm:spPr/>
      <dgm:t>
        <a:bodyPr/>
        <a:lstStyle/>
        <a:p>
          <a:r>
            <a:rPr lang="ru-RU" sz="1300" b="1" dirty="0" smtClean="0">
              <a:latin typeface="Arial Narrow" panose="020B0606020202030204" pitchFamily="34" charset="0"/>
            </a:rPr>
            <a:t>КОРПОРАЦИИ</a:t>
          </a:r>
        </a:p>
        <a:p>
          <a:endParaRPr lang="ru-RU" sz="1300" b="1" dirty="0" smtClean="0">
            <a:latin typeface="Arial Narrow" panose="020B0606020202030204" pitchFamily="34" charset="0"/>
          </a:endParaRPr>
        </a:p>
        <a:p>
          <a:r>
            <a:rPr lang="ru-RU" sz="1300" b="1" dirty="0" smtClean="0">
              <a:latin typeface="Arial Narrow" panose="020B0606020202030204" pitchFamily="34" charset="0"/>
            </a:rPr>
            <a:t>ОТРАСЛЕВЫЕ</a:t>
          </a:r>
        </a:p>
        <a:p>
          <a:r>
            <a:rPr lang="ru-RU" sz="1300" b="1" dirty="0" smtClean="0">
              <a:latin typeface="Arial Narrow" panose="020B0606020202030204" pitchFamily="34" charset="0"/>
            </a:rPr>
            <a:t>ОБЪЕДИНЕНИЯ</a:t>
          </a:r>
          <a:endParaRPr lang="ru-RU" sz="1300" b="1" dirty="0">
            <a:latin typeface="Arial Narrow" panose="020B0606020202030204" pitchFamily="34" charset="0"/>
          </a:endParaRPr>
        </a:p>
      </dgm:t>
    </dgm:pt>
    <dgm:pt modelId="{12231CA6-32AF-4EE5-873F-86D3BA040159}" type="parTrans" cxnId="{015B1463-A025-4C35-8F3E-BBAFDAB5F445}">
      <dgm:prSet/>
      <dgm:spPr/>
      <dgm:t>
        <a:bodyPr/>
        <a:lstStyle/>
        <a:p>
          <a:endParaRPr lang="ru-RU"/>
        </a:p>
      </dgm:t>
    </dgm:pt>
    <dgm:pt modelId="{F897B86B-4DD1-46E2-9879-E902FB6AA63C}" type="sibTrans" cxnId="{015B1463-A025-4C35-8F3E-BBAFDAB5F445}">
      <dgm:prSet/>
      <dgm:spPr/>
      <dgm:t>
        <a:bodyPr/>
        <a:lstStyle/>
        <a:p>
          <a:endParaRPr lang="ru-RU"/>
        </a:p>
      </dgm:t>
    </dgm:pt>
    <dgm:pt modelId="{FFF10818-2F72-4B14-AFB1-71611109EC16}">
      <dgm:prSet phldrT="[Текст]" custT="1"/>
      <dgm:spPr/>
      <dgm:t>
        <a:bodyPr/>
        <a:lstStyle/>
        <a:p>
          <a:r>
            <a:rPr lang="ru-RU" sz="1300" b="1" dirty="0" smtClean="0">
              <a:latin typeface="Arial Narrow" panose="020B0606020202030204" pitchFamily="34" charset="0"/>
            </a:rPr>
            <a:t>СМИ</a:t>
          </a:r>
        </a:p>
        <a:p>
          <a:r>
            <a:rPr lang="ru-RU" sz="1300" b="1" dirty="0" smtClean="0">
              <a:latin typeface="Arial Narrow" panose="020B0606020202030204" pitchFamily="34" charset="0"/>
            </a:rPr>
            <a:t> НАУКА</a:t>
          </a:r>
        </a:p>
        <a:p>
          <a:r>
            <a:rPr lang="ru-RU" sz="1300" b="1" dirty="0" smtClean="0">
              <a:latin typeface="Arial Narrow" panose="020B0606020202030204" pitchFamily="34" charset="0"/>
            </a:rPr>
            <a:t> ВУЗы</a:t>
          </a:r>
          <a:endParaRPr lang="ru-RU" sz="1300" b="1" dirty="0">
            <a:latin typeface="Arial Narrow" panose="020B0606020202030204" pitchFamily="34" charset="0"/>
          </a:endParaRPr>
        </a:p>
      </dgm:t>
    </dgm:pt>
    <dgm:pt modelId="{9E3F1CC6-22BF-489E-A5DF-84B7F9CFBD22}" type="parTrans" cxnId="{E73EE6AD-6938-435E-B5E8-DD81475AD7D3}">
      <dgm:prSet/>
      <dgm:spPr/>
      <dgm:t>
        <a:bodyPr/>
        <a:lstStyle/>
        <a:p>
          <a:endParaRPr lang="ru-RU"/>
        </a:p>
      </dgm:t>
    </dgm:pt>
    <dgm:pt modelId="{7F4D9BAC-A253-4BDA-A97A-5D43E911F9F5}" type="sibTrans" cxnId="{E73EE6AD-6938-435E-B5E8-DD81475AD7D3}">
      <dgm:prSet/>
      <dgm:spPr/>
      <dgm:t>
        <a:bodyPr/>
        <a:lstStyle/>
        <a:p>
          <a:endParaRPr lang="ru-RU"/>
        </a:p>
      </dgm:t>
    </dgm:pt>
    <dgm:pt modelId="{5D6BE57F-7065-46E7-A159-2EFAC69A0AD8}">
      <dgm:prSet phldrT="[Текст]" custT="1"/>
      <dgm:spPr/>
      <dgm:t>
        <a:bodyPr/>
        <a:lstStyle/>
        <a:p>
          <a:r>
            <a:rPr lang="ru-RU" sz="1300" b="1" dirty="0" smtClean="0">
              <a:latin typeface="Arial Narrow" panose="020B0606020202030204" pitchFamily="34" charset="0"/>
            </a:rPr>
            <a:t>ВЛАСТЬ</a:t>
          </a:r>
        </a:p>
        <a:p>
          <a:r>
            <a:rPr lang="ru-RU" sz="1300" b="1" dirty="0" smtClean="0">
              <a:latin typeface="Arial Narrow" panose="020B0606020202030204" pitchFamily="34" charset="0"/>
            </a:rPr>
            <a:t> ОБЩЕСТВО</a:t>
          </a:r>
        </a:p>
      </dgm:t>
    </dgm:pt>
    <dgm:pt modelId="{490F7BA3-2645-460C-81A3-48C4A0D172DD}" type="parTrans" cxnId="{6F4D4386-5A28-4C50-BAF3-35BD85ED339D}">
      <dgm:prSet/>
      <dgm:spPr/>
      <dgm:t>
        <a:bodyPr/>
        <a:lstStyle/>
        <a:p>
          <a:endParaRPr lang="ru-RU"/>
        </a:p>
      </dgm:t>
    </dgm:pt>
    <dgm:pt modelId="{019C0DD6-8921-4E23-A956-9E739900FF1F}" type="sibTrans" cxnId="{6F4D4386-5A28-4C50-BAF3-35BD85ED339D}">
      <dgm:prSet/>
      <dgm:spPr/>
      <dgm:t>
        <a:bodyPr/>
        <a:lstStyle/>
        <a:p>
          <a:endParaRPr lang="ru-RU"/>
        </a:p>
      </dgm:t>
    </dgm:pt>
    <dgm:pt modelId="{60854859-A179-4B30-A663-299F565E58A7}" type="pres">
      <dgm:prSet presAssocID="{13605D42-BC3C-4C8D-B448-C353C0F4F83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28782B-0E94-44C0-9F1D-25D5A276543A}" type="pres">
      <dgm:prSet presAssocID="{DC57E930-6A3E-44A8-AA82-8A3382F68D2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A25E8-BB39-4496-B78B-E025157091D1}" type="pres">
      <dgm:prSet presAssocID="{DC57E930-6A3E-44A8-AA82-8A3382F68D2B}" presName="gear1srcNode" presStyleLbl="node1" presStyleIdx="0" presStyleCnt="3"/>
      <dgm:spPr/>
      <dgm:t>
        <a:bodyPr/>
        <a:lstStyle/>
        <a:p>
          <a:endParaRPr lang="ru-RU"/>
        </a:p>
      </dgm:t>
    </dgm:pt>
    <dgm:pt modelId="{F8EBFFAD-3419-4CD5-B8F8-8AD9DE177623}" type="pres">
      <dgm:prSet presAssocID="{DC57E930-6A3E-44A8-AA82-8A3382F68D2B}" presName="gear1dstNode" presStyleLbl="node1" presStyleIdx="0" presStyleCnt="3"/>
      <dgm:spPr/>
      <dgm:t>
        <a:bodyPr/>
        <a:lstStyle/>
        <a:p>
          <a:endParaRPr lang="ru-RU"/>
        </a:p>
      </dgm:t>
    </dgm:pt>
    <dgm:pt modelId="{5E201D73-312C-43A8-B21F-59A8FED9B0C0}" type="pres">
      <dgm:prSet presAssocID="{FFF10818-2F72-4B14-AFB1-71611109EC1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BD177-EE51-449C-98F2-61F7E562CFE0}" type="pres">
      <dgm:prSet presAssocID="{FFF10818-2F72-4B14-AFB1-71611109EC16}" presName="gear2srcNode" presStyleLbl="node1" presStyleIdx="1" presStyleCnt="3"/>
      <dgm:spPr/>
      <dgm:t>
        <a:bodyPr/>
        <a:lstStyle/>
        <a:p>
          <a:endParaRPr lang="ru-RU"/>
        </a:p>
      </dgm:t>
    </dgm:pt>
    <dgm:pt modelId="{E8BF5D23-7A9C-4102-9BE4-32DF0363B059}" type="pres">
      <dgm:prSet presAssocID="{FFF10818-2F72-4B14-AFB1-71611109EC16}" presName="gear2dstNode" presStyleLbl="node1" presStyleIdx="1" presStyleCnt="3"/>
      <dgm:spPr/>
      <dgm:t>
        <a:bodyPr/>
        <a:lstStyle/>
        <a:p>
          <a:endParaRPr lang="ru-RU"/>
        </a:p>
      </dgm:t>
    </dgm:pt>
    <dgm:pt modelId="{08F053E2-27B6-4E75-84C8-D3E096712B16}" type="pres">
      <dgm:prSet presAssocID="{5D6BE57F-7065-46E7-A159-2EFAC69A0AD8}" presName="gear3" presStyleLbl="node1" presStyleIdx="2" presStyleCnt="3"/>
      <dgm:spPr/>
      <dgm:t>
        <a:bodyPr/>
        <a:lstStyle/>
        <a:p>
          <a:endParaRPr lang="ru-RU"/>
        </a:p>
      </dgm:t>
    </dgm:pt>
    <dgm:pt modelId="{FA089E1E-AEE3-4961-867D-32D4B4F0E218}" type="pres">
      <dgm:prSet presAssocID="{5D6BE57F-7065-46E7-A159-2EFAC69A0AD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20791-0AD3-454F-A8E4-3BC357654141}" type="pres">
      <dgm:prSet presAssocID="{5D6BE57F-7065-46E7-A159-2EFAC69A0AD8}" presName="gear3srcNode" presStyleLbl="node1" presStyleIdx="2" presStyleCnt="3"/>
      <dgm:spPr/>
      <dgm:t>
        <a:bodyPr/>
        <a:lstStyle/>
        <a:p>
          <a:endParaRPr lang="ru-RU"/>
        </a:p>
      </dgm:t>
    </dgm:pt>
    <dgm:pt modelId="{D145E6D5-F172-409F-B7B9-09CCAFE38969}" type="pres">
      <dgm:prSet presAssocID="{5D6BE57F-7065-46E7-A159-2EFAC69A0AD8}" presName="gear3dstNode" presStyleLbl="node1" presStyleIdx="2" presStyleCnt="3"/>
      <dgm:spPr/>
      <dgm:t>
        <a:bodyPr/>
        <a:lstStyle/>
        <a:p>
          <a:endParaRPr lang="ru-RU"/>
        </a:p>
      </dgm:t>
    </dgm:pt>
    <dgm:pt modelId="{6E6C408A-FD35-4748-8FA0-B08D218012AA}" type="pres">
      <dgm:prSet presAssocID="{F897B86B-4DD1-46E2-9879-E902FB6AA63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FDB0D72-87F8-43A9-B1C1-33B230A409D1}" type="pres">
      <dgm:prSet presAssocID="{7F4D9BAC-A253-4BDA-A97A-5D43E911F9F5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3514BA7-1330-4943-B5A6-5A8ADD65C0EA}" type="pres">
      <dgm:prSet presAssocID="{019C0DD6-8921-4E23-A956-9E739900FF1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73EE6AD-6938-435E-B5E8-DD81475AD7D3}" srcId="{13605D42-BC3C-4C8D-B448-C353C0F4F834}" destId="{FFF10818-2F72-4B14-AFB1-71611109EC16}" srcOrd="1" destOrd="0" parTransId="{9E3F1CC6-22BF-489E-A5DF-84B7F9CFBD22}" sibTransId="{7F4D9BAC-A253-4BDA-A97A-5D43E911F9F5}"/>
    <dgm:cxn modelId="{5587FF60-E982-467A-9DDC-039E14308F1C}" type="presOf" srcId="{FFF10818-2F72-4B14-AFB1-71611109EC16}" destId="{5E201D73-312C-43A8-B21F-59A8FED9B0C0}" srcOrd="0" destOrd="0" presId="urn:microsoft.com/office/officeart/2005/8/layout/gear1"/>
    <dgm:cxn modelId="{A8926394-B54A-4212-886F-26FBD04DBFC7}" type="presOf" srcId="{5D6BE57F-7065-46E7-A159-2EFAC69A0AD8}" destId="{D145E6D5-F172-409F-B7B9-09CCAFE38969}" srcOrd="3" destOrd="0" presId="urn:microsoft.com/office/officeart/2005/8/layout/gear1"/>
    <dgm:cxn modelId="{C19B8049-5D72-4EBF-95EE-615F9DC88E87}" type="presOf" srcId="{DC57E930-6A3E-44A8-AA82-8A3382F68D2B}" destId="{F25A25E8-BB39-4496-B78B-E025157091D1}" srcOrd="1" destOrd="0" presId="urn:microsoft.com/office/officeart/2005/8/layout/gear1"/>
    <dgm:cxn modelId="{1F10A866-40D4-415A-A433-639A496CEDD5}" type="presOf" srcId="{FFF10818-2F72-4B14-AFB1-71611109EC16}" destId="{CA6BD177-EE51-449C-98F2-61F7E562CFE0}" srcOrd="1" destOrd="0" presId="urn:microsoft.com/office/officeart/2005/8/layout/gear1"/>
    <dgm:cxn modelId="{F02E345A-7F14-4A8C-A66B-111D3E354FE0}" type="presOf" srcId="{DC57E930-6A3E-44A8-AA82-8A3382F68D2B}" destId="{F8EBFFAD-3419-4CD5-B8F8-8AD9DE177623}" srcOrd="2" destOrd="0" presId="urn:microsoft.com/office/officeart/2005/8/layout/gear1"/>
    <dgm:cxn modelId="{714D902A-9568-4B7C-A5BC-309AD7416E04}" type="presOf" srcId="{F897B86B-4DD1-46E2-9879-E902FB6AA63C}" destId="{6E6C408A-FD35-4748-8FA0-B08D218012AA}" srcOrd="0" destOrd="0" presId="urn:microsoft.com/office/officeart/2005/8/layout/gear1"/>
    <dgm:cxn modelId="{6F4D4386-5A28-4C50-BAF3-35BD85ED339D}" srcId="{13605D42-BC3C-4C8D-B448-C353C0F4F834}" destId="{5D6BE57F-7065-46E7-A159-2EFAC69A0AD8}" srcOrd="2" destOrd="0" parTransId="{490F7BA3-2645-460C-81A3-48C4A0D172DD}" sibTransId="{019C0DD6-8921-4E23-A956-9E739900FF1F}"/>
    <dgm:cxn modelId="{2A6CA124-35B9-4E7D-BF1B-2FA1BA290E7B}" type="presOf" srcId="{FFF10818-2F72-4B14-AFB1-71611109EC16}" destId="{E8BF5D23-7A9C-4102-9BE4-32DF0363B059}" srcOrd="2" destOrd="0" presId="urn:microsoft.com/office/officeart/2005/8/layout/gear1"/>
    <dgm:cxn modelId="{432B0562-2AAD-472B-92D4-BA5C9B6D6063}" type="presOf" srcId="{DC57E930-6A3E-44A8-AA82-8A3382F68D2B}" destId="{EB28782B-0E94-44C0-9F1D-25D5A276543A}" srcOrd="0" destOrd="0" presId="urn:microsoft.com/office/officeart/2005/8/layout/gear1"/>
    <dgm:cxn modelId="{015B1463-A025-4C35-8F3E-BBAFDAB5F445}" srcId="{13605D42-BC3C-4C8D-B448-C353C0F4F834}" destId="{DC57E930-6A3E-44A8-AA82-8A3382F68D2B}" srcOrd="0" destOrd="0" parTransId="{12231CA6-32AF-4EE5-873F-86D3BA040159}" sibTransId="{F897B86B-4DD1-46E2-9879-E902FB6AA63C}"/>
    <dgm:cxn modelId="{DC80286F-D1E3-4C26-9D81-6DC09EB64C08}" type="presOf" srcId="{5D6BE57F-7065-46E7-A159-2EFAC69A0AD8}" destId="{E5020791-0AD3-454F-A8E4-3BC357654141}" srcOrd="2" destOrd="0" presId="urn:microsoft.com/office/officeart/2005/8/layout/gear1"/>
    <dgm:cxn modelId="{6F71CE14-4647-4171-90F9-D6839BE61282}" type="presOf" srcId="{13605D42-BC3C-4C8D-B448-C353C0F4F834}" destId="{60854859-A179-4B30-A663-299F565E58A7}" srcOrd="0" destOrd="0" presId="urn:microsoft.com/office/officeart/2005/8/layout/gear1"/>
    <dgm:cxn modelId="{C843A76E-9881-448A-A57B-4F450AC9E689}" type="presOf" srcId="{5D6BE57F-7065-46E7-A159-2EFAC69A0AD8}" destId="{08F053E2-27B6-4E75-84C8-D3E096712B16}" srcOrd="0" destOrd="0" presId="urn:microsoft.com/office/officeart/2005/8/layout/gear1"/>
    <dgm:cxn modelId="{A7CB70B6-908A-40E6-8EBA-2028B06CB85F}" type="presOf" srcId="{019C0DD6-8921-4E23-A956-9E739900FF1F}" destId="{C3514BA7-1330-4943-B5A6-5A8ADD65C0EA}" srcOrd="0" destOrd="0" presId="urn:microsoft.com/office/officeart/2005/8/layout/gear1"/>
    <dgm:cxn modelId="{EB1B5F9B-D386-498B-9179-712DE1A6E571}" type="presOf" srcId="{5D6BE57F-7065-46E7-A159-2EFAC69A0AD8}" destId="{FA089E1E-AEE3-4961-867D-32D4B4F0E218}" srcOrd="1" destOrd="0" presId="urn:microsoft.com/office/officeart/2005/8/layout/gear1"/>
    <dgm:cxn modelId="{7A424C59-9CE9-4379-908B-A08F0EC81A2C}" type="presOf" srcId="{7F4D9BAC-A253-4BDA-A97A-5D43E911F9F5}" destId="{1FDB0D72-87F8-43A9-B1C1-33B230A409D1}" srcOrd="0" destOrd="0" presId="urn:microsoft.com/office/officeart/2005/8/layout/gear1"/>
    <dgm:cxn modelId="{B2B04C9F-E2E6-45D6-B08C-056E877848D5}" type="presParOf" srcId="{60854859-A179-4B30-A663-299F565E58A7}" destId="{EB28782B-0E94-44C0-9F1D-25D5A276543A}" srcOrd="0" destOrd="0" presId="urn:microsoft.com/office/officeart/2005/8/layout/gear1"/>
    <dgm:cxn modelId="{7B486B57-ED5D-4633-AD2B-7B28F968D196}" type="presParOf" srcId="{60854859-A179-4B30-A663-299F565E58A7}" destId="{F25A25E8-BB39-4496-B78B-E025157091D1}" srcOrd="1" destOrd="0" presId="urn:microsoft.com/office/officeart/2005/8/layout/gear1"/>
    <dgm:cxn modelId="{F606002D-117B-4DB8-B93C-D39941264348}" type="presParOf" srcId="{60854859-A179-4B30-A663-299F565E58A7}" destId="{F8EBFFAD-3419-4CD5-B8F8-8AD9DE177623}" srcOrd="2" destOrd="0" presId="urn:microsoft.com/office/officeart/2005/8/layout/gear1"/>
    <dgm:cxn modelId="{157F6D0D-74B4-41F8-81B6-25C12370004B}" type="presParOf" srcId="{60854859-A179-4B30-A663-299F565E58A7}" destId="{5E201D73-312C-43A8-B21F-59A8FED9B0C0}" srcOrd="3" destOrd="0" presId="urn:microsoft.com/office/officeart/2005/8/layout/gear1"/>
    <dgm:cxn modelId="{2CE97289-430E-4E3F-B73F-7B0C17541D2F}" type="presParOf" srcId="{60854859-A179-4B30-A663-299F565E58A7}" destId="{CA6BD177-EE51-449C-98F2-61F7E562CFE0}" srcOrd="4" destOrd="0" presId="urn:microsoft.com/office/officeart/2005/8/layout/gear1"/>
    <dgm:cxn modelId="{483994E1-E9EB-43C8-A998-ED43728A86CB}" type="presParOf" srcId="{60854859-A179-4B30-A663-299F565E58A7}" destId="{E8BF5D23-7A9C-4102-9BE4-32DF0363B059}" srcOrd="5" destOrd="0" presId="urn:microsoft.com/office/officeart/2005/8/layout/gear1"/>
    <dgm:cxn modelId="{1D0CD0EE-AF96-4C4C-A5E2-EACE35217FCC}" type="presParOf" srcId="{60854859-A179-4B30-A663-299F565E58A7}" destId="{08F053E2-27B6-4E75-84C8-D3E096712B16}" srcOrd="6" destOrd="0" presId="urn:microsoft.com/office/officeart/2005/8/layout/gear1"/>
    <dgm:cxn modelId="{4C3BD6F2-8334-4C6A-A522-C8893FD96F89}" type="presParOf" srcId="{60854859-A179-4B30-A663-299F565E58A7}" destId="{FA089E1E-AEE3-4961-867D-32D4B4F0E218}" srcOrd="7" destOrd="0" presId="urn:microsoft.com/office/officeart/2005/8/layout/gear1"/>
    <dgm:cxn modelId="{756629D6-5112-4F3D-B7B3-F5AC1E1A7462}" type="presParOf" srcId="{60854859-A179-4B30-A663-299F565E58A7}" destId="{E5020791-0AD3-454F-A8E4-3BC357654141}" srcOrd="8" destOrd="0" presId="urn:microsoft.com/office/officeart/2005/8/layout/gear1"/>
    <dgm:cxn modelId="{0F78BF40-7685-453C-8019-AB896CCB320C}" type="presParOf" srcId="{60854859-A179-4B30-A663-299F565E58A7}" destId="{D145E6D5-F172-409F-B7B9-09CCAFE38969}" srcOrd="9" destOrd="0" presId="urn:microsoft.com/office/officeart/2005/8/layout/gear1"/>
    <dgm:cxn modelId="{EAC69B1B-B93A-4A65-B5B9-AD753D98BDE5}" type="presParOf" srcId="{60854859-A179-4B30-A663-299F565E58A7}" destId="{6E6C408A-FD35-4748-8FA0-B08D218012AA}" srcOrd="10" destOrd="0" presId="urn:microsoft.com/office/officeart/2005/8/layout/gear1"/>
    <dgm:cxn modelId="{12731A49-3F90-4D2F-BA20-CBA7602F61A1}" type="presParOf" srcId="{60854859-A179-4B30-A663-299F565E58A7}" destId="{1FDB0D72-87F8-43A9-B1C1-33B230A409D1}" srcOrd="11" destOrd="0" presId="urn:microsoft.com/office/officeart/2005/8/layout/gear1"/>
    <dgm:cxn modelId="{8AE64251-7185-478F-95FC-E3E0BD26E9E0}" type="presParOf" srcId="{60854859-A179-4B30-A663-299F565E58A7}" destId="{C3514BA7-1330-4943-B5A6-5A8ADD65C0E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7A28C8-5589-4BC5-BFD3-C9159B4463BE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53DF89-3D1F-45C3-855B-9003E028D35D}">
      <dgm:prSet phldrT="[Текст]" custT="1"/>
      <dgm:spPr/>
      <dgm:t>
        <a:bodyPr/>
        <a:lstStyle/>
        <a:p>
          <a:r>
            <a:rPr lang="en-US" sz="4400" b="1" dirty="0" smtClean="0">
              <a:solidFill>
                <a:schemeClr val="tx2"/>
              </a:solidFill>
              <a:latin typeface="Arial Narrow" panose="020B0606020202030204" pitchFamily="34" charset="0"/>
            </a:rPr>
            <a:t>SWOT</a:t>
          </a:r>
          <a:endParaRPr lang="ru-RU" sz="4400" b="1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E47E4165-ADFD-493F-A64E-F8DE4A55EF4F}" type="parTrans" cxnId="{9380F481-6667-4C0C-ADF0-8E7E0EC2AA81}">
      <dgm:prSet/>
      <dgm:spPr/>
      <dgm:t>
        <a:bodyPr/>
        <a:lstStyle/>
        <a:p>
          <a:endParaRPr lang="ru-RU"/>
        </a:p>
      </dgm:t>
    </dgm:pt>
    <dgm:pt modelId="{E2E49096-8F87-460A-978B-D8B00C6792B3}" type="sibTrans" cxnId="{9380F481-6667-4C0C-ADF0-8E7E0EC2AA81}">
      <dgm:prSet/>
      <dgm:spPr/>
      <dgm:t>
        <a:bodyPr/>
        <a:lstStyle/>
        <a:p>
          <a:endParaRPr lang="ru-RU"/>
        </a:p>
      </dgm:t>
    </dgm:pt>
    <dgm:pt modelId="{C0DD1A07-541F-47D0-846F-8D5FF661D459}">
      <dgm:prSet phldrT="[Текст]" custT="1"/>
      <dgm:spPr/>
      <dgm:t>
        <a:bodyPr/>
        <a:lstStyle/>
        <a:p>
          <a:r>
            <a:rPr lang="en-US" sz="4000" b="1" dirty="0" smtClean="0">
              <a:latin typeface="Arial Narrow" panose="020B0606020202030204" pitchFamily="34" charset="0"/>
            </a:rPr>
            <a:t>Strengths</a:t>
          </a:r>
          <a:endParaRPr lang="ru-RU" sz="4000" b="1" dirty="0">
            <a:latin typeface="Arial Narrow" panose="020B0606020202030204" pitchFamily="34" charset="0"/>
          </a:endParaRPr>
        </a:p>
      </dgm:t>
    </dgm:pt>
    <dgm:pt modelId="{920B06E0-2069-4763-8D31-1D58CF17A06F}" type="parTrans" cxnId="{3D5F2E58-C9B1-42C1-95AF-ED93F3423754}">
      <dgm:prSet/>
      <dgm:spPr/>
      <dgm:t>
        <a:bodyPr/>
        <a:lstStyle/>
        <a:p>
          <a:endParaRPr lang="ru-RU"/>
        </a:p>
      </dgm:t>
    </dgm:pt>
    <dgm:pt modelId="{89DAE40B-0727-45DC-9F37-6FA04CEF54F2}" type="sibTrans" cxnId="{3D5F2E58-C9B1-42C1-95AF-ED93F3423754}">
      <dgm:prSet/>
      <dgm:spPr/>
      <dgm:t>
        <a:bodyPr/>
        <a:lstStyle/>
        <a:p>
          <a:endParaRPr lang="ru-RU"/>
        </a:p>
      </dgm:t>
    </dgm:pt>
    <dgm:pt modelId="{32929CFE-1857-49E1-A75A-41F9AA3A3B4C}">
      <dgm:prSet phldrT="[Текст]" custT="1"/>
      <dgm:spPr/>
      <dgm:t>
        <a:bodyPr/>
        <a:lstStyle/>
        <a:p>
          <a:r>
            <a:rPr lang="ru-RU" sz="4000" b="1" dirty="0" err="1" smtClean="0">
              <a:latin typeface="Arial Narrow" panose="020B0606020202030204" pitchFamily="34" charset="0"/>
            </a:rPr>
            <a:t>Opportunities</a:t>
          </a:r>
          <a:endParaRPr lang="ru-RU" sz="4000" b="1" dirty="0">
            <a:latin typeface="Arial Narrow" panose="020B0606020202030204" pitchFamily="34" charset="0"/>
          </a:endParaRPr>
        </a:p>
      </dgm:t>
    </dgm:pt>
    <dgm:pt modelId="{55853903-CB06-4492-9D97-FFD7E6FC0C71}" type="parTrans" cxnId="{D4DF36D6-47B4-43F7-A8DF-047C1F856B9B}">
      <dgm:prSet/>
      <dgm:spPr/>
      <dgm:t>
        <a:bodyPr/>
        <a:lstStyle/>
        <a:p>
          <a:endParaRPr lang="ru-RU"/>
        </a:p>
      </dgm:t>
    </dgm:pt>
    <dgm:pt modelId="{3A376001-6D66-4969-8D9D-994DF6F74E7D}" type="sibTrans" cxnId="{D4DF36D6-47B4-43F7-A8DF-047C1F856B9B}">
      <dgm:prSet/>
      <dgm:spPr/>
      <dgm:t>
        <a:bodyPr/>
        <a:lstStyle/>
        <a:p>
          <a:endParaRPr lang="ru-RU"/>
        </a:p>
      </dgm:t>
    </dgm:pt>
    <dgm:pt modelId="{EC1063D5-C4CB-449F-B312-5470D1B6A062}">
      <dgm:prSet phldrT="[Текст]" custT="1"/>
      <dgm:spPr/>
      <dgm:t>
        <a:bodyPr/>
        <a:lstStyle/>
        <a:p>
          <a:r>
            <a:rPr lang="ru-RU" sz="4000" b="1" dirty="0" err="1" smtClean="0">
              <a:latin typeface="Arial Narrow" panose="020B0606020202030204" pitchFamily="34" charset="0"/>
            </a:rPr>
            <a:t>Threats</a:t>
          </a:r>
          <a:r>
            <a:rPr lang="ru-RU" sz="4000" b="1" dirty="0" smtClean="0">
              <a:latin typeface="Arial Narrow" panose="020B0606020202030204" pitchFamily="34" charset="0"/>
            </a:rPr>
            <a:t> </a:t>
          </a:r>
          <a:endParaRPr lang="ru-RU" sz="4000" b="1" dirty="0">
            <a:latin typeface="Arial Narrow" panose="020B0606020202030204" pitchFamily="34" charset="0"/>
          </a:endParaRPr>
        </a:p>
      </dgm:t>
    </dgm:pt>
    <dgm:pt modelId="{37A760B2-EE1A-48ED-AA4F-14540D0F2255}" type="parTrans" cxnId="{C593AFBA-EAA9-4641-89E5-204FD7451F6B}">
      <dgm:prSet/>
      <dgm:spPr/>
      <dgm:t>
        <a:bodyPr/>
        <a:lstStyle/>
        <a:p>
          <a:endParaRPr lang="ru-RU"/>
        </a:p>
      </dgm:t>
    </dgm:pt>
    <dgm:pt modelId="{73C2497A-6F98-4CF7-9F80-164D9748F064}" type="sibTrans" cxnId="{C593AFBA-EAA9-4641-89E5-204FD7451F6B}">
      <dgm:prSet/>
      <dgm:spPr/>
      <dgm:t>
        <a:bodyPr/>
        <a:lstStyle/>
        <a:p>
          <a:endParaRPr lang="ru-RU"/>
        </a:p>
      </dgm:t>
    </dgm:pt>
    <dgm:pt modelId="{A12B5130-AD66-4DC4-B9DE-EC809B4BE6CF}">
      <dgm:prSet phldrT="[Текст]" phldr="1"/>
      <dgm:spPr/>
      <dgm:t>
        <a:bodyPr/>
        <a:lstStyle/>
        <a:p>
          <a:endParaRPr lang="ru-RU"/>
        </a:p>
      </dgm:t>
    </dgm:pt>
    <dgm:pt modelId="{26868AF9-41C7-4627-8F0F-63A7ED97E91A}" type="parTrans" cxnId="{1936DE37-9EC6-4D62-B4E1-CE46B2E9C36A}">
      <dgm:prSet/>
      <dgm:spPr/>
      <dgm:t>
        <a:bodyPr/>
        <a:lstStyle/>
        <a:p>
          <a:endParaRPr lang="ru-RU"/>
        </a:p>
      </dgm:t>
    </dgm:pt>
    <dgm:pt modelId="{43709053-1005-4F8D-A1E0-EB3E8DB88D30}" type="sibTrans" cxnId="{1936DE37-9EC6-4D62-B4E1-CE46B2E9C36A}">
      <dgm:prSet/>
      <dgm:spPr/>
      <dgm:t>
        <a:bodyPr/>
        <a:lstStyle/>
        <a:p>
          <a:endParaRPr lang="ru-RU"/>
        </a:p>
      </dgm:t>
    </dgm:pt>
    <dgm:pt modelId="{009BB3AC-67DA-4A05-9987-FBE308A61F11}">
      <dgm:prSet custT="1"/>
      <dgm:spPr/>
      <dgm:t>
        <a:bodyPr/>
        <a:lstStyle/>
        <a:p>
          <a:r>
            <a:rPr lang="ru-RU" sz="4000" b="1" dirty="0" err="1" smtClean="0">
              <a:latin typeface="Arial Narrow" panose="020B0606020202030204" pitchFamily="34" charset="0"/>
            </a:rPr>
            <a:t>Weaknesses</a:t>
          </a:r>
          <a:endParaRPr lang="ru-RU" sz="4000" b="1" dirty="0">
            <a:latin typeface="Arial Narrow" panose="020B0606020202030204" pitchFamily="34" charset="0"/>
          </a:endParaRPr>
        </a:p>
      </dgm:t>
    </dgm:pt>
    <dgm:pt modelId="{2A46BF1D-C5C6-44B9-851E-5A824C03E8D7}" type="parTrans" cxnId="{30D751D7-DCB5-48F7-834C-6A0CCADCCB4F}">
      <dgm:prSet/>
      <dgm:spPr/>
      <dgm:t>
        <a:bodyPr/>
        <a:lstStyle/>
        <a:p>
          <a:endParaRPr lang="ru-RU"/>
        </a:p>
      </dgm:t>
    </dgm:pt>
    <dgm:pt modelId="{F7F66014-F16D-407D-9C78-10CB4100BFFD}" type="sibTrans" cxnId="{30D751D7-DCB5-48F7-834C-6A0CCADCCB4F}">
      <dgm:prSet/>
      <dgm:spPr/>
      <dgm:t>
        <a:bodyPr/>
        <a:lstStyle/>
        <a:p>
          <a:endParaRPr lang="ru-RU"/>
        </a:p>
      </dgm:t>
    </dgm:pt>
    <dgm:pt modelId="{5D4079EC-D9C8-4457-A7D4-54579385F1A0}" type="pres">
      <dgm:prSet presAssocID="{D07A28C8-5589-4BC5-BFD3-C9159B4463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56EC89-DDEF-4C1B-867B-006D76336B8F}" type="pres">
      <dgm:prSet presAssocID="{D07A28C8-5589-4BC5-BFD3-C9159B4463BE}" presName="matrix" presStyleCnt="0"/>
      <dgm:spPr/>
    </dgm:pt>
    <dgm:pt modelId="{47F4205B-14C7-4F59-89FC-68C1F966EAB0}" type="pres">
      <dgm:prSet presAssocID="{D07A28C8-5589-4BC5-BFD3-C9159B4463BE}" presName="tile1" presStyleLbl="node1" presStyleIdx="0" presStyleCnt="4"/>
      <dgm:spPr/>
      <dgm:t>
        <a:bodyPr/>
        <a:lstStyle/>
        <a:p>
          <a:endParaRPr lang="ru-RU"/>
        </a:p>
      </dgm:t>
    </dgm:pt>
    <dgm:pt modelId="{90F5175A-4225-4645-8749-4A952065228E}" type="pres">
      <dgm:prSet presAssocID="{D07A28C8-5589-4BC5-BFD3-C9159B4463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49934-1981-4871-B718-9EC54AC1BEDA}" type="pres">
      <dgm:prSet presAssocID="{D07A28C8-5589-4BC5-BFD3-C9159B4463BE}" presName="tile2" presStyleLbl="node1" presStyleIdx="1" presStyleCnt="4"/>
      <dgm:spPr/>
      <dgm:t>
        <a:bodyPr/>
        <a:lstStyle/>
        <a:p>
          <a:endParaRPr lang="ru-RU"/>
        </a:p>
      </dgm:t>
    </dgm:pt>
    <dgm:pt modelId="{7685B32A-015D-43B6-948C-834EABAC1283}" type="pres">
      <dgm:prSet presAssocID="{D07A28C8-5589-4BC5-BFD3-C9159B4463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5358C-81D5-4782-B826-DD6ACD45C33D}" type="pres">
      <dgm:prSet presAssocID="{D07A28C8-5589-4BC5-BFD3-C9159B4463BE}" presName="tile3" presStyleLbl="node1" presStyleIdx="2" presStyleCnt="4"/>
      <dgm:spPr/>
      <dgm:t>
        <a:bodyPr/>
        <a:lstStyle/>
        <a:p>
          <a:endParaRPr lang="ru-RU"/>
        </a:p>
      </dgm:t>
    </dgm:pt>
    <dgm:pt modelId="{8D15DBAE-B66F-486C-841B-88054120C12A}" type="pres">
      <dgm:prSet presAssocID="{D07A28C8-5589-4BC5-BFD3-C9159B4463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85E12-17C6-4083-B6C7-663AD52E3E67}" type="pres">
      <dgm:prSet presAssocID="{D07A28C8-5589-4BC5-BFD3-C9159B4463BE}" presName="tile4" presStyleLbl="node1" presStyleIdx="3" presStyleCnt="4" custLinFactNeighborX="6931" custLinFactNeighborY="1715"/>
      <dgm:spPr/>
      <dgm:t>
        <a:bodyPr/>
        <a:lstStyle/>
        <a:p>
          <a:endParaRPr lang="ru-RU"/>
        </a:p>
      </dgm:t>
    </dgm:pt>
    <dgm:pt modelId="{B584B437-B732-427F-A213-817119ABC4DE}" type="pres">
      <dgm:prSet presAssocID="{D07A28C8-5589-4BC5-BFD3-C9159B4463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FB623-D8E8-4901-9630-F46773B63A14}" type="pres">
      <dgm:prSet presAssocID="{D07A28C8-5589-4BC5-BFD3-C9159B4463B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4B5F83B-3023-4763-AA49-C2758055A42D}" type="presOf" srcId="{EC1063D5-C4CB-449F-B312-5470D1B6A062}" destId="{83985E12-17C6-4083-B6C7-663AD52E3E67}" srcOrd="0" destOrd="0" presId="urn:microsoft.com/office/officeart/2005/8/layout/matrix1"/>
    <dgm:cxn modelId="{9380F481-6667-4C0C-ADF0-8E7E0EC2AA81}" srcId="{D07A28C8-5589-4BC5-BFD3-C9159B4463BE}" destId="{9253DF89-3D1F-45C3-855B-9003E028D35D}" srcOrd="0" destOrd="0" parTransId="{E47E4165-ADFD-493F-A64E-F8DE4A55EF4F}" sibTransId="{E2E49096-8F87-460A-978B-D8B00C6792B3}"/>
    <dgm:cxn modelId="{C593AFBA-EAA9-4641-89E5-204FD7451F6B}" srcId="{9253DF89-3D1F-45C3-855B-9003E028D35D}" destId="{EC1063D5-C4CB-449F-B312-5470D1B6A062}" srcOrd="3" destOrd="0" parTransId="{37A760B2-EE1A-48ED-AA4F-14540D0F2255}" sibTransId="{73C2497A-6F98-4CF7-9F80-164D9748F064}"/>
    <dgm:cxn modelId="{30D751D7-DCB5-48F7-834C-6A0CCADCCB4F}" srcId="{9253DF89-3D1F-45C3-855B-9003E028D35D}" destId="{009BB3AC-67DA-4A05-9987-FBE308A61F11}" srcOrd="1" destOrd="0" parTransId="{2A46BF1D-C5C6-44B9-851E-5A824C03E8D7}" sibTransId="{F7F66014-F16D-407D-9C78-10CB4100BFFD}"/>
    <dgm:cxn modelId="{EBA56108-6DB5-4B3E-8AC0-0BCAD704EA5D}" type="presOf" srcId="{32929CFE-1857-49E1-A75A-41F9AA3A3B4C}" destId="{B1E5358C-81D5-4782-B826-DD6ACD45C33D}" srcOrd="0" destOrd="0" presId="urn:microsoft.com/office/officeart/2005/8/layout/matrix1"/>
    <dgm:cxn modelId="{1936DE37-9EC6-4D62-B4E1-CE46B2E9C36A}" srcId="{9253DF89-3D1F-45C3-855B-9003E028D35D}" destId="{A12B5130-AD66-4DC4-B9DE-EC809B4BE6CF}" srcOrd="4" destOrd="0" parTransId="{26868AF9-41C7-4627-8F0F-63A7ED97E91A}" sibTransId="{43709053-1005-4F8D-A1E0-EB3E8DB88D30}"/>
    <dgm:cxn modelId="{CAC58F60-A297-4EEF-A49F-6E76838B1ED9}" type="presOf" srcId="{C0DD1A07-541F-47D0-846F-8D5FF661D459}" destId="{47F4205B-14C7-4F59-89FC-68C1F966EAB0}" srcOrd="0" destOrd="0" presId="urn:microsoft.com/office/officeart/2005/8/layout/matrix1"/>
    <dgm:cxn modelId="{7633F3D2-4435-4EDD-B3FB-99B6BBEDD406}" type="presOf" srcId="{C0DD1A07-541F-47D0-846F-8D5FF661D459}" destId="{90F5175A-4225-4645-8749-4A952065228E}" srcOrd="1" destOrd="0" presId="urn:microsoft.com/office/officeart/2005/8/layout/matrix1"/>
    <dgm:cxn modelId="{3D5F2E58-C9B1-42C1-95AF-ED93F3423754}" srcId="{9253DF89-3D1F-45C3-855B-9003E028D35D}" destId="{C0DD1A07-541F-47D0-846F-8D5FF661D459}" srcOrd="0" destOrd="0" parTransId="{920B06E0-2069-4763-8D31-1D58CF17A06F}" sibTransId="{89DAE40B-0727-45DC-9F37-6FA04CEF54F2}"/>
    <dgm:cxn modelId="{4DF92EA0-3812-49B6-AB6B-5694E13F4836}" type="presOf" srcId="{32929CFE-1857-49E1-A75A-41F9AA3A3B4C}" destId="{8D15DBAE-B66F-486C-841B-88054120C12A}" srcOrd="1" destOrd="0" presId="urn:microsoft.com/office/officeart/2005/8/layout/matrix1"/>
    <dgm:cxn modelId="{BE498D1B-1FF4-42CA-B496-315B66F55028}" type="presOf" srcId="{009BB3AC-67DA-4A05-9987-FBE308A61F11}" destId="{5F449934-1981-4871-B718-9EC54AC1BEDA}" srcOrd="0" destOrd="0" presId="urn:microsoft.com/office/officeart/2005/8/layout/matrix1"/>
    <dgm:cxn modelId="{839038B0-CD7C-4B6C-866D-2853B0B3F083}" type="presOf" srcId="{009BB3AC-67DA-4A05-9987-FBE308A61F11}" destId="{7685B32A-015D-43B6-948C-834EABAC1283}" srcOrd="1" destOrd="0" presId="urn:microsoft.com/office/officeart/2005/8/layout/matrix1"/>
    <dgm:cxn modelId="{F66D94E0-D1A6-4B2A-BBE7-5F8800AADBC1}" type="presOf" srcId="{EC1063D5-C4CB-449F-B312-5470D1B6A062}" destId="{B584B437-B732-427F-A213-817119ABC4DE}" srcOrd="1" destOrd="0" presId="urn:microsoft.com/office/officeart/2005/8/layout/matrix1"/>
    <dgm:cxn modelId="{E521B319-3DB0-4B83-80FA-BC0E5D5A9BE7}" type="presOf" srcId="{9253DF89-3D1F-45C3-855B-9003E028D35D}" destId="{839FB623-D8E8-4901-9630-F46773B63A14}" srcOrd="0" destOrd="0" presId="urn:microsoft.com/office/officeart/2005/8/layout/matrix1"/>
    <dgm:cxn modelId="{D4DF36D6-47B4-43F7-A8DF-047C1F856B9B}" srcId="{9253DF89-3D1F-45C3-855B-9003E028D35D}" destId="{32929CFE-1857-49E1-A75A-41F9AA3A3B4C}" srcOrd="2" destOrd="0" parTransId="{55853903-CB06-4492-9D97-FFD7E6FC0C71}" sibTransId="{3A376001-6D66-4969-8D9D-994DF6F74E7D}"/>
    <dgm:cxn modelId="{AF5F6B73-F174-44FA-B10A-6A25AA227A58}" type="presOf" srcId="{D07A28C8-5589-4BC5-BFD3-C9159B4463BE}" destId="{5D4079EC-D9C8-4457-A7D4-54579385F1A0}" srcOrd="0" destOrd="0" presId="urn:microsoft.com/office/officeart/2005/8/layout/matrix1"/>
    <dgm:cxn modelId="{13520E2F-5275-4864-B723-F5AE21C54869}" type="presParOf" srcId="{5D4079EC-D9C8-4457-A7D4-54579385F1A0}" destId="{3B56EC89-DDEF-4C1B-867B-006D76336B8F}" srcOrd="0" destOrd="0" presId="urn:microsoft.com/office/officeart/2005/8/layout/matrix1"/>
    <dgm:cxn modelId="{BCFC51C0-33A6-465E-849A-6BD49CE5D8DB}" type="presParOf" srcId="{3B56EC89-DDEF-4C1B-867B-006D76336B8F}" destId="{47F4205B-14C7-4F59-89FC-68C1F966EAB0}" srcOrd="0" destOrd="0" presId="urn:microsoft.com/office/officeart/2005/8/layout/matrix1"/>
    <dgm:cxn modelId="{3264C3E5-2F49-48AA-896D-AB1D61904212}" type="presParOf" srcId="{3B56EC89-DDEF-4C1B-867B-006D76336B8F}" destId="{90F5175A-4225-4645-8749-4A952065228E}" srcOrd="1" destOrd="0" presId="urn:microsoft.com/office/officeart/2005/8/layout/matrix1"/>
    <dgm:cxn modelId="{EF24F3AD-6F85-4DE0-B09E-37B8286B6DD4}" type="presParOf" srcId="{3B56EC89-DDEF-4C1B-867B-006D76336B8F}" destId="{5F449934-1981-4871-B718-9EC54AC1BEDA}" srcOrd="2" destOrd="0" presId="urn:microsoft.com/office/officeart/2005/8/layout/matrix1"/>
    <dgm:cxn modelId="{A3267203-B929-43B0-A497-5687C4E6ECFD}" type="presParOf" srcId="{3B56EC89-DDEF-4C1B-867B-006D76336B8F}" destId="{7685B32A-015D-43B6-948C-834EABAC1283}" srcOrd="3" destOrd="0" presId="urn:microsoft.com/office/officeart/2005/8/layout/matrix1"/>
    <dgm:cxn modelId="{97FB8E47-23D7-4A16-BFFD-E7771B4B454E}" type="presParOf" srcId="{3B56EC89-DDEF-4C1B-867B-006D76336B8F}" destId="{B1E5358C-81D5-4782-B826-DD6ACD45C33D}" srcOrd="4" destOrd="0" presId="urn:microsoft.com/office/officeart/2005/8/layout/matrix1"/>
    <dgm:cxn modelId="{6D518A07-B9A3-4E3D-8782-1C7EB00E2532}" type="presParOf" srcId="{3B56EC89-DDEF-4C1B-867B-006D76336B8F}" destId="{8D15DBAE-B66F-486C-841B-88054120C12A}" srcOrd="5" destOrd="0" presId="urn:microsoft.com/office/officeart/2005/8/layout/matrix1"/>
    <dgm:cxn modelId="{D904BAF9-7DCE-4B6A-8D52-06CD24981462}" type="presParOf" srcId="{3B56EC89-DDEF-4C1B-867B-006D76336B8F}" destId="{83985E12-17C6-4083-B6C7-663AD52E3E67}" srcOrd="6" destOrd="0" presId="urn:microsoft.com/office/officeart/2005/8/layout/matrix1"/>
    <dgm:cxn modelId="{C388AFDD-415C-4AD4-9D56-35ED3BBE0D76}" type="presParOf" srcId="{3B56EC89-DDEF-4C1B-867B-006D76336B8F}" destId="{B584B437-B732-427F-A213-817119ABC4DE}" srcOrd="7" destOrd="0" presId="urn:microsoft.com/office/officeart/2005/8/layout/matrix1"/>
    <dgm:cxn modelId="{B6DC1BDC-8C01-4D36-8C0A-6590AAC09C82}" type="presParOf" srcId="{5D4079EC-D9C8-4457-A7D4-54579385F1A0}" destId="{839FB623-D8E8-4901-9630-F46773B63A1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703903-0F87-42D2-B26F-A82F7E7CC2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37E0EF-EA79-45F1-AC07-CEA4B9D8D882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РАСШИРЕНИЕ ПРАКТИКИ</a:t>
          </a:r>
          <a:endParaRPr lang="ru-RU" b="1" dirty="0">
            <a:latin typeface="Arial Narrow" panose="020B0606020202030204" pitchFamily="34" charset="0"/>
          </a:endParaRPr>
        </a:p>
      </dgm:t>
    </dgm:pt>
    <dgm:pt modelId="{DC85BE86-04A9-46AD-960F-06504356FF6D}" type="parTrans" cxnId="{557BBDCE-5F49-460A-826D-27B2A3B2BBA0}">
      <dgm:prSet/>
      <dgm:spPr/>
      <dgm:t>
        <a:bodyPr/>
        <a:lstStyle/>
        <a:p>
          <a:endParaRPr lang="ru-RU"/>
        </a:p>
      </dgm:t>
    </dgm:pt>
    <dgm:pt modelId="{647D32CA-1EF3-4E1E-9419-471E4FCE5B1D}" type="sibTrans" cxnId="{557BBDCE-5F49-460A-826D-27B2A3B2BBA0}">
      <dgm:prSet/>
      <dgm:spPr/>
      <dgm:t>
        <a:bodyPr/>
        <a:lstStyle/>
        <a:p>
          <a:endParaRPr lang="ru-RU"/>
        </a:p>
      </dgm:t>
    </dgm:pt>
    <dgm:pt modelId="{9491BCE3-CC0F-4EAF-A6E9-9C087B30D7FD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Бизнес компаниям шире использовать практику корпоративного добровольчества, рассматривая корпоративное добровольчество как способ мотивации и роста персонала бизнес компаний.</a:t>
          </a:r>
          <a:endParaRPr lang="ru-RU" dirty="0">
            <a:latin typeface="Arial Narrow" panose="020B0606020202030204" pitchFamily="34" charset="0"/>
          </a:endParaRPr>
        </a:p>
      </dgm:t>
    </dgm:pt>
    <dgm:pt modelId="{CE64296D-B131-484B-97FB-B6F57A27EA85}" type="parTrans" cxnId="{8C6A53F4-0C54-4EBE-8CA1-56B2CE83F55C}">
      <dgm:prSet/>
      <dgm:spPr/>
      <dgm:t>
        <a:bodyPr/>
        <a:lstStyle/>
        <a:p>
          <a:endParaRPr lang="ru-RU"/>
        </a:p>
      </dgm:t>
    </dgm:pt>
    <dgm:pt modelId="{954F140D-5AFF-438A-81B9-ACA35B1B3443}" type="sibTrans" cxnId="{8C6A53F4-0C54-4EBE-8CA1-56B2CE83F55C}">
      <dgm:prSet/>
      <dgm:spPr/>
      <dgm:t>
        <a:bodyPr/>
        <a:lstStyle/>
        <a:p>
          <a:endParaRPr lang="ru-RU"/>
        </a:p>
      </dgm:t>
    </dgm:pt>
    <dgm:pt modelId="{9B5C3C8F-7030-4875-A484-C0E1E66B708F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СОЦИАЛЬНАЯ ОТВЕТСТВЕННОСТЬ</a:t>
          </a:r>
          <a:endParaRPr lang="ru-RU" b="1" dirty="0">
            <a:latin typeface="Arial Narrow" panose="020B0606020202030204" pitchFamily="34" charset="0"/>
          </a:endParaRPr>
        </a:p>
      </dgm:t>
    </dgm:pt>
    <dgm:pt modelId="{AA387157-4BE6-4F00-B4AC-C6F891C79E5B}" type="parTrans" cxnId="{47F4665B-EC82-4D9A-B066-8AA70A5971B4}">
      <dgm:prSet/>
      <dgm:spPr/>
      <dgm:t>
        <a:bodyPr/>
        <a:lstStyle/>
        <a:p>
          <a:endParaRPr lang="ru-RU"/>
        </a:p>
      </dgm:t>
    </dgm:pt>
    <dgm:pt modelId="{50624717-8D7D-421C-9FBD-C93D3E332ED1}" type="sibTrans" cxnId="{47F4665B-EC82-4D9A-B066-8AA70A5971B4}">
      <dgm:prSet/>
      <dgm:spPr/>
      <dgm:t>
        <a:bodyPr/>
        <a:lstStyle/>
        <a:p>
          <a:endParaRPr lang="ru-RU"/>
        </a:p>
      </dgm:t>
    </dgm:pt>
    <dgm:pt modelId="{B014FE6F-42A9-4DAF-8621-FB691A93435B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Использовать главное преимущество корпоративного добровольчества – формирование и удержание статуса социально ориентированной компании при минимальных финансовых тратах.</a:t>
          </a:r>
          <a:endParaRPr lang="ru-RU" dirty="0">
            <a:latin typeface="Arial Narrow" panose="020B0606020202030204" pitchFamily="34" charset="0"/>
          </a:endParaRPr>
        </a:p>
      </dgm:t>
    </dgm:pt>
    <dgm:pt modelId="{A0764CA2-B9A3-4919-97E3-AE25E9DD0AA8}" type="parTrans" cxnId="{30BFB836-CBDC-474B-8FEE-CC9BCB646831}">
      <dgm:prSet/>
      <dgm:spPr/>
      <dgm:t>
        <a:bodyPr/>
        <a:lstStyle/>
        <a:p>
          <a:endParaRPr lang="ru-RU"/>
        </a:p>
      </dgm:t>
    </dgm:pt>
    <dgm:pt modelId="{3BF89CCB-6E89-44D2-9684-BC9828DF508D}" type="sibTrans" cxnId="{30BFB836-CBDC-474B-8FEE-CC9BCB646831}">
      <dgm:prSet/>
      <dgm:spPr/>
      <dgm:t>
        <a:bodyPr/>
        <a:lstStyle/>
        <a:p>
          <a:endParaRPr lang="ru-RU"/>
        </a:p>
      </dgm:t>
    </dgm:pt>
    <dgm:pt modelId="{2074B96A-BFAB-46A2-BDEC-D5C6DB1075DA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МЕТОДИКИ И ОПЫТ</a:t>
          </a:r>
          <a:endParaRPr lang="ru-RU" b="1" dirty="0">
            <a:latin typeface="Arial Narrow" panose="020B0606020202030204" pitchFamily="34" charset="0"/>
          </a:endParaRPr>
        </a:p>
      </dgm:t>
    </dgm:pt>
    <dgm:pt modelId="{AB318211-C381-40C3-8CF7-9D373368D593}" type="parTrans" cxnId="{2CAD0969-F8E5-4058-9ACD-11E4E0C1668C}">
      <dgm:prSet/>
      <dgm:spPr/>
      <dgm:t>
        <a:bodyPr/>
        <a:lstStyle/>
        <a:p>
          <a:endParaRPr lang="ru-RU"/>
        </a:p>
      </dgm:t>
    </dgm:pt>
    <dgm:pt modelId="{46FAA232-391C-4255-B156-EE681563C9E5}" type="sibTrans" cxnId="{2CAD0969-F8E5-4058-9ACD-11E4E0C1668C}">
      <dgm:prSet/>
      <dgm:spPr/>
      <dgm:t>
        <a:bodyPr/>
        <a:lstStyle/>
        <a:p>
          <a:endParaRPr lang="ru-RU"/>
        </a:p>
      </dgm:t>
    </dgm:pt>
    <dgm:pt modelId="{AF0A5793-8022-42BB-8BCE-C99402FD0B1E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Подготовка методических рекомендаций, способствующих формированию политики корпоративного добровольчества в бизнес компаниях, создание портала корпоративного добровольчества.</a:t>
          </a:r>
          <a:endParaRPr lang="ru-RU" dirty="0">
            <a:latin typeface="Arial Narrow" panose="020B0606020202030204" pitchFamily="34" charset="0"/>
          </a:endParaRPr>
        </a:p>
      </dgm:t>
    </dgm:pt>
    <dgm:pt modelId="{5E3D5511-95AB-421D-A521-3BE9E8835578}" type="parTrans" cxnId="{5481A67B-F177-479F-B55A-F9BD16589D81}">
      <dgm:prSet/>
      <dgm:spPr/>
      <dgm:t>
        <a:bodyPr/>
        <a:lstStyle/>
        <a:p>
          <a:endParaRPr lang="ru-RU"/>
        </a:p>
      </dgm:t>
    </dgm:pt>
    <dgm:pt modelId="{3963110C-2C3D-45F7-931A-31B158E677E2}" type="sibTrans" cxnId="{5481A67B-F177-479F-B55A-F9BD16589D81}">
      <dgm:prSet/>
      <dgm:spPr/>
      <dgm:t>
        <a:bodyPr/>
        <a:lstStyle/>
        <a:p>
          <a:endParaRPr lang="ru-RU"/>
        </a:p>
      </dgm:t>
    </dgm:pt>
    <dgm:pt modelId="{BB847994-6FEF-4CF0-82C8-28102291BDE6}" type="pres">
      <dgm:prSet presAssocID="{E7703903-0F87-42D2-B26F-A82F7E7CC2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866C1D-75E8-4796-956D-F12667087CE8}" type="pres">
      <dgm:prSet presAssocID="{5237E0EF-EA79-45F1-AC07-CEA4B9D8D88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2BB9A-52C2-4F25-BB24-49853553BABF}" type="pres">
      <dgm:prSet presAssocID="{5237E0EF-EA79-45F1-AC07-CEA4B9D8D88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DE13A-7A98-445F-9B96-9E06EE57D352}" type="pres">
      <dgm:prSet presAssocID="{9B5C3C8F-7030-4875-A484-C0E1E66B708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4E64F-F3E2-4906-9B9B-D97658BA482F}" type="pres">
      <dgm:prSet presAssocID="{9B5C3C8F-7030-4875-A484-C0E1E66B708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CBCBE-E8CE-46EC-90BD-0D599F09D3C2}" type="pres">
      <dgm:prSet presAssocID="{2074B96A-BFAB-46A2-BDEC-D5C6DB1075D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1D9C3-42B0-4ED8-A21B-8E5CE839B752}" type="pres">
      <dgm:prSet presAssocID="{2074B96A-BFAB-46A2-BDEC-D5C6DB1075D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AE1D5-DC1D-4CC9-8E41-B56A6A06BF24}" type="presOf" srcId="{E7703903-0F87-42D2-B26F-A82F7E7CC2B1}" destId="{BB847994-6FEF-4CF0-82C8-28102291BDE6}" srcOrd="0" destOrd="0" presId="urn:microsoft.com/office/officeart/2009/3/layout/IncreasingArrowsProcess"/>
    <dgm:cxn modelId="{5481A67B-F177-479F-B55A-F9BD16589D81}" srcId="{2074B96A-BFAB-46A2-BDEC-D5C6DB1075DA}" destId="{AF0A5793-8022-42BB-8BCE-C99402FD0B1E}" srcOrd="0" destOrd="0" parTransId="{5E3D5511-95AB-421D-A521-3BE9E8835578}" sibTransId="{3963110C-2C3D-45F7-931A-31B158E677E2}"/>
    <dgm:cxn modelId="{30BFB836-CBDC-474B-8FEE-CC9BCB646831}" srcId="{9B5C3C8F-7030-4875-A484-C0E1E66B708F}" destId="{B014FE6F-42A9-4DAF-8621-FB691A93435B}" srcOrd="0" destOrd="0" parTransId="{A0764CA2-B9A3-4919-97E3-AE25E9DD0AA8}" sibTransId="{3BF89CCB-6E89-44D2-9684-BC9828DF508D}"/>
    <dgm:cxn modelId="{073542AE-FA0D-4020-BE3C-87D2BA0EFA89}" type="presOf" srcId="{9491BCE3-CC0F-4EAF-A6E9-9C087B30D7FD}" destId="{D7E2BB9A-52C2-4F25-BB24-49853553BABF}" srcOrd="0" destOrd="0" presId="urn:microsoft.com/office/officeart/2009/3/layout/IncreasingArrowsProcess"/>
    <dgm:cxn modelId="{8C6A53F4-0C54-4EBE-8CA1-56B2CE83F55C}" srcId="{5237E0EF-EA79-45F1-AC07-CEA4B9D8D882}" destId="{9491BCE3-CC0F-4EAF-A6E9-9C087B30D7FD}" srcOrd="0" destOrd="0" parTransId="{CE64296D-B131-484B-97FB-B6F57A27EA85}" sibTransId="{954F140D-5AFF-438A-81B9-ACA35B1B3443}"/>
    <dgm:cxn modelId="{557BBDCE-5F49-460A-826D-27B2A3B2BBA0}" srcId="{E7703903-0F87-42D2-B26F-A82F7E7CC2B1}" destId="{5237E0EF-EA79-45F1-AC07-CEA4B9D8D882}" srcOrd="0" destOrd="0" parTransId="{DC85BE86-04A9-46AD-960F-06504356FF6D}" sibTransId="{647D32CA-1EF3-4E1E-9419-471E4FCE5B1D}"/>
    <dgm:cxn modelId="{D0D8D767-13CD-456D-B39C-96AE9FBFD565}" type="presOf" srcId="{5237E0EF-EA79-45F1-AC07-CEA4B9D8D882}" destId="{FC866C1D-75E8-4796-956D-F12667087CE8}" srcOrd="0" destOrd="0" presId="urn:microsoft.com/office/officeart/2009/3/layout/IncreasingArrowsProcess"/>
    <dgm:cxn modelId="{C25101E9-2BC9-447A-B346-5B9751D65CEB}" type="presOf" srcId="{AF0A5793-8022-42BB-8BCE-C99402FD0B1E}" destId="{B5C1D9C3-42B0-4ED8-A21B-8E5CE839B752}" srcOrd="0" destOrd="0" presId="urn:microsoft.com/office/officeart/2009/3/layout/IncreasingArrowsProcess"/>
    <dgm:cxn modelId="{BB78D1B3-7C79-41BE-8369-85FED1F3CF6C}" type="presOf" srcId="{9B5C3C8F-7030-4875-A484-C0E1E66B708F}" destId="{874DE13A-7A98-445F-9B96-9E06EE57D352}" srcOrd="0" destOrd="0" presId="urn:microsoft.com/office/officeart/2009/3/layout/IncreasingArrowsProcess"/>
    <dgm:cxn modelId="{47F4665B-EC82-4D9A-B066-8AA70A5971B4}" srcId="{E7703903-0F87-42D2-B26F-A82F7E7CC2B1}" destId="{9B5C3C8F-7030-4875-A484-C0E1E66B708F}" srcOrd="1" destOrd="0" parTransId="{AA387157-4BE6-4F00-B4AC-C6F891C79E5B}" sibTransId="{50624717-8D7D-421C-9FBD-C93D3E332ED1}"/>
    <dgm:cxn modelId="{A6C760F6-5C6E-42E8-B51C-04CC47B8137D}" type="presOf" srcId="{2074B96A-BFAB-46A2-BDEC-D5C6DB1075DA}" destId="{3FACBCBE-E8CE-46EC-90BD-0D599F09D3C2}" srcOrd="0" destOrd="0" presId="urn:microsoft.com/office/officeart/2009/3/layout/IncreasingArrowsProcess"/>
    <dgm:cxn modelId="{2CAD0969-F8E5-4058-9ACD-11E4E0C1668C}" srcId="{E7703903-0F87-42D2-B26F-A82F7E7CC2B1}" destId="{2074B96A-BFAB-46A2-BDEC-D5C6DB1075DA}" srcOrd="2" destOrd="0" parTransId="{AB318211-C381-40C3-8CF7-9D373368D593}" sibTransId="{46FAA232-391C-4255-B156-EE681563C9E5}"/>
    <dgm:cxn modelId="{FC56A43F-0B66-4F9D-A83B-F56FA3284C8C}" type="presOf" srcId="{B014FE6F-42A9-4DAF-8621-FB691A93435B}" destId="{2264E64F-F3E2-4906-9B9B-D97658BA482F}" srcOrd="0" destOrd="0" presId="urn:microsoft.com/office/officeart/2009/3/layout/IncreasingArrowsProcess"/>
    <dgm:cxn modelId="{31520426-6B38-4461-B952-7F0F533BBBC1}" type="presParOf" srcId="{BB847994-6FEF-4CF0-82C8-28102291BDE6}" destId="{FC866C1D-75E8-4796-956D-F12667087CE8}" srcOrd="0" destOrd="0" presId="urn:microsoft.com/office/officeart/2009/3/layout/IncreasingArrowsProcess"/>
    <dgm:cxn modelId="{15A13B2C-F964-4D52-B7E8-B4D5C4D3D1F4}" type="presParOf" srcId="{BB847994-6FEF-4CF0-82C8-28102291BDE6}" destId="{D7E2BB9A-52C2-4F25-BB24-49853553BABF}" srcOrd="1" destOrd="0" presId="urn:microsoft.com/office/officeart/2009/3/layout/IncreasingArrowsProcess"/>
    <dgm:cxn modelId="{E6EBAA75-1A3B-4C7A-BC20-40650DF51C61}" type="presParOf" srcId="{BB847994-6FEF-4CF0-82C8-28102291BDE6}" destId="{874DE13A-7A98-445F-9B96-9E06EE57D352}" srcOrd="2" destOrd="0" presId="urn:microsoft.com/office/officeart/2009/3/layout/IncreasingArrowsProcess"/>
    <dgm:cxn modelId="{C706413D-FFDC-4BA7-8048-A423819D6DE6}" type="presParOf" srcId="{BB847994-6FEF-4CF0-82C8-28102291BDE6}" destId="{2264E64F-F3E2-4906-9B9B-D97658BA482F}" srcOrd="3" destOrd="0" presId="urn:microsoft.com/office/officeart/2009/3/layout/IncreasingArrowsProcess"/>
    <dgm:cxn modelId="{CD8726B5-CE30-4A7C-998A-0EEE0A02ACAC}" type="presParOf" srcId="{BB847994-6FEF-4CF0-82C8-28102291BDE6}" destId="{3FACBCBE-E8CE-46EC-90BD-0D599F09D3C2}" srcOrd="4" destOrd="0" presId="urn:microsoft.com/office/officeart/2009/3/layout/IncreasingArrowsProcess"/>
    <dgm:cxn modelId="{8CB35C73-730F-45ED-BE23-8D7CC97B7C1F}" type="presParOf" srcId="{BB847994-6FEF-4CF0-82C8-28102291BDE6}" destId="{B5C1D9C3-42B0-4ED8-A21B-8E5CE839B75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22480B-BBD8-4154-B3D5-C6A8824D30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55C4A8-128A-439F-A46C-0F32B1A9B63A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Вовлечение некоммерческих организаций в работу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8C1B900E-F3A8-491D-B6CB-9AB77762CE62}" type="parTrans" cxnId="{A51CF7A6-D464-4768-9498-0C488C999B87}">
      <dgm:prSet/>
      <dgm:spPr/>
      <dgm:t>
        <a:bodyPr/>
        <a:lstStyle/>
        <a:p>
          <a:endParaRPr lang="ru-RU"/>
        </a:p>
      </dgm:t>
    </dgm:pt>
    <dgm:pt modelId="{2F0C090C-ED31-413B-89B9-7477B22AF11C}" type="sibTrans" cxnId="{A51CF7A6-D464-4768-9498-0C488C999B87}">
      <dgm:prSet/>
      <dgm:spPr/>
      <dgm:t>
        <a:bodyPr/>
        <a:lstStyle/>
        <a:p>
          <a:endParaRPr lang="ru-RU"/>
        </a:p>
      </dgm:t>
    </dgm:pt>
    <dgm:pt modelId="{4B29A659-B9E9-4535-A1F1-321377BD15AD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Развитие культуры добровольчества в среде  НКО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6653677D-7236-466C-91E7-11B0F54B888A}" type="parTrans" cxnId="{AEA28EF8-4CEB-4362-978A-283160B6ED67}">
      <dgm:prSet/>
      <dgm:spPr/>
      <dgm:t>
        <a:bodyPr/>
        <a:lstStyle/>
        <a:p>
          <a:endParaRPr lang="ru-RU"/>
        </a:p>
      </dgm:t>
    </dgm:pt>
    <dgm:pt modelId="{CCB2799B-CFA7-4278-9B2B-54DEF81D84D1}" type="sibTrans" cxnId="{AEA28EF8-4CEB-4362-978A-283160B6ED67}">
      <dgm:prSet/>
      <dgm:spPr/>
      <dgm:t>
        <a:bodyPr/>
        <a:lstStyle/>
        <a:p>
          <a:endParaRPr lang="ru-RU"/>
        </a:p>
      </dgm:t>
    </dgm:pt>
    <dgm:pt modelId="{A7DAA395-AAB4-407F-A29A-DFB5AF7A7DCB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Конкурс по корпоративному добровольчеству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E77E2838-AA4D-40DA-BFBB-195F32760336}" type="parTrans" cxnId="{C9CB0B9F-92CD-4339-A42B-BC481FD8498D}">
      <dgm:prSet/>
      <dgm:spPr/>
      <dgm:t>
        <a:bodyPr/>
        <a:lstStyle/>
        <a:p>
          <a:endParaRPr lang="ru-RU"/>
        </a:p>
      </dgm:t>
    </dgm:pt>
    <dgm:pt modelId="{89E95BB4-3151-4768-AFB1-5155EA8DDB51}" type="sibTrans" cxnId="{C9CB0B9F-92CD-4339-A42B-BC481FD8498D}">
      <dgm:prSet/>
      <dgm:spPr/>
      <dgm:t>
        <a:bodyPr/>
        <a:lstStyle/>
        <a:p>
          <a:endParaRPr lang="ru-RU"/>
        </a:p>
      </dgm:t>
    </dgm:pt>
    <dgm:pt modelId="{07EB63A9-DCE8-491E-9BD0-15B50BC86A54}">
      <dgm:prSet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Приглашение бизнеса к оценке социальных проектов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72627740-346A-4112-95DC-95256111254C}" type="parTrans" cxnId="{C35E3684-62EA-425F-B9EF-05034F42F42C}">
      <dgm:prSet/>
      <dgm:spPr/>
      <dgm:t>
        <a:bodyPr/>
        <a:lstStyle/>
        <a:p>
          <a:endParaRPr lang="ru-RU"/>
        </a:p>
      </dgm:t>
    </dgm:pt>
    <dgm:pt modelId="{633332BA-3022-4F64-8422-BC20F499916D}" type="sibTrans" cxnId="{C35E3684-62EA-425F-B9EF-05034F42F42C}">
      <dgm:prSet/>
      <dgm:spPr/>
      <dgm:t>
        <a:bodyPr/>
        <a:lstStyle/>
        <a:p>
          <a:endParaRPr lang="ru-RU"/>
        </a:p>
      </dgm:t>
    </dgm:pt>
    <dgm:pt modelId="{F11D54B7-742D-47C7-9FA4-3AC91B908E00}">
      <dgm:prSet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Создание </a:t>
          </a:r>
          <a:r>
            <a:rPr lang="ru-RU" sz="2000" b="1" dirty="0" err="1" smtClean="0">
              <a:latin typeface="Arial Narrow" panose="020B0606020202030204" pitchFamily="34" charset="0"/>
            </a:rPr>
            <a:t>интернет-ресурса</a:t>
          </a:r>
          <a:r>
            <a:rPr lang="ru-RU" sz="2000" b="1" dirty="0" smtClean="0">
              <a:latin typeface="Arial Narrow" panose="020B0606020202030204" pitchFamily="34" charset="0"/>
            </a:rPr>
            <a:t>, форумов и площадок 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5491CA03-73B8-41F0-9AC7-4AC9FE2B2561}" type="parTrans" cxnId="{54C080C6-A634-41AD-9E35-39CEA76A5E65}">
      <dgm:prSet/>
      <dgm:spPr/>
      <dgm:t>
        <a:bodyPr/>
        <a:lstStyle/>
        <a:p>
          <a:endParaRPr lang="ru-RU"/>
        </a:p>
      </dgm:t>
    </dgm:pt>
    <dgm:pt modelId="{7EAA0569-E131-457E-BAAE-576AE562B16B}" type="sibTrans" cxnId="{54C080C6-A634-41AD-9E35-39CEA76A5E65}">
      <dgm:prSet/>
      <dgm:spPr/>
      <dgm:t>
        <a:bodyPr/>
        <a:lstStyle/>
        <a:p>
          <a:endParaRPr lang="ru-RU"/>
        </a:p>
      </dgm:t>
    </dgm:pt>
    <dgm:pt modelId="{E8C797D6-348A-47B2-A460-C6DF30BF4073}">
      <dgm:prSet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Применение принципов социального предпринимательства 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DE0DA3D3-2B3B-4B5D-8743-FE1F599B99B0}" type="parTrans" cxnId="{4DA04668-7675-4DCF-AD86-75966D3E7F06}">
      <dgm:prSet/>
      <dgm:spPr/>
      <dgm:t>
        <a:bodyPr/>
        <a:lstStyle/>
        <a:p>
          <a:endParaRPr lang="ru-RU"/>
        </a:p>
      </dgm:t>
    </dgm:pt>
    <dgm:pt modelId="{06F1E02E-90ED-4C2C-B794-8044BE8A95D9}" type="sibTrans" cxnId="{4DA04668-7675-4DCF-AD86-75966D3E7F06}">
      <dgm:prSet/>
      <dgm:spPr/>
      <dgm:t>
        <a:bodyPr/>
        <a:lstStyle/>
        <a:p>
          <a:endParaRPr lang="ru-RU"/>
        </a:p>
      </dgm:t>
    </dgm:pt>
    <dgm:pt modelId="{AF66121F-EEEB-43EB-8B2E-976C985F77D8}" type="pres">
      <dgm:prSet presAssocID="{3422480B-BBD8-4154-B3D5-C6A8824D30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1413AB-DF3B-4C5C-931A-4AF43FDAE861}" type="pres">
      <dgm:prSet presAssocID="{3422480B-BBD8-4154-B3D5-C6A8824D3047}" presName="Name1" presStyleCnt="0"/>
      <dgm:spPr/>
    </dgm:pt>
    <dgm:pt modelId="{A2BE24C7-E5F3-4C84-B20D-C30F96AEC547}" type="pres">
      <dgm:prSet presAssocID="{3422480B-BBD8-4154-B3D5-C6A8824D3047}" presName="cycle" presStyleCnt="0"/>
      <dgm:spPr/>
    </dgm:pt>
    <dgm:pt modelId="{05E64216-6641-4E58-84B0-059568EC7DE6}" type="pres">
      <dgm:prSet presAssocID="{3422480B-BBD8-4154-B3D5-C6A8824D3047}" presName="srcNode" presStyleLbl="node1" presStyleIdx="0" presStyleCnt="6"/>
      <dgm:spPr/>
    </dgm:pt>
    <dgm:pt modelId="{5BDD9903-132A-470E-83AB-D8E6D85E63A8}" type="pres">
      <dgm:prSet presAssocID="{3422480B-BBD8-4154-B3D5-C6A8824D3047}" presName="conn" presStyleLbl="parChTrans1D2" presStyleIdx="0" presStyleCnt="1"/>
      <dgm:spPr/>
      <dgm:t>
        <a:bodyPr/>
        <a:lstStyle/>
        <a:p>
          <a:endParaRPr lang="ru-RU"/>
        </a:p>
      </dgm:t>
    </dgm:pt>
    <dgm:pt modelId="{4BC18DBB-6AD8-4436-AECB-98086C67C778}" type="pres">
      <dgm:prSet presAssocID="{3422480B-BBD8-4154-B3D5-C6A8824D3047}" presName="extraNode" presStyleLbl="node1" presStyleIdx="0" presStyleCnt="6"/>
      <dgm:spPr/>
    </dgm:pt>
    <dgm:pt modelId="{132BE9C1-8C07-4EB9-8802-2DD9B2754C11}" type="pres">
      <dgm:prSet presAssocID="{3422480B-BBD8-4154-B3D5-C6A8824D3047}" presName="dstNode" presStyleLbl="node1" presStyleIdx="0" presStyleCnt="6"/>
      <dgm:spPr/>
    </dgm:pt>
    <dgm:pt modelId="{D5A346E2-8CD1-4DE9-BB55-FB44955E68DA}" type="pres">
      <dgm:prSet presAssocID="{4055C4A8-128A-439F-A46C-0F32B1A9B63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3864F-13E0-4550-8423-F82B8179CE5E}" type="pres">
      <dgm:prSet presAssocID="{4055C4A8-128A-439F-A46C-0F32B1A9B63A}" presName="accent_1" presStyleCnt="0"/>
      <dgm:spPr/>
    </dgm:pt>
    <dgm:pt modelId="{3802C41F-FBEB-4292-A225-1623F1E30275}" type="pres">
      <dgm:prSet presAssocID="{4055C4A8-128A-439F-A46C-0F32B1A9B63A}" presName="accentRepeatNode" presStyleLbl="solidFgAcc1" presStyleIdx="0" presStyleCnt="6"/>
      <dgm:spPr/>
    </dgm:pt>
    <dgm:pt modelId="{2538EF8C-DBF6-4030-ABCB-93944BFCCBFC}" type="pres">
      <dgm:prSet presAssocID="{4B29A659-B9E9-4535-A1F1-321377BD15A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5AD62-0BFF-4660-8D34-61C60C71D58B}" type="pres">
      <dgm:prSet presAssocID="{4B29A659-B9E9-4535-A1F1-321377BD15AD}" presName="accent_2" presStyleCnt="0"/>
      <dgm:spPr/>
    </dgm:pt>
    <dgm:pt modelId="{A3D519AC-7058-4836-8234-2B8800FFEE97}" type="pres">
      <dgm:prSet presAssocID="{4B29A659-B9E9-4535-A1F1-321377BD15AD}" presName="accentRepeatNode" presStyleLbl="solidFgAcc1" presStyleIdx="1" presStyleCnt="6"/>
      <dgm:spPr/>
    </dgm:pt>
    <dgm:pt modelId="{D16972A7-1C7B-4BEF-9905-22D6704F7E68}" type="pres">
      <dgm:prSet presAssocID="{A7DAA395-AAB4-407F-A29A-DFB5AF7A7DC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01827-3FC7-4601-8FB6-74B71B9F7574}" type="pres">
      <dgm:prSet presAssocID="{A7DAA395-AAB4-407F-A29A-DFB5AF7A7DCB}" presName="accent_3" presStyleCnt="0"/>
      <dgm:spPr/>
    </dgm:pt>
    <dgm:pt modelId="{934A98A5-4BE5-4F00-9DC6-31E422915FD7}" type="pres">
      <dgm:prSet presAssocID="{A7DAA395-AAB4-407F-A29A-DFB5AF7A7DCB}" presName="accentRepeatNode" presStyleLbl="solidFgAcc1" presStyleIdx="2" presStyleCnt="6"/>
      <dgm:spPr/>
    </dgm:pt>
    <dgm:pt modelId="{F4748596-04A5-4316-BA1D-9C9E5C836E15}" type="pres">
      <dgm:prSet presAssocID="{07EB63A9-DCE8-491E-9BD0-15B50BC86A5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9D936-0ACA-4AFA-921B-F8D94FCEDE47}" type="pres">
      <dgm:prSet presAssocID="{07EB63A9-DCE8-491E-9BD0-15B50BC86A54}" presName="accent_4" presStyleCnt="0"/>
      <dgm:spPr/>
    </dgm:pt>
    <dgm:pt modelId="{6ADC3524-58A0-4A9C-AE45-83CF528107BE}" type="pres">
      <dgm:prSet presAssocID="{07EB63A9-DCE8-491E-9BD0-15B50BC86A54}" presName="accentRepeatNode" presStyleLbl="solidFgAcc1" presStyleIdx="3" presStyleCnt="6"/>
      <dgm:spPr/>
    </dgm:pt>
    <dgm:pt modelId="{78E7BBF1-D736-4477-A6EE-6BDA9A328127}" type="pres">
      <dgm:prSet presAssocID="{F11D54B7-742D-47C7-9FA4-3AC91B908E0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A4EEA-96C6-4FD7-9971-8EE4D3BD6F1F}" type="pres">
      <dgm:prSet presAssocID="{F11D54B7-742D-47C7-9FA4-3AC91B908E00}" presName="accent_5" presStyleCnt="0"/>
      <dgm:spPr/>
    </dgm:pt>
    <dgm:pt modelId="{198135D5-60DC-4769-BD48-43FEB45119F7}" type="pres">
      <dgm:prSet presAssocID="{F11D54B7-742D-47C7-9FA4-3AC91B908E00}" presName="accentRepeatNode" presStyleLbl="solidFgAcc1" presStyleIdx="4" presStyleCnt="6"/>
      <dgm:spPr/>
    </dgm:pt>
    <dgm:pt modelId="{0EFD3969-3F57-4782-9D29-7BE2A8FCB860}" type="pres">
      <dgm:prSet presAssocID="{E8C797D6-348A-47B2-A460-C6DF30BF407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270E5-3A6E-47AB-8403-0A40FDE5E8C6}" type="pres">
      <dgm:prSet presAssocID="{E8C797D6-348A-47B2-A460-C6DF30BF4073}" presName="accent_6" presStyleCnt="0"/>
      <dgm:spPr/>
    </dgm:pt>
    <dgm:pt modelId="{BF6F5289-98AB-4CA7-A00A-1EB8D959E6A8}" type="pres">
      <dgm:prSet presAssocID="{E8C797D6-348A-47B2-A460-C6DF30BF4073}" presName="accentRepeatNode" presStyleLbl="solidFgAcc1" presStyleIdx="5" presStyleCnt="6"/>
      <dgm:spPr/>
    </dgm:pt>
  </dgm:ptLst>
  <dgm:cxnLst>
    <dgm:cxn modelId="{69673773-7015-47EF-81AA-1F4728C60746}" type="presOf" srcId="{2F0C090C-ED31-413B-89B9-7477B22AF11C}" destId="{5BDD9903-132A-470E-83AB-D8E6D85E63A8}" srcOrd="0" destOrd="0" presId="urn:microsoft.com/office/officeart/2008/layout/VerticalCurvedList"/>
    <dgm:cxn modelId="{54C080C6-A634-41AD-9E35-39CEA76A5E65}" srcId="{3422480B-BBD8-4154-B3D5-C6A8824D3047}" destId="{F11D54B7-742D-47C7-9FA4-3AC91B908E00}" srcOrd="4" destOrd="0" parTransId="{5491CA03-73B8-41F0-9AC7-4AC9FE2B2561}" sibTransId="{7EAA0569-E131-457E-BAAE-576AE562B16B}"/>
    <dgm:cxn modelId="{E16B6195-E9F5-42F9-B0DB-6D4D8C1901CB}" type="presOf" srcId="{E8C797D6-348A-47B2-A460-C6DF30BF4073}" destId="{0EFD3969-3F57-4782-9D29-7BE2A8FCB860}" srcOrd="0" destOrd="0" presId="urn:microsoft.com/office/officeart/2008/layout/VerticalCurvedList"/>
    <dgm:cxn modelId="{FE47DFEC-E23A-48D2-B3C6-4A41D76F3981}" type="presOf" srcId="{A7DAA395-AAB4-407F-A29A-DFB5AF7A7DCB}" destId="{D16972A7-1C7B-4BEF-9905-22D6704F7E68}" srcOrd="0" destOrd="0" presId="urn:microsoft.com/office/officeart/2008/layout/VerticalCurvedList"/>
    <dgm:cxn modelId="{8744AAE2-BCE2-48D0-9565-931ACB19B3C9}" type="presOf" srcId="{F11D54B7-742D-47C7-9FA4-3AC91B908E00}" destId="{78E7BBF1-D736-4477-A6EE-6BDA9A328127}" srcOrd="0" destOrd="0" presId="urn:microsoft.com/office/officeart/2008/layout/VerticalCurvedList"/>
    <dgm:cxn modelId="{A51CF7A6-D464-4768-9498-0C488C999B87}" srcId="{3422480B-BBD8-4154-B3D5-C6A8824D3047}" destId="{4055C4A8-128A-439F-A46C-0F32B1A9B63A}" srcOrd="0" destOrd="0" parTransId="{8C1B900E-F3A8-491D-B6CB-9AB77762CE62}" sibTransId="{2F0C090C-ED31-413B-89B9-7477B22AF11C}"/>
    <dgm:cxn modelId="{4DA04668-7675-4DCF-AD86-75966D3E7F06}" srcId="{3422480B-BBD8-4154-B3D5-C6A8824D3047}" destId="{E8C797D6-348A-47B2-A460-C6DF30BF4073}" srcOrd="5" destOrd="0" parTransId="{DE0DA3D3-2B3B-4B5D-8743-FE1F599B99B0}" sibTransId="{06F1E02E-90ED-4C2C-B794-8044BE8A95D9}"/>
    <dgm:cxn modelId="{C9CB0B9F-92CD-4339-A42B-BC481FD8498D}" srcId="{3422480B-BBD8-4154-B3D5-C6A8824D3047}" destId="{A7DAA395-AAB4-407F-A29A-DFB5AF7A7DCB}" srcOrd="2" destOrd="0" parTransId="{E77E2838-AA4D-40DA-BFBB-195F32760336}" sibTransId="{89E95BB4-3151-4768-AFB1-5155EA8DDB51}"/>
    <dgm:cxn modelId="{83F97FBE-A11C-4BDF-A5B9-26DC35F08280}" type="presOf" srcId="{4055C4A8-128A-439F-A46C-0F32B1A9B63A}" destId="{D5A346E2-8CD1-4DE9-BB55-FB44955E68DA}" srcOrd="0" destOrd="0" presId="urn:microsoft.com/office/officeart/2008/layout/VerticalCurvedList"/>
    <dgm:cxn modelId="{CFC7EA89-A2BF-4AAE-AAC3-7E9CC6BA6F58}" type="presOf" srcId="{07EB63A9-DCE8-491E-9BD0-15B50BC86A54}" destId="{F4748596-04A5-4316-BA1D-9C9E5C836E15}" srcOrd="0" destOrd="0" presId="urn:microsoft.com/office/officeart/2008/layout/VerticalCurvedList"/>
    <dgm:cxn modelId="{C35E3684-62EA-425F-B9EF-05034F42F42C}" srcId="{3422480B-BBD8-4154-B3D5-C6A8824D3047}" destId="{07EB63A9-DCE8-491E-9BD0-15B50BC86A54}" srcOrd="3" destOrd="0" parTransId="{72627740-346A-4112-95DC-95256111254C}" sibTransId="{633332BA-3022-4F64-8422-BC20F499916D}"/>
    <dgm:cxn modelId="{AEA28EF8-4CEB-4362-978A-283160B6ED67}" srcId="{3422480B-BBD8-4154-B3D5-C6A8824D3047}" destId="{4B29A659-B9E9-4535-A1F1-321377BD15AD}" srcOrd="1" destOrd="0" parTransId="{6653677D-7236-466C-91E7-11B0F54B888A}" sibTransId="{CCB2799B-CFA7-4278-9B2B-54DEF81D84D1}"/>
    <dgm:cxn modelId="{E5B10FFB-5928-484B-97AE-0E5D9EEE46DF}" type="presOf" srcId="{3422480B-BBD8-4154-B3D5-C6A8824D3047}" destId="{AF66121F-EEEB-43EB-8B2E-976C985F77D8}" srcOrd="0" destOrd="0" presId="urn:microsoft.com/office/officeart/2008/layout/VerticalCurvedList"/>
    <dgm:cxn modelId="{9CE38756-1F6D-4D5C-B74B-3B95C8ECB1E0}" type="presOf" srcId="{4B29A659-B9E9-4535-A1F1-321377BD15AD}" destId="{2538EF8C-DBF6-4030-ABCB-93944BFCCBFC}" srcOrd="0" destOrd="0" presId="urn:microsoft.com/office/officeart/2008/layout/VerticalCurvedList"/>
    <dgm:cxn modelId="{0515A3F7-1AF0-4A45-B32A-8272E8A0F9A6}" type="presParOf" srcId="{AF66121F-EEEB-43EB-8B2E-976C985F77D8}" destId="{591413AB-DF3B-4C5C-931A-4AF43FDAE861}" srcOrd="0" destOrd="0" presId="urn:microsoft.com/office/officeart/2008/layout/VerticalCurvedList"/>
    <dgm:cxn modelId="{DC70ED77-9118-4920-BFD3-3618D096E5C0}" type="presParOf" srcId="{591413AB-DF3B-4C5C-931A-4AF43FDAE861}" destId="{A2BE24C7-E5F3-4C84-B20D-C30F96AEC547}" srcOrd="0" destOrd="0" presId="urn:microsoft.com/office/officeart/2008/layout/VerticalCurvedList"/>
    <dgm:cxn modelId="{18438282-66CE-4872-99D1-4A187FD9F032}" type="presParOf" srcId="{A2BE24C7-E5F3-4C84-B20D-C30F96AEC547}" destId="{05E64216-6641-4E58-84B0-059568EC7DE6}" srcOrd="0" destOrd="0" presId="urn:microsoft.com/office/officeart/2008/layout/VerticalCurvedList"/>
    <dgm:cxn modelId="{AA69FEB0-4966-40C8-AE87-072FEF24DCB2}" type="presParOf" srcId="{A2BE24C7-E5F3-4C84-B20D-C30F96AEC547}" destId="{5BDD9903-132A-470E-83AB-D8E6D85E63A8}" srcOrd="1" destOrd="0" presId="urn:microsoft.com/office/officeart/2008/layout/VerticalCurvedList"/>
    <dgm:cxn modelId="{6C421EB7-3B60-4DE4-B553-823663810B2C}" type="presParOf" srcId="{A2BE24C7-E5F3-4C84-B20D-C30F96AEC547}" destId="{4BC18DBB-6AD8-4436-AECB-98086C67C778}" srcOrd="2" destOrd="0" presId="urn:microsoft.com/office/officeart/2008/layout/VerticalCurvedList"/>
    <dgm:cxn modelId="{B59B1493-DDC8-4698-8302-9F25F31525A6}" type="presParOf" srcId="{A2BE24C7-E5F3-4C84-B20D-C30F96AEC547}" destId="{132BE9C1-8C07-4EB9-8802-2DD9B2754C11}" srcOrd="3" destOrd="0" presId="urn:microsoft.com/office/officeart/2008/layout/VerticalCurvedList"/>
    <dgm:cxn modelId="{A7DAD4C6-EA1E-460B-ACCE-91CBE7F6D8C4}" type="presParOf" srcId="{591413AB-DF3B-4C5C-931A-4AF43FDAE861}" destId="{D5A346E2-8CD1-4DE9-BB55-FB44955E68DA}" srcOrd="1" destOrd="0" presId="urn:microsoft.com/office/officeart/2008/layout/VerticalCurvedList"/>
    <dgm:cxn modelId="{533FC018-36FD-4513-9CE4-EBD744428D6E}" type="presParOf" srcId="{591413AB-DF3B-4C5C-931A-4AF43FDAE861}" destId="{8873864F-13E0-4550-8423-F82B8179CE5E}" srcOrd="2" destOrd="0" presId="urn:microsoft.com/office/officeart/2008/layout/VerticalCurvedList"/>
    <dgm:cxn modelId="{6EE24075-20CA-42C2-A709-B25AF623C6B4}" type="presParOf" srcId="{8873864F-13E0-4550-8423-F82B8179CE5E}" destId="{3802C41F-FBEB-4292-A225-1623F1E30275}" srcOrd="0" destOrd="0" presId="urn:microsoft.com/office/officeart/2008/layout/VerticalCurvedList"/>
    <dgm:cxn modelId="{9707D28F-8B59-4AC1-BB9A-67BAF047ECDB}" type="presParOf" srcId="{591413AB-DF3B-4C5C-931A-4AF43FDAE861}" destId="{2538EF8C-DBF6-4030-ABCB-93944BFCCBFC}" srcOrd="3" destOrd="0" presId="urn:microsoft.com/office/officeart/2008/layout/VerticalCurvedList"/>
    <dgm:cxn modelId="{A10B2AA2-9360-4D3C-B7F9-AA667BA8CB06}" type="presParOf" srcId="{591413AB-DF3B-4C5C-931A-4AF43FDAE861}" destId="{F3F5AD62-0BFF-4660-8D34-61C60C71D58B}" srcOrd="4" destOrd="0" presId="urn:microsoft.com/office/officeart/2008/layout/VerticalCurvedList"/>
    <dgm:cxn modelId="{8FAEC8DF-277A-4CBF-B8BA-9BAA107F41E1}" type="presParOf" srcId="{F3F5AD62-0BFF-4660-8D34-61C60C71D58B}" destId="{A3D519AC-7058-4836-8234-2B8800FFEE97}" srcOrd="0" destOrd="0" presId="urn:microsoft.com/office/officeart/2008/layout/VerticalCurvedList"/>
    <dgm:cxn modelId="{EC5CC769-719A-4980-9459-6833DB3BB491}" type="presParOf" srcId="{591413AB-DF3B-4C5C-931A-4AF43FDAE861}" destId="{D16972A7-1C7B-4BEF-9905-22D6704F7E68}" srcOrd="5" destOrd="0" presId="urn:microsoft.com/office/officeart/2008/layout/VerticalCurvedList"/>
    <dgm:cxn modelId="{31E530F3-C2DB-496C-B70A-856259525CB1}" type="presParOf" srcId="{591413AB-DF3B-4C5C-931A-4AF43FDAE861}" destId="{6EB01827-3FC7-4601-8FB6-74B71B9F7574}" srcOrd="6" destOrd="0" presId="urn:microsoft.com/office/officeart/2008/layout/VerticalCurvedList"/>
    <dgm:cxn modelId="{84CF5B96-488C-4833-A7F3-AAA0F3D1975F}" type="presParOf" srcId="{6EB01827-3FC7-4601-8FB6-74B71B9F7574}" destId="{934A98A5-4BE5-4F00-9DC6-31E422915FD7}" srcOrd="0" destOrd="0" presId="urn:microsoft.com/office/officeart/2008/layout/VerticalCurvedList"/>
    <dgm:cxn modelId="{35E28C4B-9BA6-43BA-8D36-BEE4C2BDE98E}" type="presParOf" srcId="{591413AB-DF3B-4C5C-931A-4AF43FDAE861}" destId="{F4748596-04A5-4316-BA1D-9C9E5C836E15}" srcOrd="7" destOrd="0" presId="urn:microsoft.com/office/officeart/2008/layout/VerticalCurvedList"/>
    <dgm:cxn modelId="{EEF15639-25CC-4B9F-AEC7-76B43165D71A}" type="presParOf" srcId="{591413AB-DF3B-4C5C-931A-4AF43FDAE861}" destId="{8DF9D936-0ACA-4AFA-921B-F8D94FCEDE47}" srcOrd="8" destOrd="0" presId="urn:microsoft.com/office/officeart/2008/layout/VerticalCurvedList"/>
    <dgm:cxn modelId="{881EDB26-E8F9-4AB3-B012-FB77AFB04288}" type="presParOf" srcId="{8DF9D936-0ACA-4AFA-921B-F8D94FCEDE47}" destId="{6ADC3524-58A0-4A9C-AE45-83CF528107BE}" srcOrd="0" destOrd="0" presId="urn:microsoft.com/office/officeart/2008/layout/VerticalCurvedList"/>
    <dgm:cxn modelId="{36AC1FC2-0BCA-4234-8201-FD57AFE00DB7}" type="presParOf" srcId="{591413AB-DF3B-4C5C-931A-4AF43FDAE861}" destId="{78E7BBF1-D736-4477-A6EE-6BDA9A328127}" srcOrd="9" destOrd="0" presId="urn:microsoft.com/office/officeart/2008/layout/VerticalCurvedList"/>
    <dgm:cxn modelId="{92849323-DB0C-4942-A070-DE80FE5CE111}" type="presParOf" srcId="{591413AB-DF3B-4C5C-931A-4AF43FDAE861}" destId="{7E5A4EEA-96C6-4FD7-9971-8EE4D3BD6F1F}" srcOrd="10" destOrd="0" presId="urn:microsoft.com/office/officeart/2008/layout/VerticalCurvedList"/>
    <dgm:cxn modelId="{12F3B514-EBDE-43F6-BECD-BB4A2E490CD2}" type="presParOf" srcId="{7E5A4EEA-96C6-4FD7-9971-8EE4D3BD6F1F}" destId="{198135D5-60DC-4769-BD48-43FEB45119F7}" srcOrd="0" destOrd="0" presId="urn:microsoft.com/office/officeart/2008/layout/VerticalCurvedList"/>
    <dgm:cxn modelId="{30355D3B-5CC2-40C4-8CCB-1B74BF99E1BA}" type="presParOf" srcId="{591413AB-DF3B-4C5C-931A-4AF43FDAE861}" destId="{0EFD3969-3F57-4782-9D29-7BE2A8FCB860}" srcOrd="11" destOrd="0" presId="urn:microsoft.com/office/officeart/2008/layout/VerticalCurvedList"/>
    <dgm:cxn modelId="{C9F7457D-FC37-4F7B-8A33-953483F2A621}" type="presParOf" srcId="{591413AB-DF3B-4C5C-931A-4AF43FDAE861}" destId="{C07270E5-3A6E-47AB-8403-0A40FDE5E8C6}" srcOrd="12" destOrd="0" presId="urn:microsoft.com/office/officeart/2008/layout/VerticalCurvedList"/>
    <dgm:cxn modelId="{DC94296C-8A57-4459-96FE-E8EC9E724B4B}" type="presParOf" srcId="{C07270E5-3A6E-47AB-8403-0A40FDE5E8C6}" destId="{BF6F5289-98AB-4CA7-A00A-1EB8D959E6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2941D5-6F5E-4912-B24E-EBC5B80A110C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BC088A7-C3E9-437E-8CB7-F34CC0931E86}">
      <dgm:prSet phldrT="[Текст]" custT="1"/>
      <dgm:spPr/>
      <dgm:t>
        <a:bodyPr/>
        <a:lstStyle/>
        <a:p>
          <a:r>
            <a:rPr lang="ru-RU" sz="2800" b="1" cap="all" baseline="0" dirty="0" smtClean="0">
              <a:latin typeface="Arial Narrow" panose="020B0606020202030204" pitchFamily="34" charset="0"/>
            </a:rPr>
            <a:t>Создание</a:t>
          </a:r>
        </a:p>
        <a:p>
          <a:r>
            <a:rPr lang="ru-RU" sz="1800" b="1" cap="all" baseline="0" dirty="0" smtClean="0">
              <a:latin typeface="Arial Narrow" panose="020B0606020202030204" pitchFamily="34" charset="0"/>
            </a:rPr>
            <a:t>Образовательных площадок</a:t>
          </a:r>
        </a:p>
      </dgm:t>
    </dgm:pt>
    <dgm:pt modelId="{AEDBEAFB-71BE-4B34-9729-1000F046E97B}" type="parTrans" cxnId="{A1910C3E-C069-46E8-A0EF-1A049F9B4490}">
      <dgm:prSet/>
      <dgm:spPr/>
      <dgm:t>
        <a:bodyPr/>
        <a:lstStyle/>
        <a:p>
          <a:endParaRPr lang="ru-RU"/>
        </a:p>
      </dgm:t>
    </dgm:pt>
    <dgm:pt modelId="{AFFE2EC2-83A2-4750-99A6-0D6BB430D06F}" type="sibTrans" cxnId="{A1910C3E-C069-46E8-A0EF-1A049F9B4490}">
      <dgm:prSet/>
      <dgm:spPr/>
      <dgm:t>
        <a:bodyPr/>
        <a:lstStyle/>
        <a:p>
          <a:endParaRPr lang="ru-RU"/>
        </a:p>
      </dgm:t>
    </dgm:pt>
    <dgm:pt modelId="{7051A3BC-26DC-4089-85D8-179D5B4363E0}">
      <dgm:prSet phldrT="[Текст]" custT="1"/>
      <dgm:spPr/>
      <dgm:t>
        <a:bodyPr/>
        <a:lstStyle/>
        <a:p>
          <a:r>
            <a:rPr lang="ru-RU" sz="2800" b="1" cap="all" baseline="0" dirty="0" smtClean="0">
              <a:latin typeface="Arial Narrow" panose="020B0606020202030204" pitchFamily="34" charset="0"/>
            </a:rPr>
            <a:t>Формирование</a:t>
          </a:r>
          <a:r>
            <a:rPr lang="en-US" sz="2800" b="1" cap="all" baseline="0" dirty="0" smtClean="0">
              <a:latin typeface="Arial Narrow" panose="020B0606020202030204" pitchFamily="34" charset="0"/>
            </a:rPr>
            <a:t> </a:t>
          </a:r>
        </a:p>
        <a:p>
          <a:r>
            <a:rPr lang="ru-RU" sz="1800" b="1" cap="all" baseline="0" dirty="0" smtClean="0">
              <a:latin typeface="Arial Narrow" panose="020B0606020202030204" pitchFamily="34" charset="0"/>
            </a:rPr>
            <a:t>новых партнерских </a:t>
          </a:r>
          <a:endParaRPr lang="en-US" sz="1800" b="1" cap="all" baseline="0" dirty="0" smtClean="0">
            <a:latin typeface="Arial Narrow" panose="020B0606020202030204" pitchFamily="34" charset="0"/>
          </a:endParaRPr>
        </a:p>
        <a:p>
          <a:r>
            <a:rPr lang="ru-RU" sz="1800" b="1" cap="all" baseline="0" dirty="0" smtClean="0">
              <a:latin typeface="Arial Narrow" panose="020B0606020202030204" pitchFamily="34" charset="0"/>
            </a:rPr>
            <a:t>отношений</a:t>
          </a:r>
          <a:endParaRPr lang="ru-RU" sz="1800" b="1" cap="all" baseline="0" dirty="0">
            <a:latin typeface="Arial Narrow" panose="020B0606020202030204" pitchFamily="34" charset="0"/>
          </a:endParaRPr>
        </a:p>
      </dgm:t>
    </dgm:pt>
    <dgm:pt modelId="{6E5CE16B-21CF-4714-9F1A-B95DFF4C79D2}" type="parTrans" cxnId="{55B28B74-BFA1-4FAF-A93A-D3DB60FF309D}">
      <dgm:prSet/>
      <dgm:spPr/>
      <dgm:t>
        <a:bodyPr/>
        <a:lstStyle/>
        <a:p>
          <a:endParaRPr lang="ru-RU"/>
        </a:p>
      </dgm:t>
    </dgm:pt>
    <dgm:pt modelId="{7F977A2F-F8BA-4EA9-B70B-C8BB2EDFC0B3}" type="sibTrans" cxnId="{55B28B74-BFA1-4FAF-A93A-D3DB60FF309D}">
      <dgm:prSet/>
      <dgm:spPr/>
      <dgm:t>
        <a:bodyPr/>
        <a:lstStyle/>
        <a:p>
          <a:endParaRPr lang="ru-RU"/>
        </a:p>
      </dgm:t>
    </dgm:pt>
    <dgm:pt modelId="{864670CA-CC90-4A43-B16C-1C636E045336}">
      <dgm:prSet phldrT="[Текст]" custT="1"/>
      <dgm:spPr/>
      <dgm:t>
        <a:bodyPr/>
        <a:lstStyle/>
        <a:p>
          <a:r>
            <a:rPr lang="ru-RU" sz="2800" b="1" cap="all" baseline="0" dirty="0" smtClean="0">
              <a:latin typeface="Arial Narrow" panose="020B0606020202030204" pitchFamily="34" charset="0"/>
            </a:rPr>
            <a:t>Получение </a:t>
          </a:r>
        </a:p>
        <a:p>
          <a:r>
            <a:rPr lang="ru-RU" sz="1800" b="1" cap="all" baseline="0" dirty="0" smtClean="0">
              <a:latin typeface="Arial Narrow" panose="020B0606020202030204" pitchFamily="34" charset="0"/>
            </a:rPr>
            <a:t>необходимых </a:t>
          </a:r>
        </a:p>
        <a:p>
          <a:r>
            <a:rPr lang="ru-RU" sz="1800" b="1" cap="all" baseline="0" dirty="0" smtClean="0">
              <a:latin typeface="Arial Narrow" panose="020B0606020202030204" pitchFamily="34" charset="0"/>
            </a:rPr>
            <a:t>знаний и опыта</a:t>
          </a:r>
          <a:endParaRPr lang="ru-RU" sz="1800" b="1" cap="all" baseline="0" dirty="0">
            <a:latin typeface="Arial Narrow" panose="020B0606020202030204" pitchFamily="34" charset="0"/>
          </a:endParaRPr>
        </a:p>
      </dgm:t>
    </dgm:pt>
    <dgm:pt modelId="{95707618-F360-4041-A6C3-0F632D20BB20}" type="parTrans" cxnId="{AEB3866F-94C4-4F1B-8767-E49702F0D8DF}">
      <dgm:prSet/>
      <dgm:spPr/>
      <dgm:t>
        <a:bodyPr/>
        <a:lstStyle/>
        <a:p>
          <a:endParaRPr lang="ru-RU"/>
        </a:p>
      </dgm:t>
    </dgm:pt>
    <dgm:pt modelId="{A99F20DF-9C6F-409D-B3CC-1896A71F8E79}" type="sibTrans" cxnId="{AEB3866F-94C4-4F1B-8767-E49702F0D8DF}">
      <dgm:prSet/>
      <dgm:spPr/>
      <dgm:t>
        <a:bodyPr/>
        <a:lstStyle/>
        <a:p>
          <a:endParaRPr lang="ru-RU"/>
        </a:p>
      </dgm:t>
    </dgm:pt>
    <dgm:pt modelId="{9C217F03-D6FA-4EB6-A33E-E4E4B19E9865}">
      <dgm:prSet custT="1"/>
      <dgm:spPr/>
      <dgm:t>
        <a:bodyPr/>
        <a:lstStyle/>
        <a:p>
          <a:r>
            <a:rPr lang="ru-RU" sz="2800" b="1" cap="all" baseline="0" dirty="0" smtClean="0">
              <a:latin typeface="Arial Narrow" panose="020B0606020202030204" pitchFamily="34" charset="0"/>
            </a:rPr>
            <a:t>Повышение  </a:t>
          </a:r>
        </a:p>
        <a:p>
          <a:r>
            <a:rPr lang="ru-RU" sz="1800" b="1" cap="all" baseline="0" dirty="0" smtClean="0">
              <a:latin typeface="Arial Narrow" panose="020B0606020202030204" pitchFamily="34" charset="0"/>
            </a:rPr>
            <a:t>общественной </a:t>
          </a:r>
        </a:p>
        <a:p>
          <a:r>
            <a:rPr lang="ru-RU" sz="1800" b="1" cap="all" baseline="0" dirty="0" smtClean="0">
              <a:latin typeface="Arial Narrow" panose="020B0606020202030204" pitchFamily="34" charset="0"/>
            </a:rPr>
            <a:t>активности</a:t>
          </a:r>
          <a:endParaRPr lang="ru-RU" sz="1800" b="1" cap="all" baseline="0" dirty="0">
            <a:latin typeface="Arial Narrow" panose="020B0606020202030204" pitchFamily="34" charset="0"/>
          </a:endParaRPr>
        </a:p>
      </dgm:t>
    </dgm:pt>
    <dgm:pt modelId="{989714C7-A409-46C3-9348-5E9049C055D9}" type="parTrans" cxnId="{4D48889A-9B50-4745-A674-43EFEAF920BE}">
      <dgm:prSet/>
      <dgm:spPr/>
      <dgm:t>
        <a:bodyPr/>
        <a:lstStyle/>
        <a:p>
          <a:endParaRPr lang="ru-RU"/>
        </a:p>
      </dgm:t>
    </dgm:pt>
    <dgm:pt modelId="{CAF44E73-4185-4CAC-90FF-EBEFE546B5DE}" type="sibTrans" cxnId="{4D48889A-9B50-4745-A674-43EFEAF920BE}">
      <dgm:prSet/>
      <dgm:spPr/>
      <dgm:t>
        <a:bodyPr/>
        <a:lstStyle/>
        <a:p>
          <a:endParaRPr lang="ru-RU"/>
        </a:p>
      </dgm:t>
    </dgm:pt>
    <dgm:pt modelId="{D0DB0968-B00B-41F2-95EB-B9A9E9E22466}">
      <dgm:prSet custT="1"/>
      <dgm:spPr/>
      <dgm:t>
        <a:bodyPr/>
        <a:lstStyle/>
        <a:p>
          <a:r>
            <a:rPr lang="ru-RU" sz="2800" b="1" cap="all" baseline="0" dirty="0" smtClean="0">
              <a:latin typeface="Arial Narrow" panose="020B0606020202030204" pitchFamily="34" charset="0"/>
            </a:rPr>
            <a:t>Улучшение </a:t>
          </a:r>
        </a:p>
        <a:p>
          <a:r>
            <a:rPr lang="ru-RU" sz="1800" b="1" cap="all" baseline="0" dirty="0" smtClean="0">
              <a:latin typeface="Arial Narrow" panose="020B0606020202030204" pitchFamily="34" charset="0"/>
            </a:rPr>
            <a:t>качества жизни</a:t>
          </a:r>
          <a:endParaRPr lang="ru-RU" sz="1800" b="1" cap="all" baseline="0" dirty="0">
            <a:latin typeface="Arial Narrow" panose="020B0606020202030204" pitchFamily="34" charset="0"/>
          </a:endParaRPr>
        </a:p>
      </dgm:t>
    </dgm:pt>
    <dgm:pt modelId="{321FDEC6-089B-41E8-9751-2B0D88CC5E2F}" type="parTrans" cxnId="{20B4AFFE-5102-415A-8BF2-01A186431833}">
      <dgm:prSet/>
      <dgm:spPr/>
      <dgm:t>
        <a:bodyPr/>
        <a:lstStyle/>
        <a:p>
          <a:endParaRPr lang="ru-RU"/>
        </a:p>
      </dgm:t>
    </dgm:pt>
    <dgm:pt modelId="{DA2A2AE6-A130-4D2E-9F19-AD7782FABCB4}" type="sibTrans" cxnId="{20B4AFFE-5102-415A-8BF2-01A186431833}">
      <dgm:prSet/>
      <dgm:spPr/>
      <dgm:t>
        <a:bodyPr/>
        <a:lstStyle/>
        <a:p>
          <a:endParaRPr lang="ru-RU"/>
        </a:p>
      </dgm:t>
    </dgm:pt>
    <dgm:pt modelId="{E95B9BAF-B19A-4AA2-90DF-1EE4B04E04EA}">
      <dgm:prSet custT="1"/>
      <dgm:spPr/>
      <dgm:t>
        <a:bodyPr/>
        <a:lstStyle/>
        <a:p>
          <a:r>
            <a:rPr lang="ru-RU" sz="2800" b="1" cap="all" baseline="0" dirty="0" smtClean="0">
              <a:latin typeface="Arial Narrow" panose="020B0606020202030204" pitchFamily="34" charset="0"/>
            </a:rPr>
            <a:t>Популяризация </a:t>
          </a:r>
        </a:p>
        <a:p>
          <a:r>
            <a:rPr lang="ru-RU" sz="1800" b="1" cap="all" baseline="0" dirty="0" smtClean="0">
              <a:latin typeface="Arial Narrow" panose="020B0606020202030204" pitchFamily="34" charset="0"/>
            </a:rPr>
            <a:t>корпоративного добровольчества</a:t>
          </a:r>
          <a:endParaRPr lang="ru-RU" sz="1800" b="1" cap="all" baseline="0" dirty="0">
            <a:latin typeface="Arial Narrow" panose="020B0606020202030204" pitchFamily="34" charset="0"/>
          </a:endParaRPr>
        </a:p>
      </dgm:t>
    </dgm:pt>
    <dgm:pt modelId="{046C96ED-5A4E-498D-8D90-D7F68CC89FB2}" type="parTrans" cxnId="{1AA67981-D394-4E63-97B2-0A6A5F60CD03}">
      <dgm:prSet/>
      <dgm:spPr/>
      <dgm:t>
        <a:bodyPr/>
        <a:lstStyle/>
        <a:p>
          <a:endParaRPr lang="ru-RU"/>
        </a:p>
      </dgm:t>
    </dgm:pt>
    <dgm:pt modelId="{864F4585-5D62-4438-93CC-C7EE28FC98CD}" type="sibTrans" cxnId="{1AA67981-D394-4E63-97B2-0A6A5F60CD03}">
      <dgm:prSet/>
      <dgm:spPr/>
      <dgm:t>
        <a:bodyPr/>
        <a:lstStyle/>
        <a:p>
          <a:endParaRPr lang="ru-RU"/>
        </a:p>
      </dgm:t>
    </dgm:pt>
    <dgm:pt modelId="{5C307ACB-ED07-4C47-A2E0-3C17E05E3C91}" type="pres">
      <dgm:prSet presAssocID="{B12941D5-6F5E-4912-B24E-EBC5B80A11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8EEE27-B9EC-4100-9F5C-923ED8B25CA5}" type="pres">
      <dgm:prSet presAssocID="{8BC088A7-C3E9-437E-8CB7-F34CC0931E86}" presName="compositeNode" presStyleCnt="0">
        <dgm:presLayoutVars>
          <dgm:bulletEnabled val="1"/>
        </dgm:presLayoutVars>
      </dgm:prSet>
      <dgm:spPr/>
    </dgm:pt>
    <dgm:pt modelId="{4D6E142D-76FC-4837-8C18-B228977B7725}" type="pres">
      <dgm:prSet presAssocID="{8BC088A7-C3E9-437E-8CB7-F34CC0931E86}" presName="bgRect" presStyleLbl="node1" presStyleIdx="0" presStyleCnt="6" custScaleY="229292"/>
      <dgm:spPr/>
      <dgm:t>
        <a:bodyPr/>
        <a:lstStyle/>
        <a:p>
          <a:endParaRPr lang="ru-RU"/>
        </a:p>
      </dgm:t>
    </dgm:pt>
    <dgm:pt modelId="{81697795-0D2B-49BE-B8E9-8CF77E29821D}" type="pres">
      <dgm:prSet presAssocID="{8BC088A7-C3E9-437E-8CB7-F34CC0931E86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AFE95-DA94-4584-BF2C-C693521AACB8}" type="pres">
      <dgm:prSet presAssocID="{AFFE2EC2-83A2-4750-99A6-0D6BB430D06F}" presName="hSp" presStyleCnt="0"/>
      <dgm:spPr/>
    </dgm:pt>
    <dgm:pt modelId="{A707E985-0BAA-4C55-8E7F-8D193E303C7E}" type="pres">
      <dgm:prSet presAssocID="{AFFE2EC2-83A2-4750-99A6-0D6BB430D06F}" presName="vProcSp" presStyleCnt="0"/>
      <dgm:spPr/>
    </dgm:pt>
    <dgm:pt modelId="{DF48DBD5-5EA7-4EF0-86CC-B74C21A0FADB}" type="pres">
      <dgm:prSet presAssocID="{AFFE2EC2-83A2-4750-99A6-0D6BB430D06F}" presName="vSp1" presStyleCnt="0"/>
      <dgm:spPr/>
    </dgm:pt>
    <dgm:pt modelId="{2C8D8354-2562-4402-B6E5-814002E5ABA3}" type="pres">
      <dgm:prSet presAssocID="{AFFE2EC2-83A2-4750-99A6-0D6BB430D06F}" presName="simulatedConn" presStyleLbl="solidFgAcc1" presStyleIdx="0" presStyleCnt="5"/>
      <dgm:spPr/>
    </dgm:pt>
    <dgm:pt modelId="{4A7FBA86-A9AF-4E67-9C7D-0E341CBBBAE3}" type="pres">
      <dgm:prSet presAssocID="{AFFE2EC2-83A2-4750-99A6-0D6BB430D06F}" presName="vSp2" presStyleCnt="0"/>
      <dgm:spPr/>
    </dgm:pt>
    <dgm:pt modelId="{1E46AABB-6A28-49E9-AD6D-086E3714F949}" type="pres">
      <dgm:prSet presAssocID="{AFFE2EC2-83A2-4750-99A6-0D6BB430D06F}" presName="sibTrans" presStyleCnt="0"/>
      <dgm:spPr/>
    </dgm:pt>
    <dgm:pt modelId="{733B43BC-F39F-4FB8-9555-395D5BB99BD8}" type="pres">
      <dgm:prSet presAssocID="{7051A3BC-26DC-4089-85D8-179D5B4363E0}" presName="compositeNode" presStyleCnt="0">
        <dgm:presLayoutVars>
          <dgm:bulletEnabled val="1"/>
        </dgm:presLayoutVars>
      </dgm:prSet>
      <dgm:spPr/>
    </dgm:pt>
    <dgm:pt modelId="{A475EB62-8FAF-4742-991B-F55376930FB4}" type="pres">
      <dgm:prSet presAssocID="{7051A3BC-26DC-4089-85D8-179D5B4363E0}" presName="bgRect" presStyleLbl="node1" presStyleIdx="1" presStyleCnt="6" custScaleY="227459"/>
      <dgm:spPr/>
      <dgm:t>
        <a:bodyPr/>
        <a:lstStyle/>
        <a:p>
          <a:endParaRPr lang="ru-RU"/>
        </a:p>
      </dgm:t>
    </dgm:pt>
    <dgm:pt modelId="{8B5B062A-CFAA-42AE-A32C-989177274F6B}" type="pres">
      <dgm:prSet presAssocID="{7051A3BC-26DC-4089-85D8-179D5B4363E0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156B5-1C38-4156-A99C-90A04DD1195F}" type="pres">
      <dgm:prSet presAssocID="{7F977A2F-F8BA-4EA9-B70B-C8BB2EDFC0B3}" presName="hSp" presStyleCnt="0"/>
      <dgm:spPr/>
    </dgm:pt>
    <dgm:pt modelId="{ACAA2B92-5341-4CC3-84E8-59B87B4C3630}" type="pres">
      <dgm:prSet presAssocID="{7F977A2F-F8BA-4EA9-B70B-C8BB2EDFC0B3}" presName="vProcSp" presStyleCnt="0"/>
      <dgm:spPr/>
    </dgm:pt>
    <dgm:pt modelId="{011CC1C0-2D12-4673-BA62-04B86A7BBAD9}" type="pres">
      <dgm:prSet presAssocID="{7F977A2F-F8BA-4EA9-B70B-C8BB2EDFC0B3}" presName="vSp1" presStyleCnt="0"/>
      <dgm:spPr/>
    </dgm:pt>
    <dgm:pt modelId="{A6178D0A-D77B-41C2-9BB9-7C92B37FCCDE}" type="pres">
      <dgm:prSet presAssocID="{7F977A2F-F8BA-4EA9-B70B-C8BB2EDFC0B3}" presName="simulatedConn" presStyleLbl="solidFgAcc1" presStyleIdx="1" presStyleCnt="5"/>
      <dgm:spPr/>
    </dgm:pt>
    <dgm:pt modelId="{A8580750-42CC-4105-8A79-ECA533C3C864}" type="pres">
      <dgm:prSet presAssocID="{7F977A2F-F8BA-4EA9-B70B-C8BB2EDFC0B3}" presName="vSp2" presStyleCnt="0"/>
      <dgm:spPr/>
    </dgm:pt>
    <dgm:pt modelId="{71FEAC77-C11E-40E8-BABE-31785ACF02A4}" type="pres">
      <dgm:prSet presAssocID="{7F977A2F-F8BA-4EA9-B70B-C8BB2EDFC0B3}" presName="sibTrans" presStyleCnt="0"/>
      <dgm:spPr/>
    </dgm:pt>
    <dgm:pt modelId="{E6D3AAC0-DA9C-49B3-AD51-356946172526}" type="pres">
      <dgm:prSet presAssocID="{864670CA-CC90-4A43-B16C-1C636E045336}" presName="compositeNode" presStyleCnt="0">
        <dgm:presLayoutVars>
          <dgm:bulletEnabled val="1"/>
        </dgm:presLayoutVars>
      </dgm:prSet>
      <dgm:spPr/>
    </dgm:pt>
    <dgm:pt modelId="{B964F964-CCFA-49CF-ABD2-AE0F9EC1B79A}" type="pres">
      <dgm:prSet presAssocID="{864670CA-CC90-4A43-B16C-1C636E045336}" presName="bgRect" presStyleLbl="node1" presStyleIdx="2" presStyleCnt="6" custScaleY="229292"/>
      <dgm:spPr/>
      <dgm:t>
        <a:bodyPr/>
        <a:lstStyle/>
        <a:p>
          <a:endParaRPr lang="ru-RU"/>
        </a:p>
      </dgm:t>
    </dgm:pt>
    <dgm:pt modelId="{0CE475E9-1F09-4424-B97F-67A0BF7B95C4}" type="pres">
      <dgm:prSet presAssocID="{864670CA-CC90-4A43-B16C-1C636E045336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60C09-C52E-4A6D-9474-67F312A3B3C1}" type="pres">
      <dgm:prSet presAssocID="{A99F20DF-9C6F-409D-B3CC-1896A71F8E79}" presName="hSp" presStyleCnt="0"/>
      <dgm:spPr/>
    </dgm:pt>
    <dgm:pt modelId="{798606A9-5F1E-40FE-9196-DE150CC2770E}" type="pres">
      <dgm:prSet presAssocID="{A99F20DF-9C6F-409D-B3CC-1896A71F8E79}" presName="vProcSp" presStyleCnt="0"/>
      <dgm:spPr/>
    </dgm:pt>
    <dgm:pt modelId="{F7E885B9-F22C-4806-81B1-53605ED37647}" type="pres">
      <dgm:prSet presAssocID="{A99F20DF-9C6F-409D-B3CC-1896A71F8E79}" presName="vSp1" presStyleCnt="0"/>
      <dgm:spPr/>
    </dgm:pt>
    <dgm:pt modelId="{5D8E1AA3-8294-4CAC-8065-83CC633036A4}" type="pres">
      <dgm:prSet presAssocID="{A99F20DF-9C6F-409D-B3CC-1896A71F8E79}" presName="simulatedConn" presStyleLbl="solidFgAcc1" presStyleIdx="2" presStyleCnt="5"/>
      <dgm:spPr/>
    </dgm:pt>
    <dgm:pt modelId="{BAC4A24E-BDEA-4376-8FFB-9D57F0A91D95}" type="pres">
      <dgm:prSet presAssocID="{A99F20DF-9C6F-409D-B3CC-1896A71F8E79}" presName="vSp2" presStyleCnt="0"/>
      <dgm:spPr/>
    </dgm:pt>
    <dgm:pt modelId="{546832F0-267C-4B5C-9557-0BA5E1196859}" type="pres">
      <dgm:prSet presAssocID="{A99F20DF-9C6F-409D-B3CC-1896A71F8E79}" presName="sibTrans" presStyleCnt="0"/>
      <dgm:spPr/>
    </dgm:pt>
    <dgm:pt modelId="{8CCEC6F4-413D-4AAD-BB05-5DF8CAB49696}" type="pres">
      <dgm:prSet presAssocID="{9C217F03-D6FA-4EB6-A33E-E4E4B19E9865}" presName="compositeNode" presStyleCnt="0">
        <dgm:presLayoutVars>
          <dgm:bulletEnabled val="1"/>
        </dgm:presLayoutVars>
      </dgm:prSet>
      <dgm:spPr/>
    </dgm:pt>
    <dgm:pt modelId="{3010D0F0-FB31-4F84-B61E-362A22E95BDE}" type="pres">
      <dgm:prSet presAssocID="{9C217F03-D6FA-4EB6-A33E-E4E4B19E9865}" presName="bgRect" presStyleLbl="node1" presStyleIdx="3" presStyleCnt="6" custScaleY="229292"/>
      <dgm:spPr/>
      <dgm:t>
        <a:bodyPr/>
        <a:lstStyle/>
        <a:p>
          <a:endParaRPr lang="ru-RU"/>
        </a:p>
      </dgm:t>
    </dgm:pt>
    <dgm:pt modelId="{F997286E-D4A3-474E-866E-DF192F6E0BA1}" type="pres">
      <dgm:prSet presAssocID="{9C217F03-D6FA-4EB6-A33E-E4E4B19E9865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CC60-76FE-4F95-9398-0AD77B8A0A29}" type="pres">
      <dgm:prSet presAssocID="{CAF44E73-4185-4CAC-90FF-EBEFE546B5DE}" presName="hSp" presStyleCnt="0"/>
      <dgm:spPr/>
    </dgm:pt>
    <dgm:pt modelId="{DAFED6CD-B27B-4A2C-8372-E81352BE3D05}" type="pres">
      <dgm:prSet presAssocID="{CAF44E73-4185-4CAC-90FF-EBEFE546B5DE}" presName="vProcSp" presStyleCnt="0"/>
      <dgm:spPr/>
    </dgm:pt>
    <dgm:pt modelId="{397A001B-E65F-46EF-88E0-0141A6EEE362}" type="pres">
      <dgm:prSet presAssocID="{CAF44E73-4185-4CAC-90FF-EBEFE546B5DE}" presName="vSp1" presStyleCnt="0"/>
      <dgm:spPr/>
    </dgm:pt>
    <dgm:pt modelId="{D585DCEE-79E5-42A1-BC30-7E684C52EEDA}" type="pres">
      <dgm:prSet presAssocID="{CAF44E73-4185-4CAC-90FF-EBEFE546B5DE}" presName="simulatedConn" presStyleLbl="solidFgAcc1" presStyleIdx="3" presStyleCnt="5"/>
      <dgm:spPr/>
    </dgm:pt>
    <dgm:pt modelId="{8BB19E03-0B63-49C8-85BA-D9BE486A33B4}" type="pres">
      <dgm:prSet presAssocID="{CAF44E73-4185-4CAC-90FF-EBEFE546B5DE}" presName="vSp2" presStyleCnt="0"/>
      <dgm:spPr/>
    </dgm:pt>
    <dgm:pt modelId="{D68CCC28-6706-434D-8FEE-6FB7D9596A13}" type="pres">
      <dgm:prSet presAssocID="{CAF44E73-4185-4CAC-90FF-EBEFE546B5DE}" presName="sibTrans" presStyleCnt="0"/>
      <dgm:spPr/>
    </dgm:pt>
    <dgm:pt modelId="{5F88B128-81CA-45FA-ADA6-57FB3A9504FF}" type="pres">
      <dgm:prSet presAssocID="{D0DB0968-B00B-41F2-95EB-B9A9E9E22466}" presName="compositeNode" presStyleCnt="0">
        <dgm:presLayoutVars>
          <dgm:bulletEnabled val="1"/>
        </dgm:presLayoutVars>
      </dgm:prSet>
      <dgm:spPr/>
    </dgm:pt>
    <dgm:pt modelId="{00202A34-FB8B-4983-9AA4-E1FBEE4339E3}" type="pres">
      <dgm:prSet presAssocID="{D0DB0968-B00B-41F2-95EB-B9A9E9E22466}" presName="bgRect" presStyleLbl="node1" presStyleIdx="4" presStyleCnt="6" custScaleY="229292"/>
      <dgm:spPr/>
      <dgm:t>
        <a:bodyPr/>
        <a:lstStyle/>
        <a:p>
          <a:endParaRPr lang="ru-RU"/>
        </a:p>
      </dgm:t>
    </dgm:pt>
    <dgm:pt modelId="{23CBCE4D-4BD3-4156-A86E-80AC24AD5FEA}" type="pres">
      <dgm:prSet presAssocID="{D0DB0968-B00B-41F2-95EB-B9A9E9E22466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222DA-B06C-4F84-8799-F039D1ED0067}" type="pres">
      <dgm:prSet presAssocID="{DA2A2AE6-A130-4D2E-9F19-AD7782FABCB4}" presName="hSp" presStyleCnt="0"/>
      <dgm:spPr/>
    </dgm:pt>
    <dgm:pt modelId="{5B9E652C-EA27-40A9-AEFE-13CF0C56BFFC}" type="pres">
      <dgm:prSet presAssocID="{DA2A2AE6-A130-4D2E-9F19-AD7782FABCB4}" presName="vProcSp" presStyleCnt="0"/>
      <dgm:spPr/>
    </dgm:pt>
    <dgm:pt modelId="{60CA5FAC-FE1B-4838-9264-9E679DD779C1}" type="pres">
      <dgm:prSet presAssocID="{DA2A2AE6-A130-4D2E-9F19-AD7782FABCB4}" presName="vSp1" presStyleCnt="0"/>
      <dgm:spPr/>
    </dgm:pt>
    <dgm:pt modelId="{145B56BE-61E4-41BA-92AF-87CFBC99CAB9}" type="pres">
      <dgm:prSet presAssocID="{DA2A2AE6-A130-4D2E-9F19-AD7782FABCB4}" presName="simulatedConn" presStyleLbl="solidFgAcc1" presStyleIdx="4" presStyleCnt="5"/>
      <dgm:spPr/>
    </dgm:pt>
    <dgm:pt modelId="{3776B498-A25D-47D1-892B-80633D973606}" type="pres">
      <dgm:prSet presAssocID="{DA2A2AE6-A130-4D2E-9F19-AD7782FABCB4}" presName="vSp2" presStyleCnt="0"/>
      <dgm:spPr/>
    </dgm:pt>
    <dgm:pt modelId="{668EBDEF-CDAD-424E-B4A4-359AB3578FB9}" type="pres">
      <dgm:prSet presAssocID="{DA2A2AE6-A130-4D2E-9F19-AD7782FABCB4}" presName="sibTrans" presStyleCnt="0"/>
      <dgm:spPr/>
    </dgm:pt>
    <dgm:pt modelId="{698E2518-4B76-4DD3-BB4D-2E4C5A345448}" type="pres">
      <dgm:prSet presAssocID="{E95B9BAF-B19A-4AA2-90DF-1EE4B04E04EA}" presName="compositeNode" presStyleCnt="0">
        <dgm:presLayoutVars>
          <dgm:bulletEnabled val="1"/>
        </dgm:presLayoutVars>
      </dgm:prSet>
      <dgm:spPr/>
    </dgm:pt>
    <dgm:pt modelId="{D94DF93C-EE0D-4E0A-99CC-7ED265248F63}" type="pres">
      <dgm:prSet presAssocID="{E95B9BAF-B19A-4AA2-90DF-1EE4B04E04EA}" presName="bgRect" presStyleLbl="node1" presStyleIdx="5" presStyleCnt="6" custScaleY="229292"/>
      <dgm:spPr/>
      <dgm:t>
        <a:bodyPr/>
        <a:lstStyle/>
        <a:p>
          <a:endParaRPr lang="ru-RU"/>
        </a:p>
      </dgm:t>
    </dgm:pt>
    <dgm:pt modelId="{F83CCA43-082B-4032-A9B8-76D024119BE7}" type="pres">
      <dgm:prSet presAssocID="{E95B9BAF-B19A-4AA2-90DF-1EE4B04E04EA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D6C79-DC91-4C55-8A88-3789725B7CDD}" type="presOf" srcId="{E95B9BAF-B19A-4AA2-90DF-1EE4B04E04EA}" destId="{F83CCA43-082B-4032-A9B8-76D024119BE7}" srcOrd="1" destOrd="0" presId="urn:microsoft.com/office/officeart/2005/8/layout/hProcess7"/>
    <dgm:cxn modelId="{1AA67981-D394-4E63-97B2-0A6A5F60CD03}" srcId="{B12941D5-6F5E-4912-B24E-EBC5B80A110C}" destId="{E95B9BAF-B19A-4AA2-90DF-1EE4B04E04EA}" srcOrd="5" destOrd="0" parTransId="{046C96ED-5A4E-498D-8D90-D7F68CC89FB2}" sibTransId="{864F4585-5D62-4438-93CC-C7EE28FC98CD}"/>
    <dgm:cxn modelId="{55B28B74-BFA1-4FAF-A93A-D3DB60FF309D}" srcId="{B12941D5-6F5E-4912-B24E-EBC5B80A110C}" destId="{7051A3BC-26DC-4089-85D8-179D5B4363E0}" srcOrd="1" destOrd="0" parTransId="{6E5CE16B-21CF-4714-9F1A-B95DFF4C79D2}" sibTransId="{7F977A2F-F8BA-4EA9-B70B-C8BB2EDFC0B3}"/>
    <dgm:cxn modelId="{1BB269FB-2B29-432F-B244-9270C32B4451}" type="presOf" srcId="{864670CA-CC90-4A43-B16C-1C636E045336}" destId="{0CE475E9-1F09-4424-B97F-67A0BF7B95C4}" srcOrd="1" destOrd="0" presId="urn:microsoft.com/office/officeart/2005/8/layout/hProcess7"/>
    <dgm:cxn modelId="{AEB3866F-94C4-4F1B-8767-E49702F0D8DF}" srcId="{B12941D5-6F5E-4912-B24E-EBC5B80A110C}" destId="{864670CA-CC90-4A43-B16C-1C636E045336}" srcOrd="2" destOrd="0" parTransId="{95707618-F360-4041-A6C3-0F632D20BB20}" sibTransId="{A99F20DF-9C6F-409D-B3CC-1896A71F8E79}"/>
    <dgm:cxn modelId="{C2904F37-5D92-4973-B2A4-C57B23B29F4B}" type="presOf" srcId="{D0DB0968-B00B-41F2-95EB-B9A9E9E22466}" destId="{00202A34-FB8B-4983-9AA4-E1FBEE4339E3}" srcOrd="0" destOrd="0" presId="urn:microsoft.com/office/officeart/2005/8/layout/hProcess7"/>
    <dgm:cxn modelId="{F5600AD2-9085-4226-9C65-B57F32E4F07C}" type="presOf" srcId="{7051A3BC-26DC-4089-85D8-179D5B4363E0}" destId="{A475EB62-8FAF-4742-991B-F55376930FB4}" srcOrd="0" destOrd="0" presId="urn:microsoft.com/office/officeart/2005/8/layout/hProcess7"/>
    <dgm:cxn modelId="{16FF611A-66D9-48C7-9B1D-F7EFB893B55A}" type="presOf" srcId="{E95B9BAF-B19A-4AA2-90DF-1EE4B04E04EA}" destId="{D94DF93C-EE0D-4E0A-99CC-7ED265248F63}" srcOrd="0" destOrd="0" presId="urn:microsoft.com/office/officeart/2005/8/layout/hProcess7"/>
    <dgm:cxn modelId="{04D37A87-C4C3-42EC-8E82-A208AC3F07CA}" type="presOf" srcId="{D0DB0968-B00B-41F2-95EB-B9A9E9E22466}" destId="{23CBCE4D-4BD3-4156-A86E-80AC24AD5FEA}" srcOrd="1" destOrd="0" presId="urn:microsoft.com/office/officeart/2005/8/layout/hProcess7"/>
    <dgm:cxn modelId="{F7EFAD5A-4CD4-4899-B434-EFB8BE85F888}" type="presOf" srcId="{7051A3BC-26DC-4089-85D8-179D5B4363E0}" destId="{8B5B062A-CFAA-42AE-A32C-989177274F6B}" srcOrd="1" destOrd="0" presId="urn:microsoft.com/office/officeart/2005/8/layout/hProcess7"/>
    <dgm:cxn modelId="{4D48889A-9B50-4745-A674-43EFEAF920BE}" srcId="{B12941D5-6F5E-4912-B24E-EBC5B80A110C}" destId="{9C217F03-D6FA-4EB6-A33E-E4E4B19E9865}" srcOrd="3" destOrd="0" parTransId="{989714C7-A409-46C3-9348-5E9049C055D9}" sibTransId="{CAF44E73-4185-4CAC-90FF-EBEFE546B5DE}"/>
    <dgm:cxn modelId="{A615DED2-FCDA-4B1B-A128-024864C26DD7}" type="presOf" srcId="{9C217F03-D6FA-4EB6-A33E-E4E4B19E9865}" destId="{3010D0F0-FB31-4F84-B61E-362A22E95BDE}" srcOrd="0" destOrd="0" presId="urn:microsoft.com/office/officeart/2005/8/layout/hProcess7"/>
    <dgm:cxn modelId="{20B4AFFE-5102-415A-8BF2-01A186431833}" srcId="{B12941D5-6F5E-4912-B24E-EBC5B80A110C}" destId="{D0DB0968-B00B-41F2-95EB-B9A9E9E22466}" srcOrd="4" destOrd="0" parTransId="{321FDEC6-089B-41E8-9751-2B0D88CC5E2F}" sibTransId="{DA2A2AE6-A130-4D2E-9F19-AD7782FABCB4}"/>
    <dgm:cxn modelId="{FD5A44F3-5FB1-4753-8D18-1CEFCC9D3380}" type="presOf" srcId="{9C217F03-D6FA-4EB6-A33E-E4E4B19E9865}" destId="{F997286E-D4A3-474E-866E-DF192F6E0BA1}" srcOrd="1" destOrd="0" presId="urn:microsoft.com/office/officeart/2005/8/layout/hProcess7"/>
    <dgm:cxn modelId="{EE9F5F2F-57C4-4849-A772-41A5A32E13E8}" type="presOf" srcId="{B12941D5-6F5E-4912-B24E-EBC5B80A110C}" destId="{5C307ACB-ED07-4C47-A2E0-3C17E05E3C91}" srcOrd="0" destOrd="0" presId="urn:microsoft.com/office/officeart/2005/8/layout/hProcess7"/>
    <dgm:cxn modelId="{C10A200E-6CAF-4C26-AB91-52C2EB06CD41}" type="presOf" srcId="{8BC088A7-C3E9-437E-8CB7-F34CC0931E86}" destId="{4D6E142D-76FC-4837-8C18-B228977B7725}" srcOrd="0" destOrd="0" presId="urn:microsoft.com/office/officeart/2005/8/layout/hProcess7"/>
    <dgm:cxn modelId="{44E29DA5-7A3D-43BC-8ED5-BFB2EF8AA379}" type="presOf" srcId="{864670CA-CC90-4A43-B16C-1C636E045336}" destId="{B964F964-CCFA-49CF-ABD2-AE0F9EC1B79A}" srcOrd="0" destOrd="0" presId="urn:microsoft.com/office/officeart/2005/8/layout/hProcess7"/>
    <dgm:cxn modelId="{A1910C3E-C069-46E8-A0EF-1A049F9B4490}" srcId="{B12941D5-6F5E-4912-B24E-EBC5B80A110C}" destId="{8BC088A7-C3E9-437E-8CB7-F34CC0931E86}" srcOrd="0" destOrd="0" parTransId="{AEDBEAFB-71BE-4B34-9729-1000F046E97B}" sibTransId="{AFFE2EC2-83A2-4750-99A6-0D6BB430D06F}"/>
    <dgm:cxn modelId="{E794064C-AB29-4B9D-A6CE-EE43177D8B7D}" type="presOf" srcId="{8BC088A7-C3E9-437E-8CB7-F34CC0931E86}" destId="{81697795-0D2B-49BE-B8E9-8CF77E29821D}" srcOrd="1" destOrd="0" presId="urn:microsoft.com/office/officeart/2005/8/layout/hProcess7"/>
    <dgm:cxn modelId="{B98B205B-C136-43D6-94ED-6F31D4D747CB}" type="presParOf" srcId="{5C307ACB-ED07-4C47-A2E0-3C17E05E3C91}" destId="{BA8EEE27-B9EC-4100-9F5C-923ED8B25CA5}" srcOrd="0" destOrd="0" presId="urn:microsoft.com/office/officeart/2005/8/layout/hProcess7"/>
    <dgm:cxn modelId="{7329424D-8C0B-4038-A672-ACC7FBD68EA7}" type="presParOf" srcId="{BA8EEE27-B9EC-4100-9F5C-923ED8B25CA5}" destId="{4D6E142D-76FC-4837-8C18-B228977B7725}" srcOrd="0" destOrd="0" presId="urn:microsoft.com/office/officeart/2005/8/layout/hProcess7"/>
    <dgm:cxn modelId="{D04334DA-F4BA-4577-8AB3-D1B0DB0D27E3}" type="presParOf" srcId="{BA8EEE27-B9EC-4100-9F5C-923ED8B25CA5}" destId="{81697795-0D2B-49BE-B8E9-8CF77E29821D}" srcOrd="1" destOrd="0" presId="urn:microsoft.com/office/officeart/2005/8/layout/hProcess7"/>
    <dgm:cxn modelId="{6C7473E8-A060-4F1C-9261-16EFD17C7530}" type="presParOf" srcId="{5C307ACB-ED07-4C47-A2E0-3C17E05E3C91}" destId="{0BDAFE95-DA94-4584-BF2C-C693521AACB8}" srcOrd="1" destOrd="0" presId="urn:microsoft.com/office/officeart/2005/8/layout/hProcess7"/>
    <dgm:cxn modelId="{0CE6FF1C-FC2D-42C4-A5F2-2C2B23D4A9A5}" type="presParOf" srcId="{5C307ACB-ED07-4C47-A2E0-3C17E05E3C91}" destId="{A707E985-0BAA-4C55-8E7F-8D193E303C7E}" srcOrd="2" destOrd="0" presId="urn:microsoft.com/office/officeart/2005/8/layout/hProcess7"/>
    <dgm:cxn modelId="{075E994B-FCCB-4A4A-8A63-D9D52F633F30}" type="presParOf" srcId="{A707E985-0BAA-4C55-8E7F-8D193E303C7E}" destId="{DF48DBD5-5EA7-4EF0-86CC-B74C21A0FADB}" srcOrd="0" destOrd="0" presId="urn:microsoft.com/office/officeart/2005/8/layout/hProcess7"/>
    <dgm:cxn modelId="{683F0914-F9B9-48BB-BEAD-28925119FF1F}" type="presParOf" srcId="{A707E985-0BAA-4C55-8E7F-8D193E303C7E}" destId="{2C8D8354-2562-4402-B6E5-814002E5ABA3}" srcOrd="1" destOrd="0" presId="urn:microsoft.com/office/officeart/2005/8/layout/hProcess7"/>
    <dgm:cxn modelId="{36C62EFE-41A1-4E5A-8EF1-8AE51CDA15AF}" type="presParOf" srcId="{A707E985-0BAA-4C55-8E7F-8D193E303C7E}" destId="{4A7FBA86-A9AF-4E67-9C7D-0E341CBBBAE3}" srcOrd="2" destOrd="0" presId="urn:microsoft.com/office/officeart/2005/8/layout/hProcess7"/>
    <dgm:cxn modelId="{8B12834C-079E-47F2-8683-355536F41874}" type="presParOf" srcId="{5C307ACB-ED07-4C47-A2E0-3C17E05E3C91}" destId="{1E46AABB-6A28-49E9-AD6D-086E3714F949}" srcOrd="3" destOrd="0" presId="urn:microsoft.com/office/officeart/2005/8/layout/hProcess7"/>
    <dgm:cxn modelId="{15069B3F-15B7-4F3F-920F-338DD5F1227D}" type="presParOf" srcId="{5C307ACB-ED07-4C47-A2E0-3C17E05E3C91}" destId="{733B43BC-F39F-4FB8-9555-395D5BB99BD8}" srcOrd="4" destOrd="0" presId="urn:microsoft.com/office/officeart/2005/8/layout/hProcess7"/>
    <dgm:cxn modelId="{57E1DAD8-5957-4C73-86B7-F0C40A0D73E1}" type="presParOf" srcId="{733B43BC-F39F-4FB8-9555-395D5BB99BD8}" destId="{A475EB62-8FAF-4742-991B-F55376930FB4}" srcOrd="0" destOrd="0" presId="urn:microsoft.com/office/officeart/2005/8/layout/hProcess7"/>
    <dgm:cxn modelId="{9795ACE9-2E4C-4D01-808B-A605B555A20F}" type="presParOf" srcId="{733B43BC-F39F-4FB8-9555-395D5BB99BD8}" destId="{8B5B062A-CFAA-42AE-A32C-989177274F6B}" srcOrd="1" destOrd="0" presId="urn:microsoft.com/office/officeart/2005/8/layout/hProcess7"/>
    <dgm:cxn modelId="{A3B0FC75-1506-4B0D-A9E5-921ED85B82D0}" type="presParOf" srcId="{5C307ACB-ED07-4C47-A2E0-3C17E05E3C91}" destId="{71B156B5-1C38-4156-A99C-90A04DD1195F}" srcOrd="5" destOrd="0" presId="urn:microsoft.com/office/officeart/2005/8/layout/hProcess7"/>
    <dgm:cxn modelId="{B4C961B8-78B6-45CF-9412-C4911AC24FA3}" type="presParOf" srcId="{5C307ACB-ED07-4C47-A2E0-3C17E05E3C91}" destId="{ACAA2B92-5341-4CC3-84E8-59B87B4C3630}" srcOrd="6" destOrd="0" presId="urn:microsoft.com/office/officeart/2005/8/layout/hProcess7"/>
    <dgm:cxn modelId="{25E387AB-D81B-427B-BC63-4F0A79515F80}" type="presParOf" srcId="{ACAA2B92-5341-4CC3-84E8-59B87B4C3630}" destId="{011CC1C0-2D12-4673-BA62-04B86A7BBAD9}" srcOrd="0" destOrd="0" presId="urn:microsoft.com/office/officeart/2005/8/layout/hProcess7"/>
    <dgm:cxn modelId="{A6BE882B-FA18-423C-9114-4BE95418712A}" type="presParOf" srcId="{ACAA2B92-5341-4CC3-84E8-59B87B4C3630}" destId="{A6178D0A-D77B-41C2-9BB9-7C92B37FCCDE}" srcOrd="1" destOrd="0" presId="urn:microsoft.com/office/officeart/2005/8/layout/hProcess7"/>
    <dgm:cxn modelId="{AF6C2135-FD25-4860-AB41-F46AA4592B6C}" type="presParOf" srcId="{ACAA2B92-5341-4CC3-84E8-59B87B4C3630}" destId="{A8580750-42CC-4105-8A79-ECA533C3C864}" srcOrd="2" destOrd="0" presId="urn:microsoft.com/office/officeart/2005/8/layout/hProcess7"/>
    <dgm:cxn modelId="{330CA71F-63A2-49FA-B00C-7DBE9ED2637D}" type="presParOf" srcId="{5C307ACB-ED07-4C47-A2E0-3C17E05E3C91}" destId="{71FEAC77-C11E-40E8-BABE-31785ACF02A4}" srcOrd="7" destOrd="0" presId="urn:microsoft.com/office/officeart/2005/8/layout/hProcess7"/>
    <dgm:cxn modelId="{AE68F223-48E8-4527-AF6B-64036BF514B6}" type="presParOf" srcId="{5C307ACB-ED07-4C47-A2E0-3C17E05E3C91}" destId="{E6D3AAC0-DA9C-49B3-AD51-356946172526}" srcOrd="8" destOrd="0" presId="urn:microsoft.com/office/officeart/2005/8/layout/hProcess7"/>
    <dgm:cxn modelId="{12E26D26-2949-4AD3-84F5-9E645D964FB7}" type="presParOf" srcId="{E6D3AAC0-DA9C-49B3-AD51-356946172526}" destId="{B964F964-CCFA-49CF-ABD2-AE0F9EC1B79A}" srcOrd="0" destOrd="0" presId="urn:microsoft.com/office/officeart/2005/8/layout/hProcess7"/>
    <dgm:cxn modelId="{80361B75-1D84-4007-B6E8-FA69A72C30A2}" type="presParOf" srcId="{E6D3AAC0-DA9C-49B3-AD51-356946172526}" destId="{0CE475E9-1F09-4424-B97F-67A0BF7B95C4}" srcOrd="1" destOrd="0" presId="urn:microsoft.com/office/officeart/2005/8/layout/hProcess7"/>
    <dgm:cxn modelId="{70E80908-2F07-4498-AFC9-DFF97C329F2D}" type="presParOf" srcId="{5C307ACB-ED07-4C47-A2E0-3C17E05E3C91}" destId="{35960C09-C52E-4A6D-9474-67F312A3B3C1}" srcOrd="9" destOrd="0" presId="urn:microsoft.com/office/officeart/2005/8/layout/hProcess7"/>
    <dgm:cxn modelId="{94CB7B8A-856E-4D36-8595-77241D9C8C6D}" type="presParOf" srcId="{5C307ACB-ED07-4C47-A2E0-3C17E05E3C91}" destId="{798606A9-5F1E-40FE-9196-DE150CC2770E}" srcOrd="10" destOrd="0" presId="urn:microsoft.com/office/officeart/2005/8/layout/hProcess7"/>
    <dgm:cxn modelId="{DB97ECD5-02FC-4D05-B5E9-9C2645019D72}" type="presParOf" srcId="{798606A9-5F1E-40FE-9196-DE150CC2770E}" destId="{F7E885B9-F22C-4806-81B1-53605ED37647}" srcOrd="0" destOrd="0" presId="urn:microsoft.com/office/officeart/2005/8/layout/hProcess7"/>
    <dgm:cxn modelId="{A0052C20-4755-49DB-9ADC-3F2B320B7D98}" type="presParOf" srcId="{798606A9-5F1E-40FE-9196-DE150CC2770E}" destId="{5D8E1AA3-8294-4CAC-8065-83CC633036A4}" srcOrd="1" destOrd="0" presId="urn:microsoft.com/office/officeart/2005/8/layout/hProcess7"/>
    <dgm:cxn modelId="{44B5E9D4-31DF-47CE-849D-4E6D15E389A1}" type="presParOf" srcId="{798606A9-5F1E-40FE-9196-DE150CC2770E}" destId="{BAC4A24E-BDEA-4376-8FFB-9D57F0A91D95}" srcOrd="2" destOrd="0" presId="urn:microsoft.com/office/officeart/2005/8/layout/hProcess7"/>
    <dgm:cxn modelId="{557C2039-73C4-4090-8347-E016FC03F5A4}" type="presParOf" srcId="{5C307ACB-ED07-4C47-A2E0-3C17E05E3C91}" destId="{546832F0-267C-4B5C-9557-0BA5E1196859}" srcOrd="11" destOrd="0" presId="urn:microsoft.com/office/officeart/2005/8/layout/hProcess7"/>
    <dgm:cxn modelId="{280248AD-CC4C-4FFD-BC72-14955E9DC08B}" type="presParOf" srcId="{5C307ACB-ED07-4C47-A2E0-3C17E05E3C91}" destId="{8CCEC6F4-413D-4AAD-BB05-5DF8CAB49696}" srcOrd="12" destOrd="0" presId="urn:microsoft.com/office/officeart/2005/8/layout/hProcess7"/>
    <dgm:cxn modelId="{6ECD3485-14E5-4D6D-94AF-D58ED91D0B76}" type="presParOf" srcId="{8CCEC6F4-413D-4AAD-BB05-5DF8CAB49696}" destId="{3010D0F0-FB31-4F84-B61E-362A22E95BDE}" srcOrd="0" destOrd="0" presId="urn:microsoft.com/office/officeart/2005/8/layout/hProcess7"/>
    <dgm:cxn modelId="{531B7582-BA7E-4085-AB1A-A890955F129E}" type="presParOf" srcId="{8CCEC6F4-413D-4AAD-BB05-5DF8CAB49696}" destId="{F997286E-D4A3-474E-866E-DF192F6E0BA1}" srcOrd="1" destOrd="0" presId="urn:microsoft.com/office/officeart/2005/8/layout/hProcess7"/>
    <dgm:cxn modelId="{13AC15AD-4A07-4D15-A015-E934D9B5C8AE}" type="presParOf" srcId="{5C307ACB-ED07-4C47-A2E0-3C17E05E3C91}" destId="{68BDCC60-76FE-4F95-9398-0AD77B8A0A29}" srcOrd="13" destOrd="0" presId="urn:microsoft.com/office/officeart/2005/8/layout/hProcess7"/>
    <dgm:cxn modelId="{6D723CDC-34F7-4034-9A04-84B8EAE2EA8F}" type="presParOf" srcId="{5C307ACB-ED07-4C47-A2E0-3C17E05E3C91}" destId="{DAFED6CD-B27B-4A2C-8372-E81352BE3D05}" srcOrd="14" destOrd="0" presId="urn:microsoft.com/office/officeart/2005/8/layout/hProcess7"/>
    <dgm:cxn modelId="{00CAA62D-24D9-4DD2-B7B7-DBECD3AE7A9D}" type="presParOf" srcId="{DAFED6CD-B27B-4A2C-8372-E81352BE3D05}" destId="{397A001B-E65F-46EF-88E0-0141A6EEE362}" srcOrd="0" destOrd="0" presId="urn:microsoft.com/office/officeart/2005/8/layout/hProcess7"/>
    <dgm:cxn modelId="{447CE6A3-C978-4DC9-B612-21B2FB8EDD12}" type="presParOf" srcId="{DAFED6CD-B27B-4A2C-8372-E81352BE3D05}" destId="{D585DCEE-79E5-42A1-BC30-7E684C52EEDA}" srcOrd="1" destOrd="0" presId="urn:microsoft.com/office/officeart/2005/8/layout/hProcess7"/>
    <dgm:cxn modelId="{7FDC5AE6-6294-4AF0-8E3E-094208399360}" type="presParOf" srcId="{DAFED6CD-B27B-4A2C-8372-E81352BE3D05}" destId="{8BB19E03-0B63-49C8-85BA-D9BE486A33B4}" srcOrd="2" destOrd="0" presId="urn:microsoft.com/office/officeart/2005/8/layout/hProcess7"/>
    <dgm:cxn modelId="{CA07BFFB-0552-4C3C-A63E-2534B96BCB9F}" type="presParOf" srcId="{5C307ACB-ED07-4C47-A2E0-3C17E05E3C91}" destId="{D68CCC28-6706-434D-8FEE-6FB7D9596A13}" srcOrd="15" destOrd="0" presId="urn:microsoft.com/office/officeart/2005/8/layout/hProcess7"/>
    <dgm:cxn modelId="{EB44E331-EFD9-416A-9253-DA83358D328F}" type="presParOf" srcId="{5C307ACB-ED07-4C47-A2E0-3C17E05E3C91}" destId="{5F88B128-81CA-45FA-ADA6-57FB3A9504FF}" srcOrd="16" destOrd="0" presId="urn:microsoft.com/office/officeart/2005/8/layout/hProcess7"/>
    <dgm:cxn modelId="{8FAAEF57-6590-4985-860B-B6C879D2C2B4}" type="presParOf" srcId="{5F88B128-81CA-45FA-ADA6-57FB3A9504FF}" destId="{00202A34-FB8B-4983-9AA4-E1FBEE4339E3}" srcOrd="0" destOrd="0" presId="urn:microsoft.com/office/officeart/2005/8/layout/hProcess7"/>
    <dgm:cxn modelId="{88BFF73A-FCB0-4567-8470-DA72C0499834}" type="presParOf" srcId="{5F88B128-81CA-45FA-ADA6-57FB3A9504FF}" destId="{23CBCE4D-4BD3-4156-A86E-80AC24AD5FEA}" srcOrd="1" destOrd="0" presId="urn:microsoft.com/office/officeart/2005/8/layout/hProcess7"/>
    <dgm:cxn modelId="{2E758D04-2F8B-46A6-823F-49F90F111432}" type="presParOf" srcId="{5C307ACB-ED07-4C47-A2E0-3C17E05E3C91}" destId="{9CB222DA-B06C-4F84-8799-F039D1ED0067}" srcOrd="17" destOrd="0" presId="urn:microsoft.com/office/officeart/2005/8/layout/hProcess7"/>
    <dgm:cxn modelId="{4FA8511C-8FCB-4176-81EA-2B70854B566D}" type="presParOf" srcId="{5C307ACB-ED07-4C47-A2E0-3C17E05E3C91}" destId="{5B9E652C-EA27-40A9-AEFE-13CF0C56BFFC}" srcOrd="18" destOrd="0" presId="urn:microsoft.com/office/officeart/2005/8/layout/hProcess7"/>
    <dgm:cxn modelId="{D6BBEAFB-8FCC-4F67-A91B-D43243BBC2E2}" type="presParOf" srcId="{5B9E652C-EA27-40A9-AEFE-13CF0C56BFFC}" destId="{60CA5FAC-FE1B-4838-9264-9E679DD779C1}" srcOrd="0" destOrd="0" presId="urn:microsoft.com/office/officeart/2005/8/layout/hProcess7"/>
    <dgm:cxn modelId="{DFE3B39D-E65E-44E5-B1BD-F8132EAA2B16}" type="presParOf" srcId="{5B9E652C-EA27-40A9-AEFE-13CF0C56BFFC}" destId="{145B56BE-61E4-41BA-92AF-87CFBC99CAB9}" srcOrd="1" destOrd="0" presId="urn:microsoft.com/office/officeart/2005/8/layout/hProcess7"/>
    <dgm:cxn modelId="{380E0460-629C-4D58-BB49-54D5EDB723D4}" type="presParOf" srcId="{5B9E652C-EA27-40A9-AEFE-13CF0C56BFFC}" destId="{3776B498-A25D-47D1-892B-80633D973606}" srcOrd="2" destOrd="0" presId="urn:microsoft.com/office/officeart/2005/8/layout/hProcess7"/>
    <dgm:cxn modelId="{4A5FF489-529E-433C-BA53-120155FDF3B2}" type="presParOf" srcId="{5C307ACB-ED07-4C47-A2E0-3C17E05E3C91}" destId="{668EBDEF-CDAD-424E-B4A4-359AB3578FB9}" srcOrd="19" destOrd="0" presId="urn:microsoft.com/office/officeart/2005/8/layout/hProcess7"/>
    <dgm:cxn modelId="{06F8DF8E-CC2F-47FE-9EF0-653B04FEAEA3}" type="presParOf" srcId="{5C307ACB-ED07-4C47-A2E0-3C17E05E3C91}" destId="{698E2518-4B76-4DD3-BB4D-2E4C5A345448}" srcOrd="20" destOrd="0" presId="urn:microsoft.com/office/officeart/2005/8/layout/hProcess7"/>
    <dgm:cxn modelId="{76D88821-BDC2-4E03-99B7-8A1E839893AF}" type="presParOf" srcId="{698E2518-4B76-4DD3-BB4D-2E4C5A345448}" destId="{D94DF93C-EE0D-4E0A-99CC-7ED265248F63}" srcOrd="0" destOrd="0" presId="urn:microsoft.com/office/officeart/2005/8/layout/hProcess7"/>
    <dgm:cxn modelId="{E0A94055-5279-48EF-B237-769C752C7137}" type="presParOf" srcId="{698E2518-4B76-4DD3-BB4D-2E4C5A345448}" destId="{F83CCA43-082B-4032-A9B8-76D024119BE7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BA6F25-F828-40AA-98F0-ABB572539ACE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83D2BF-01BF-4AE7-8BC4-9F85A1108693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Бизнес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B8CF4FBD-B23F-4518-B192-D69201B174EF}" type="parTrans" cxnId="{1043F1CB-05AC-4665-A49B-8AF600FF34E6}">
      <dgm:prSet/>
      <dgm:spPr/>
      <dgm:t>
        <a:bodyPr/>
        <a:lstStyle/>
        <a:p>
          <a:endParaRPr lang="ru-RU"/>
        </a:p>
      </dgm:t>
    </dgm:pt>
    <dgm:pt modelId="{F3D5680A-3D91-4253-946C-2C03A15D26AC}" type="sibTrans" cxnId="{1043F1CB-05AC-4665-A49B-8AF600FF34E6}">
      <dgm:prSet/>
      <dgm:spPr/>
      <dgm:t>
        <a:bodyPr/>
        <a:lstStyle/>
        <a:p>
          <a:endParaRPr lang="ru-RU"/>
        </a:p>
      </dgm:t>
    </dgm:pt>
    <dgm:pt modelId="{0DB339A2-CEE1-44E8-90E0-1E114F42C403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Власть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255675D7-BFFD-4DDC-BB91-CF5E6979B489}" type="parTrans" cxnId="{6A804462-9FEA-4EA3-8ABB-DB4951ADFCF4}">
      <dgm:prSet/>
      <dgm:spPr/>
      <dgm:t>
        <a:bodyPr/>
        <a:lstStyle/>
        <a:p>
          <a:endParaRPr lang="ru-RU"/>
        </a:p>
      </dgm:t>
    </dgm:pt>
    <dgm:pt modelId="{3F651CD4-65C1-47D0-9FEB-67B5CDC3D9E8}" type="sibTrans" cxnId="{6A804462-9FEA-4EA3-8ABB-DB4951ADFCF4}">
      <dgm:prSet/>
      <dgm:spPr/>
      <dgm:t>
        <a:bodyPr/>
        <a:lstStyle/>
        <a:p>
          <a:endParaRPr lang="ru-RU"/>
        </a:p>
      </dgm:t>
    </dgm:pt>
    <dgm:pt modelId="{28D831D4-E803-4C88-924B-F319B22B22EE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Эксперты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A9965DB2-576A-4376-B0CE-0ED2780DECD3}" type="parTrans" cxnId="{C2CEB7C7-E6AE-4145-B3F5-95FE5BA81CA5}">
      <dgm:prSet/>
      <dgm:spPr/>
      <dgm:t>
        <a:bodyPr/>
        <a:lstStyle/>
        <a:p>
          <a:endParaRPr lang="ru-RU"/>
        </a:p>
      </dgm:t>
    </dgm:pt>
    <dgm:pt modelId="{634A8DC2-11EA-4FD1-B763-8CC54C6D2AF9}" type="sibTrans" cxnId="{C2CEB7C7-E6AE-4145-B3F5-95FE5BA81CA5}">
      <dgm:prSet/>
      <dgm:spPr/>
      <dgm:t>
        <a:bodyPr/>
        <a:lstStyle/>
        <a:p>
          <a:endParaRPr lang="ru-RU"/>
        </a:p>
      </dgm:t>
    </dgm:pt>
    <dgm:pt modelId="{8F421B80-66C0-458D-9D29-043EB9192D6F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СМИ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FB8059EC-BEA1-4213-9DB0-C3FF24864A26}" type="parTrans" cxnId="{282C3106-378A-44A9-8E62-31303E4CCD72}">
      <dgm:prSet/>
      <dgm:spPr/>
      <dgm:t>
        <a:bodyPr/>
        <a:lstStyle/>
        <a:p>
          <a:endParaRPr lang="ru-RU"/>
        </a:p>
      </dgm:t>
    </dgm:pt>
    <dgm:pt modelId="{B60A505E-0207-4758-B8C6-D02D6E5055B6}" type="sibTrans" cxnId="{282C3106-378A-44A9-8E62-31303E4CCD72}">
      <dgm:prSet/>
      <dgm:spPr/>
      <dgm:t>
        <a:bodyPr/>
        <a:lstStyle/>
        <a:p>
          <a:endParaRPr lang="ru-RU"/>
        </a:p>
      </dgm:t>
    </dgm:pt>
    <dgm:pt modelId="{9343C640-0DB0-4008-B65D-E7CFABAED3B4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НКО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EBF195CC-7B3A-460B-AEF9-4E35D71481C7}" type="parTrans" cxnId="{3E8C0F37-2978-48F4-988B-0859ABD73BE1}">
      <dgm:prSet/>
      <dgm:spPr/>
      <dgm:t>
        <a:bodyPr/>
        <a:lstStyle/>
        <a:p>
          <a:endParaRPr lang="ru-RU"/>
        </a:p>
      </dgm:t>
    </dgm:pt>
    <dgm:pt modelId="{04970B71-1475-49E7-8573-081111666E54}" type="sibTrans" cxnId="{3E8C0F37-2978-48F4-988B-0859ABD73BE1}">
      <dgm:prSet/>
      <dgm:spPr/>
      <dgm:t>
        <a:bodyPr/>
        <a:lstStyle/>
        <a:p>
          <a:endParaRPr lang="ru-RU"/>
        </a:p>
      </dgm:t>
    </dgm:pt>
    <dgm:pt modelId="{8B64EB24-FF87-4303-874C-A0BFDAD1F049}" type="pres">
      <dgm:prSet presAssocID="{A0BA6F25-F828-40AA-98F0-ABB572539A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0910F2-75AC-4984-9947-B32F5A832F5C}" type="pres">
      <dgm:prSet presAssocID="{C583D2BF-01BF-4AE7-8BC4-9F85A110869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85C17-3E69-44EA-BA99-942AE9ECEA49}" type="pres">
      <dgm:prSet presAssocID="{C583D2BF-01BF-4AE7-8BC4-9F85A1108693}" presName="spNode" presStyleCnt="0"/>
      <dgm:spPr/>
    </dgm:pt>
    <dgm:pt modelId="{1F80C42A-2B26-4835-9FE0-280BB9986C8F}" type="pres">
      <dgm:prSet presAssocID="{F3D5680A-3D91-4253-946C-2C03A15D26A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EB48322-58BB-4C6A-9D00-BD478DAB741A}" type="pres">
      <dgm:prSet presAssocID="{0DB339A2-CEE1-44E8-90E0-1E114F42C4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E0DD8-5B6F-4D8F-8A3D-8202FE172405}" type="pres">
      <dgm:prSet presAssocID="{0DB339A2-CEE1-44E8-90E0-1E114F42C403}" presName="spNode" presStyleCnt="0"/>
      <dgm:spPr/>
    </dgm:pt>
    <dgm:pt modelId="{80599B6A-F03C-4864-8F47-2CF3F890A2A1}" type="pres">
      <dgm:prSet presAssocID="{3F651CD4-65C1-47D0-9FEB-67B5CDC3D9E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5CAF526-AEB0-4E24-9F42-4797E9FD55CD}" type="pres">
      <dgm:prSet presAssocID="{28D831D4-E803-4C88-924B-F319B22B22EE}" presName="node" presStyleLbl="node1" presStyleIdx="2" presStyleCnt="5" custScaleX="109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E0FE9-A574-4771-A68C-DD36A26EDB60}" type="pres">
      <dgm:prSet presAssocID="{28D831D4-E803-4C88-924B-F319B22B22EE}" presName="spNode" presStyleCnt="0"/>
      <dgm:spPr/>
    </dgm:pt>
    <dgm:pt modelId="{D68F75CD-A6D2-42E4-974F-9B4B2C1B3021}" type="pres">
      <dgm:prSet presAssocID="{634A8DC2-11EA-4FD1-B763-8CC54C6D2AF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25EA344-90CE-4241-A9D0-099DB80C1E98}" type="pres">
      <dgm:prSet presAssocID="{8F421B80-66C0-458D-9D29-043EB9192D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69910-D9D4-4B53-9762-ED6A9EEAAF00}" type="pres">
      <dgm:prSet presAssocID="{8F421B80-66C0-458D-9D29-043EB9192D6F}" presName="spNode" presStyleCnt="0"/>
      <dgm:spPr/>
    </dgm:pt>
    <dgm:pt modelId="{9DE2D5AE-D1F2-4AE2-B741-0CBDE0E4B0BA}" type="pres">
      <dgm:prSet presAssocID="{B60A505E-0207-4758-B8C6-D02D6E5055B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8BF2F24-20C2-46DD-82DB-D36BF6F65C13}" type="pres">
      <dgm:prSet presAssocID="{9343C640-0DB0-4008-B65D-E7CFABAED3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50D9E-B614-4126-84E9-4C77D5856BD6}" type="pres">
      <dgm:prSet presAssocID="{9343C640-0DB0-4008-B65D-E7CFABAED3B4}" presName="spNode" presStyleCnt="0"/>
      <dgm:spPr/>
    </dgm:pt>
    <dgm:pt modelId="{30E70769-11ED-4BF0-904C-CA32371987C3}" type="pres">
      <dgm:prSet presAssocID="{04970B71-1475-49E7-8573-081111666E5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E8C0F37-2978-48F4-988B-0859ABD73BE1}" srcId="{A0BA6F25-F828-40AA-98F0-ABB572539ACE}" destId="{9343C640-0DB0-4008-B65D-E7CFABAED3B4}" srcOrd="4" destOrd="0" parTransId="{EBF195CC-7B3A-460B-AEF9-4E35D71481C7}" sibTransId="{04970B71-1475-49E7-8573-081111666E54}"/>
    <dgm:cxn modelId="{BDC63D1D-D874-4860-B821-E8EECABDD901}" type="presOf" srcId="{B60A505E-0207-4758-B8C6-D02D6E5055B6}" destId="{9DE2D5AE-D1F2-4AE2-B741-0CBDE0E4B0BA}" srcOrd="0" destOrd="0" presId="urn:microsoft.com/office/officeart/2005/8/layout/cycle6"/>
    <dgm:cxn modelId="{C2CEB7C7-E6AE-4145-B3F5-95FE5BA81CA5}" srcId="{A0BA6F25-F828-40AA-98F0-ABB572539ACE}" destId="{28D831D4-E803-4C88-924B-F319B22B22EE}" srcOrd="2" destOrd="0" parTransId="{A9965DB2-576A-4376-B0CE-0ED2780DECD3}" sibTransId="{634A8DC2-11EA-4FD1-B763-8CC54C6D2AF9}"/>
    <dgm:cxn modelId="{F886F63B-75BB-442C-9D96-960FA2687D25}" type="presOf" srcId="{F3D5680A-3D91-4253-946C-2C03A15D26AC}" destId="{1F80C42A-2B26-4835-9FE0-280BB9986C8F}" srcOrd="0" destOrd="0" presId="urn:microsoft.com/office/officeart/2005/8/layout/cycle6"/>
    <dgm:cxn modelId="{6A804462-9FEA-4EA3-8ABB-DB4951ADFCF4}" srcId="{A0BA6F25-F828-40AA-98F0-ABB572539ACE}" destId="{0DB339A2-CEE1-44E8-90E0-1E114F42C403}" srcOrd="1" destOrd="0" parTransId="{255675D7-BFFD-4DDC-BB91-CF5E6979B489}" sibTransId="{3F651CD4-65C1-47D0-9FEB-67B5CDC3D9E8}"/>
    <dgm:cxn modelId="{1EB78509-785C-4F4E-80F4-A92D9860F42A}" type="presOf" srcId="{C583D2BF-01BF-4AE7-8BC4-9F85A1108693}" destId="{C00910F2-75AC-4984-9947-B32F5A832F5C}" srcOrd="0" destOrd="0" presId="urn:microsoft.com/office/officeart/2005/8/layout/cycle6"/>
    <dgm:cxn modelId="{282C3106-378A-44A9-8E62-31303E4CCD72}" srcId="{A0BA6F25-F828-40AA-98F0-ABB572539ACE}" destId="{8F421B80-66C0-458D-9D29-043EB9192D6F}" srcOrd="3" destOrd="0" parTransId="{FB8059EC-BEA1-4213-9DB0-C3FF24864A26}" sibTransId="{B60A505E-0207-4758-B8C6-D02D6E5055B6}"/>
    <dgm:cxn modelId="{F506A893-6677-417D-A013-7F81ECBDD716}" type="presOf" srcId="{8F421B80-66C0-458D-9D29-043EB9192D6F}" destId="{D25EA344-90CE-4241-A9D0-099DB80C1E98}" srcOrd="0" destOrd="0" presId="urn:microsoft.com/office/officeart/2005/8/layout/cycle6"/>
    <dgm:cxn modelId="{3A9063C5-0443-4D99-9A0B-B271F11A93E6}" type="presOf" srcId="{A0BA6F25-F828-40AA-98F0-ABB572539ACE}" destId="{8B64EB24-FF87-4303-874C-A0BFDAD1F049}" srcOrd="0" destOrd="0" presId="urn:microsoft.com/office/officeart/2005/8/layout/cycle6"/>
    <dgm:cxn modelId="{9E4F3AE7-09A5-450B-AF22-1AB2CBA6D554}" type="presOf" srcId="{28D831D4-E803-4C88-924B-F319B22B22EE}" destId="{A5CAF526-AEB0-4E24-9F42-4797E9FD55CD}" srcOrd="0" destOrd="0" presId="urn:microsoft.com/office/officeart/2005/8/layout/cycle6"/>
    <dgm:cxn modelId="{1043F1CB-05AC-4665-A49B-8AF600FF34E6}" srcId="{A0BA6F25-F828-40AA-98F0-ABB572539ACE}" destId="{C583D2BF-01BF-4AE7-8BC4-9F85A1108693}" srcOrd="0" destOrd="0" parTransId="{B8CF4FBD-B23F-4518-B192-D69201B174EF}" sibTransId="{F3D5680A-3D91-4253-946C-2C03A15D26AC}"/>
    <dgm:cxn modelId="{7F154B55-3ED4-45E5-A40F-80CE1728C48C}" type="presOf" srcId="{3F651CD4-65C1-47D0-9FEB-67B5CDC3D9E8}" destId="{80599B6A-F03C-4864-8F47-2CF3F890A2A1}" srcOrd="0" destOrd="0" presId="urn:microsoft.com/office/officeart/2005/8/layout/cycle6"/>
    <dgm:cxn modelId="{18BD13F1-F0D7-45A3-8604-5A670132BC21}" type="presOf" srcId="{9343C640-0DB0-4008-B65D-E7CFABAED3B4}" destId="{78BF2F24-20C2-46DD-82DB-D36BF6F65C13}" srcOrd="0" destOrd="0" presId="urn:microsoft.com/office/officeart/2005/8/layout/cycle6"/>
    <dgm:cxn modelId="{9D063F13-BB95-4301-AE39-177C628ADA3A}" type="presOf" srcId="{0DB339A2-CEE1-44E8-90E0-1E114F42C403}" destId="{FEB48322-58BB-4C6A-9D00-BD478DAB741A}" srcOrd="0" destOrd="0" presId="urn:microsoft.com/office/officeart/2005/8/layout/cycle6"/>
    <dgm:cxn modelId="{A5018823-A406-4052-B30D-8C2D5CBB7361}" type="presOf" srcId="{04970B71-1475-49E7-8573-081111666E54}" destId="{30E70769-11ED-4BF0-904C-CA32371987C3}" srcOrd="0" destOrd="0" presId="urn:microsoft.com/office/officeart/2005/8/layout/cycle6"/>
    <dgm:cxn modelId="{15176797-EA0B-4B7A-A24B-30B9343F6B26}" type="presOf" srcId="{634A8DC2-11EA-4FD1-B763-8CC54C6D2AF9}" destId="{D68F75CD-A6D2-42E4-974F-9B4B2C1B3021}" srcOrd="0" destOrd="0" presId="urn:microsoft.com/office/officeart/2005/8/layout/cycle6"/>
    <dgm:cxn modelId="{37DEE725-8041-4DFC-B19B-16B3F655C100}" type="presParOf" srcId="{8B64EB24-FF87-4303-874C-A0BFDAD1F049}" destId="{C00910F2-75AC-4984-9947-B32F5A832F5C}" srcOrd="0" destOrd="0" presId="urn:microsoft.com/office/officeart/2005/8/layout/cycle6"/>
    <dgm:cxn modelId="{1D7084B5-68E1-41CC-8BDF-8ABD8F4BAE37}" type="presParOf" srcId="{8B64EB24-FF87-4303-874C-A0BFDAD1F049}" destId="{E9185C17-3E69-44EA-BA99-942AE9ECEA49}" srcOrd="1" destOrd="0" presId="urn:microsoft.com/office/officeart/2005/8/layout/cycle6"/>
    <dgm:cxn modelId="{3893310F-6E35-44EE-B765-A14284A13CCD}" type="presParOf" srcId="{8B64EB24-FF87-4303-874C-A0BFDAD1F049}" destId="{1F80C42A-2B26-4835-9FE0-280BB9986C8F}" srcOrd="2" destOrd="0" presId="urn:microsoft.com/office/officeart/2005/8/layout/cycle6"/>
    <dgm:cxn modelId="{AB4609FE-DF41-4BFF-A679-E481F5D5B54E}" type="presParOf" srcId="{8B64EB24-FF87-4303-874C-A0BFDAD1F049}" destId="{FEB48322-58BB-4C6A-9D00-BD478DAB741A}" srcOrd="3" destOrd="0" presId="urn:microsoft.com/office/officeart/2005/8/layout/cycle6"/>
    <dgm:cxn modelId="{099309F3-ED87-4D69-9ADB-6713C76DC6CA}" type="presParOf" srcId="{8B64EB24-FF87-4303-874C-A0BFDAD1F049}" destId="{DFBE0DD8-5B6F-4D8F-8A3D-8202FE172405}" srcOrd="4" destOrd="0" presId="urn:microsoft.com/office/officeart/2005/8/layout/cycle6"/>
    <dgm:cxn modelId="{51E1FFA4-447A-4AB0-BEC8-F136195FBD7A}" type="presParOf" srcId="{8B64EB24-FF87-4303-874C-A0BFDAD1F049}" destId="{80599B6A-F03C-4864-8F47-2CF3F890A2A1}" srcOrd="5" destOrd="0" presId="urn:microsoft.com/office/officeart/2005/8/layout/cycle6"/>
    <dgm:cxn modelId="{7F77C298-B4FA-4083-B99D-38E10425C9A0}" type="presParOf" srcId="{8B64EB24-FF87-4303-874C-A0BFDAD1F049}" destId="{A5CAF526-AEB0-4E24-9F42-4797E9FD55CD}" srcOrd="6" destOrd="0" presId="urn:microsoft.com/office/officeart/2005/8/layout/cycle6"/>
    <dgm:cxn modelId="{524BE67E-C86B-4EDF-9C06-873CCA03527D}" type="presParOf" srcId="{8B64EB24-FF87-4303-874C-A0BFDAD1F049}" destId="{164E0FE9-A574-4771-A68C-DD36A26EDB60}" srcOrd="7" destOrd="0" presId="urn:microsoft.com/office/officeart/2005/8/layout/cycle6"/>
    <dgm:cxn modelId="{BB633C7A-27C2-429F-82F6-C8365F04E69F}" type="presParOf" srcId="{8B64EB24-FF87-4303-874C-A0BFDAD1F049}" destId="{D68F75CD-A6D2-42E4-974F-9B4B2C1B3021}" srcOrd="8" destOrd="0" presId="urn:microsoft.com/office/officeart/2005/8/layout/cycle6"/>
    <dgm:cxn modelId="{D353E218-E5C7-41CA-94CE-79210BA76FC0}" type="presParOf" srcId="{8B64EB24-FF87-4303-874C-A0BFDAD1F049}" destId="{D25EA344-90CE-4241-A9D0-099DB80C1E98}" srcOrd="9" destOrd="0" presId="urn:microsoft.com/office/officeart/2005/8/layout/cycle6"/>
    <dgm:cxn modelId="{D29E19BD-D2E9-4F77-A0F4-AE7276F7BD33}" type="presParOf" srcId="{8B64EB24-FF87-4303-874C-A0BFDAD1F049}" destId="{9A869910-D9D4-4B53-9762-ED6A9EEAAF00}" srcOrd="10" destOrd="0" presId="urn:microsoft.com/office/officeart/2005/8/layout/cycle6"/>
    <dgm:cxn modelId="{13E67C1D-9FB3-411F-BCE0-4B8896C365C5}" type="presParOf" srcId="{8B64EB24-FF87-4303-874C-A0BFDAD1F049}" destId="{9DE2D5AE-D1F2-4AE2-B741-0CBDE0E4B0BA}" srcOrd="11" destOrd="0" presId="urn:microsoft.com/office/officeart/2005/8/layout/cycle6"/>
    <dgm:cxn modelId="{F2BDC3C7-F027-48CB-9F5D-89AE483ECF99}" type="presParOf" srcId="{8B64EB24-FF87-4303-874C-A0BFDAD1F049}" destId="{78BF2F24-20C2-46DD-82DB-D36BF6F65C13}" srcOrd="12" destOrd="0" presId="urn:microsoft.com/office/officeart/2005/8/layout/cycle6"/>
    <dgm:cxn modelId="{AA228575-08FD-4A71-A5CA-2934428E146F}" type="presParOf" srcId="{8B64EB24-FF87-4303-874C-A0BFDAD1F049}" destId="{65E50D9E-B614-4126-84E9-4C77D5856BD6}" srcOrd="13" destOrd="0" presId="urn:microsoft.com/office/officeart/2005/8/layout/cycle6"/>
    <dgm:cxn modelId="{C4E3D26C-77F2-40E0-B449-57A1F962F18E}" type="presParOf" srcId="{8B64EB24-FF87-4303-874C-A0BFDAD1F049}" destId="{30E70769-11ED-4BF0-904C-CA32371987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0BF07A-C18C-47D7-9578-D14371B49733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D79D6B00-4A3D-460C-9962-5C69041E1BE5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Конференция</a:t>
          </a:r>
          <a:endParaRPr lang="ru-RU" b="1" dirty="0">
            <a:latin typeface="Arial Narrow" panose="020B0606020202030204" pitchFamily="34" charset="0"/>
          </a:endParaRPr>
        </a:p>
      </dgm:t>
    </dgm:pt>
    <dgm:pt modelId="{C58E052E-ECDA-477B-A062-891933DDF85D}" type="parTrans" cxnId="{ACED8EFE-3AA7-471A-AAEF-F0D7EFD06E0E}">
      <dgm:prSet/>
      <dgm:spPr/>
      <dgm:t>
        <a:bodyPr/>
        <a:lstStyle/>
        <a:p>
          <a:endParaRPr lang="ru-RU"/>
        </a:p>
      </dgm:t>
    </dgm:pt>
    <dgm:pt modelId="{42E95539-3747-4699-877B-CA6390A3EFBE}" type="sibTrans" cxnId="{ACED8EFE-3AA7-471A-AAEF-F0D7EFD06E0E}">
      <dgm:prSet/>
      <dgm:spPr/>
      <dgm:t>
        <a:bodyPr/>
        <a:lstStyle/>
        <a:p>
          <a:endParaRPr lang="ru-RU"/>
        </a:p>
      </dgm:t>
    </dgm:pt>
    <dgm:pt modelId="{604F0F60-72E7-4FB0-8DDF-C414C94699AA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Семинары</a:t>
          </a:r>
          <a:endParaRPr lang="ru-RU" b="1" dirty="0">
            <a:latin typeface="Arial Narrow" panose="020B0606020202030204" pitchFamily="34" charset="0"/>
          </a:endParaRPr>
        </a:p>
      </dgm:t>
    </dgm:pt>
    <dgm:pt modelId="{1F43FB8E-618A-4EDC-A465-6065FC6AC51B}" type="parTrans" cxnId="{D503626B-8CC1-4F51-8B36-D38862B0D615}">
      <dgm:prSet/>
      <dgm:spPr/>
      <dgm:t>
        <a:bodyPr/>
        <a:lstStyle/>
        <a:p>
          <a:endParaRPr lang="ru-RU"/>
        </a:p>
      </dgm:t>
    </dgm:pt>
    <dgm:pt modelId="{069F0E8D-2388-439B-ACFC-03533F997C4F}" type="sibTrans" cxnId="{D503626B-8CC1-4F51-8B36-D38862B0D615}">
      <dgm:prSet/>
      <dgm:spPr/>
      <dgm:t>
        <a:bodyPr/>
        <a:lstStyle/>
        <a:p>
          <a:endParaRPr lang="ru-RU"/>
        </a:p>
      </dgm:t>
    </dgm:pt>
    <dgm:pt modelId="{21D8991F-E2C4-4881-84D3-E815286FC177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Портал</a:t>
          </a:r>
          <a:endParaRPr lang="ru-RU" b="1" dirty="0">
            <a:latin typeface="Arial Narrow" panose="020B0606020202030204" pitchFamily="34" charset="0"/>
          </a:endParaRPr>
        </a:p>
      </dgm:t>
    </dgm:pt>
    <dgm:pt modelId="{7171DAE6-5EB1-49CA-91DE-D660F7BD48D3}" type="parTrans" cxnId="{271C4A4E-C547-446F-AFF2-C4A8DC56B988}">
      <dgm:prSet/>
      <dgm:spPr/>
      <dgm:t>
        <a:bodyPr/>
        <a:lstStyle/>
        <a:p>
          <a:endParaRPr lang="ru-RU"/>
        </a:p>
      </dgm:t>
    </dgm:pt>
    <dgm:pt modelId="{E9D0B11D-0D95-41D9-B00A-ADEAAB162038}" type="sibTrans" cxnId="{271C4A4E-C547-446F-AFF2-C4A8DC56B988}">
      <dgm:prSet/>
      <dgm:spPr/>
      <dgm:t>
        <a:bodyPr/>
        <a:lstStyle/>
        <a:p>
          <a:endParaRPr lang="ru-RU"/>
        </a:p>
      </dgm:t>
    </dgm:pt>
    <dgm:pt modelId="{1B64A6B3-CE45-4201-A755-5BAC722A1CDB}">
      <dgm:prSet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Медиа</a:t>
          </a:r>
          <a:endParaRPr lang="ru-RU" b="1" dirty="0">
            <a:latin typeface="Arial Narrow" panose="020B0606020202030204" pitchFamily="34" charset="0"/>
          </a:endParaRPr>
        </a:p>
      </dgm:t>
    </dgm:pt>
    <dgm:pt modelId="{6EC063FB-2AA3-46C4-A024-9A8AB6169410}" type="parTrans" cxnId="{51FE1D87-FE2B-48CC-AB3E-465AAFDD5BE7}">
      <dgm:prSet/>
      <dgm:spPr/>
      <dgm:t>
        <a:bodyPr/>
        <a:lstStyle/>
        <a:p>
          <a:endParaRPr lang="ru-RU"/>
        </a:p>
      </dgm:t>
    </dgm:pt>
    <dgm:pt modelId="{63DDA745-E853-4C74-8C1E-79878BD7BCA0}" type="sibTrans" cxnId="{51FE1D87-FE2B-48CC-AB3E-465AAFDD5BE7}">
      <dgm:prSet/>
      <dgm:spPr/>
      <dgm:t>
        <a:bodyPr/>
        <a:lstStyle/>
        <a:p>
          <a:endParaRPr lang="ru-RU"/>
        </a:p>
      </dgm:t>
    </dgm:pt>
    <dgm:pt modelId="{79C2E222-9518-400B-9B58-20546818A7AF}">
      <dgm:prSet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Практики</a:t>
          </a:r>
          <a:endParaRPr lang="ru-RU" b="1" dirty="0">
            <a:latin typeface="Arial Narrow" panose="020B0606020202030204" pitchFamily="34" charset="0"/>
          </a:endParaRPr>
        </a:p>
      </dgm:t>
    </dgm:pt>
    <dgm:pt modelId="{7E1219E0-EFA6-4F42-9E40-5A7A34932BFC}" type="parTrans" cxnId="{BB1ECF5B-252B-4EF6-AC02-031C44D28C13}">
      <dgm:prSet/>
      <dgm:spPr/>
      <dgm:t>
        <a:bodyPr/>
        <a:lstStyle/>
        <a:p>
          <a:endParaRPr lang="ru-RU"/>
        </a:p>
      </dgm:t>
    </dgm:pt>
    <dgm:pt modelId="{DFF4309F-8D68-4298-949C-64D8D5CB171E}" type="sibTrans" cxnId="{BB1ECF5B-252B-4EF6-AC02-031C44D28C13}">
      <dgm:prSet/>
      <dgm:spPr/>
      <dgm:t>
        <a:bodyPr/>
        <a:lstStyle/>
        <a:p>
          <a:endParaRPr lang="ru-RU"/>
        </a:p>
      </dgm:t>
    </dgm:pt>
    <dgm:pt modelId="{9CD6E146-0558-46BB-97D5-21703F299DA3}">
      <dgm:prSet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Конкурс</a:t>
          </a:r>
          <a:endParaRPr lang="ru-RU" b="1" dirty="0">
            <a:latin typeface="Arial Narrow" panose="020B0606020202030204" pitchFamily="34" charset="0"/>
          </a:endParaRPr>
        </a:p>
      </dgm:t>
    </dgm:pt>
    <dgm:pt modelId="{E1E150C6-FB4A-45A6-AED7-6E3786141438}" type="parTrans" cxnId="{91A9BFE6-89B2-4E1C-8902-DFB55F934CAA}">
      <dgm:prSet/>
      <dgm:spPr/>
      <dgm:t>
        <a:bodyPr/>
        <a:lstStyle/>
        <a:p>
          <a:endParaRPr lang="ru-RU"/>
        </a:p>
      </dgm:t>
    </dgm:pt>
    <dgm:pt modelId="{274F15FC-B637-479B-8E18-4A6F85139156}" type="sibTrans" cxnId="{91A9BFE6-89B2-4E1C-8902-DFB55F934CAA}">
      <dgm:prSet/>
      <dgm:spPr/>
      <dgm:t>
        <a:bodyPr/>
        <a:lstStyle/>
        <a:p>
          <a:endParaRPr lang="ru-RU"/>
        </a:p>
      </dgm:t>
    </dgm:pt>
    <dgm:pt modelId="{D8289B77-119F-4951-9D32-4301E337D445}">
      <dgm:prSet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Фестиваль</a:t>
          </a:r>
          <a:endParaRPr lang="ru-RU" b="1" dirty="0">
            <a:latin typeface="Arial Narrow" panose="020B0606020202030204" pitchFamily="34" charset="0"/>
          </a:endParaRPr>
        </a:p>
      </dgm:t>
    </dgm:pt>
    <dgm:pt modelId="{24A016EE-A2EE-4427-9293-D314C5C08682}" type="parTrans" cxnId="{793883C1-0987-4F51-8E12-928CE9CE5920}">
      <dgm:prSet/>
      <dgm:spPr/>
      <dgm:t>
        <a:bodyPr/>
        <a:lstStyle/>
        <a:p>
          <a:endParaRPr lang="ru-RU"/>
        </a:p>
      </dgm:t>
    </dgm:pt>
    <dgm:pt modelId="{14CA932D-BFCE-43BC-9070-27DA51B816CE}" type="sibTrans" cxnId="{793883C1-0987-4F51-8E12-928CE9CE5920}">
      <dgm:prSet/>
      <dgm:spPr/>
      <dgm:t>
        <a:bodyPr/>
        <a:lstStyle/>
        <a:p>
          <a:endParaRPr lang="ru-RU"/>
        </a:p>
      </dgm:t>
    </dgm:pt>
    <dgm:pt modelId="{75AF15FA-862B-4349-90CF-9DC805C28D1F}">
      <dgm:prSet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Форум</a:t>
          </a:r>
          <a:endParaRPr lang="ru-RU" b="1" dirty="0">
            <a:latin typeface="Arial Narrow" panose="020B0606020202030204" pitchFamily="34" charset="0"/>
          </a:endParaRPr>
        </a:p>
      </dgm:t>
    </dgm:pt>
    <dgm:pt modelId="{541A66FC-2D56-47F2-9D9E-207944108381}" type="parTrans" cxnId="{063C9010-7208-4BFD-B739-88AC0B7DD2CF}">
      <dgm:prSet/>
      <dgm:spPr/>
      <dgm:t>
        <a:bodyPr/>
        <a:lstStyle/>
        <a:p>
          <a:endParaRPr lang="ru-RU"/>
        </a:p>
      </dgm:t>
    </dgm:pt>
    <dgm:pt modelId="{696D14BD-0E48-4117-AACD-31850321A22F}" type="sibTrans" cxnId="{063C9010-7208-4BFD-B739-88AC0B7DD2CF}">
      <dgm:prSet/>
      <dgm:spPr/>
      <dgm:t>
        <a:bodyPr/>
        <a:lstStyle/>
        <a:p>
          <a:endParaRPr lang="ru-RU"/>
        </a:p>
      </dgm:t>
    </dgm:pt>
    <dgm:pt modelId="{D4FEE4F2-2361-41B9-B0F9-01276F7AFD8E}">
      <dgm:prSet/>
      <dgm:spPr/>
      <dgm:t>
        <a:bodyPr/>
        <a:lstStyle/>
        <a:p>
          <a:r>
            <a:rPr lang="ru-RU" smtClean="0"/>
            <a:t>Открытая практическая конференции «Корпоративное добровольчество на службе гражданского общества»</a:t>
          </a:r>
          <a:endParaRPr lang="ru-RU" dirty="0"/>
        </a:p>
      </dgm:t>
    </dgm:pt>
    <dgm:pt modelId="{BD5EA52F-1900-487C-82AF-FBD5E8DB6EE0}" type="parTrans" cxnId="{ADA9EDC9-6FDC-4244-B8E9-7A54F7C3C369}">
      <dgm:prSet/>
      <dgm:spPr/>
      <dgm:t>
        <a:bodyPr/>
        <a:lstStyle/>
        <a:p>
          <a:endParaRPr lang="ru-RU"/>
        </a:p>
      </dgm:t>
    </dgm:pt>
    <dgm:pt modelId="{1204DC02-B109-4CA6-84DE-089A5EB28D4D}" type="sibTrans" cxnId="{ADA9EDC9-6FDC-4244-B8E9-7A54F7C3C369}">
      <dgm:prSet/>
      <dgm:spPr/>
      <dgm:t>
        <a:bodyPr/>
        <a:lstStyle/>
        <a:p>
          <a:endParaRPr lang="ru-RU"/>
        </a:p>
      </dgm:t>
    </dgm:pt>
    <dgm:pt modelId="{AFA58959-1F75-41BC-885A-625185255E94}">
      <dgm:prSet/>
      <dgm:spPr/>
      <dgm:t>
        <a:bodyPr/>
        <a:lstStyle/>
        <a:p>
          <a:r>
            <a:rPr lang="ru-RU" smtClean="0"/>
            <a:t>Межрегиональные семинары «Общественной академии корпоративного добровольчества»</a:t>
          </a:r>
          <a:endParaRPr lang="ru-RU" dirty="0"/>
        </a:p>
      </dgm:t>
    </dgm:pt>
    <dgm:pt modelId="{297FAB2A-4B8D-4056-94A1-BB2E3DFCD550}" type="parTrans" cxnId="{A14D2B59-01D9-41D6-81E8-F8D35A6C6D9F}">
      <dgm:prSet/>
      <dgm:spPr/>
      <dgm:t>
        <a:bodyPr/>
        <a:lstStyle/>
        <a:p>
          <a:endParaRPr lang="ru-RU"/>
        </a:p>
      </dgm:t>
    </dgm:pt>
    <dgm:pt modelId="{850012D1-D664-4C30-996A-593F8B92ED9A}" type="sibTrans" cxnId="{A14D2B59-01D9-41D6-81E8-F8D35A6C6D9F}">
      <dgm:prSet/>
      <dgm:spPr/>
      <dgm:t>
        <a:bodyPr/>
        <a:lstStyle/>
        <a:p>
          <a:endParaRPr lang="ru-RU"/>
        </a:p>
      </dgm:t>
    </dgm:pt>
    <dgm:pt modelId="{5D898835-B996-48D6-9EE4-701B7FD4F276}">
      <dgm:prSet/>
      <dgm:spPr/>
      <dgm:t>
        <a:bodyPr/>
        <a:lstStyle/>
        <a:p>
          <a:r>
            <a:rPr lang="ru-RU" smtClean="0"/>
            <a:t>Одноименный образовательный Интернет-портал – ресурсная площадка</a:t>
          </a:r>
          <a:endParaRPr lang="ru-RU" dirty="0"/>
        </a:p>
      </dgm:t>
    </dgm:pt>
    <dgm:pt modelId="{50F88C81-57B8-4EC9-9656-22A6ED3C0539}" type="parTrans" cxnId="{824893F7-523C-4FB0-8259-797C3C1E2B22}">
      <dgm:prSet/>
      <dgm:spPr/>
      <dgm:t>
        <a:bodyPr/>
        <a:lstStyle/>
        <a:p>
          <a:endParaRPr lang="ru-RU"/>
        </a:p>
      </dgm:t>
    </dgm:pt>
    <dgm:pt modelId="{563404AA-3F38-4399-968A-B4525A76A86F}" type="sibTrans" cxnId="{824893F7-523C-4FB0-8259-797C3C1E2B22}">
      <dgm:prSet/>
      <dgm:spPr/>
      <dgm:t>
        <a:bodyPr/>
        <a:lstStyle/>
        <a:p>
          <a:endParaRPr lang="ru-RU"/>
        </a:p>
      </dgm:t>
    </dgm:pt>
    <dgm:pt modelId="{E4E69080-15E1-4D86-AE9C-B4D31E0196F2}">
      <dgm:prSet/>
      <dgm:spPr/>
      <dgm:t>
        <a:bodyPr/>
        <a:lstStyle/>
        <a:p>
          <a:r>
            <a:rPr lang="ru-RU" dirty="0" smtClean="0"/>
            <a:t>Образовательные фильмы для трансляции в корпоративном формате и программы для СМИ</a:t>
          </a:r>
          <a:endParaRPr lang="ru-RU" dirty="0"/>
        </a:p>
      </dgm:t>
    </dgm:pt>
    <dgm:pt modelId="{24C14C38-30BB-4AD3-9790-1EAD83967FBE}" type="parTrans" cxnId="{CB59D04C-FBAD-4560-94EA-0E8F4F6D4AB4}">
      <dgm:prSet/>
      <dgm:spPr/>
      <dgm:t>
        <a:bodyPr/>
        <a:lstStyle/>
        <a:p>
          <a:endParaRPr lang="ru-RU"/>
        </a:p>
      </dgm:t>
    </dgm:pt>
    <dgm:pt modelId="{48B7E9B8-EA99-4528-9F2C-F69B8170286D}" type="sibTrans" cxnId="{CB59D04C-FBAD-4560-94EA-0E8F4F6D4AB4}">
      <dgm:prSet/>
      <dgm:spPr/>
      <dgm:t>
        <a:bodyPr/>
        <a:lstStyle/>
        <a:p>
          <a:endParaRPr lang="ru-RU"/>
        </a:p>
      </dgm:t>
    </dgm:pt>
    <dgm:pt modelId="{76CB3E4E-9626-4BBA-9DF9-24F864351A74}">
      <dgm:prSet/>
      <dgm:spPr/>
      <dgm:t>
        <a:bodyPr/>
        <a:lstStyle/>
        <a:p>
          <a:r>
            <a:rPr lang="ru-RU" dirty="0" smtClean="0"/>
            <a:t>Методические рекомендации по лучшим практикам развития корпоративного добровольчества</a:t>
          </a:r>
          <a:endParaRPr lang="ru-RU" dirty="0"/>
        </a:p>
      </dgm:t>
    </dgm:pt>
    <dgm:pt modelId="{A9D3793F-8550-495F-B6BD-1F0DFF6DC62A}" type="parTrans" cxnId="{CA1D4056-78E2-47C3-8BAB-A694FB8CF7CA}">
      <dgm:prSet/>
      <dgm:spPr/>
      <dgm:t>
        <a:bodyPr/>
        <a:lstStyle/>
        <a:p>
          <a:endParaRPr lang="ru-RU"/>
        </a:p>
      </dgm:t>
    </dgm:pt>
    <dgm:pt modelId="{B835C0C6-6FF2-462C-9A06-ACD42AD4F050}" type="sibTrans" cxnId="{CA1D4056-78E2-47C3-8BAB-A694FB8CF7CA}">
      <dgm:prSet/>
      <dgm:spPr/>
      <dgm:t>
        <a:bodyPr/>
        <a:lstStyle/>
        <a:p>
          <a:endParaRPr lang="ru-RU"/>
        </a:p>
      </dgm:t>
    </dgm:pt>
    <dgm:pt modelId="{2985668C-B3A0-4C9F-9ADA-63A29C2F7B2C}">
      <dgm:prSet/>
      <dgm:spPr/>
      <dgm:t>
        <a:bodyPr/>
        <a:lstStyle/>
        <a:p>
          <a:r>
            <a:rPr lang="ru-RU" smtClean="0"/>
            <a:t>Организация в рамках проекта конкурса «Лидеры корпоративного добровольчества года»</a:t>
          </a:r>
          <a:endParaRPr lang="ru-RU" dirty="0"/>
        </a:p>
      </dgm:t>
    </dgm:pt>
    <dgm:pt modelId="{E8932707-877E-469E-89D9-B4790C1AF7AD}" type="parTrans" cxnId="{2A31F9CA-8001-40E4-964E-FE901908D7A3}">
      <dgm:prSet/>
      <dgm:spPr/>
      <dgm:t>
        <a:bodyPr/>
        <a:lstStyle/>
        <a:p>
          <a:endParaRPr lang="ru-RU"/>
        </a:p>
      </dgm:t>
    </dgm:pt>
    <dgm:pt modelId="{B31BC092-CD59-47FC-9F0D-B8FDC51273B3}" type="sibTrans" cxnId="{2A31F9CA-8001-40E4-964E-FE901908D7A3}">
      <dgm:prSet/>
      <dgm:spPr/>
      <dgm:t>
        <a:bodyPr/>
        <a:lstStyle/>
        <a:p>
          <a:endParaRPr lang="ru-RU"/>
        </a:p>
      </dgm:t>
    </dgm:pt>
    <dgm:pt modelId="{DA705D44-01FA-448C-8319-A98E3942D08C}">
      <dgm:prSet/>
      <dgm:spPr/>
      <dgm:t>
        <a:bodyPr/>
        <a:lstStyle/>
        <a:p>
          <a:r>
            <a:rPr lang="ru-RU" dirty="0" smtClean="0"/>
            <a:t>Проведение летнего слета-фестиваля корпоративного добровольчества</a:t>
          </a:r>
          <a:endParaRPr lang="ru-RU" dirty="0"/>
        </a:p>
      </dgm:t>
    </dgm:pt>
    <dgm:pt modelId="{1BBA5999-794F-47A2-9463-FE960FE83830}" type="parTrans" cxnId="{468BE936-6E1B-4B33-A1FC-8757C8D78507}">
      <dgm:prSet/>
      <dgm:spPr/>
      <dgm:t>
        <a:bodyPr/>
        <a:lstStyle/>
        <a:p>
          <a:endParaRPr lang="ru-RU"/>
        </a:p>
      </dgm:t>
    </dgm:pt>
    <dgm:pt modelId="{163C11AA-2D00-40D5-848F-20080B137F2D}" type="sibTrans" cxnId="{468BE936-6E1B-4B33-A1FC-8757C8D78507}">
      <dgm:prSet/>
      <dgm:spPr/>
      <dgm:t>
        <a:bodyPr/>
        <a:lstStyle/>
        <a:p>
          <a:endParaRPr lang="ru-RU"/>
        </a:p>
      </dgm:t>
    </dgm:pt>
    <dgm:pt modelId="{69A6699D-FEDD-41A9-ABD0-58891D5DFC06}">
      <dgm:prSet/>
      <dgm:spPr/>
      <dgm:t>
        <a:bodyPr/>
        <a:lstStyle/>
        <a:p>
          <a:r>
            <a:rPr lang="ru-RU" dirty="0" smtClean="0"/>
            <a:t>Финальное мероприятие проекта  «Форум корпоративного добровольчества»</a:t>
          </a:r>
          <a:endParaRPr lang="ru-RU" dirty="0"/>
        </a:p>
      </dgm:t>
    </dgm:pt>
    <dgm:pt modelId="{1A7C82B5-BF20-4C06-B87F-5C14D73410B4}" type="parTrans" cxnId="{6A767113-1F79-4314-9764-93F51662BFBB}">
      <dgm:prSet/>
      <dgm:spPr/>
      <dgm:t>
        <a:bodyPr/>
        <a:lstStyle/>
        <a:p>
          <a:endParaRPr lang="ru-RU"/>
        </a:p>
      </dgm:t>
    </dgm:pt>
    <dgm:pt modelId="{0D25A10F-D65C-4C71-9C15-AB27EFC25492}" type="sibTrans" cxnId="{6A767113-1F79-4314-9764-93F51662BFBB}">
      <dgm:prSet/>
      <dgm:spPr/>
      <dgm:t>
        <a:bodyPr/>
        <a:lstStyle/>
        <a:p>
          <a:endParaRPr lang="ru-RU"/>
        </a:p>
      </dgm:t>
    </dgm:pt>
    <dgm:pt modelId="{7013055F-C6D9-4C5D-89CE-F615E238C9DE}" type="pres">
      <dgm:prSet presAssocID="{670BF07A-C18C-47D7-9578-D14371B49733}" presName="diagram" presStyleCnt="0">
        <dgm:presLayoutVars>
          <dgm:dir/>
          <dgm:animLvl val="lvl"/>
          <dgm:resizeHandles val="exact"/>
        </dgm:presLayoutVars>
      </dgm:prSet>
      <dgm:spPr/>
    </dgm:pt>
    <dgm:pt modelId="{8E459803-E893-4471-8001-CC438FDB076A}" type="pres">
      <dgm:prSet presAssocID="{D79D6B00-4A3D-460C-9962-5C69041E1BE5}" presName="compNode" presStyleCnt="0"/>
      <dgm:spPr/>
    </dgm:pt>
    <dgm:pt modelId="{4D5EB629-9CEB-40C6-9F33-02DDAD2F7186}" type="pres">
      <dgm:prSet presAssocID="{D79D6B00-4A3D-460C-9962-5C69041E1BE5}" presName="childRec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A6207-E1D3-4295-A67E-3354A397E31C}" type="pres">
      <dgm:prSet presAssocID="{D79D6B00-4A3D-460C-9962-5C69041E1BE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4BA29-CD01-4872-8676-560D8163276A}" type="pres">
      <dgm:prSet presAssocID="{D79D6B00-4A3D-460C-9962-5C69041E1BE5}" presName="parentRect" presStyleLbl="alignNode1" presStyleIdx="0" presStyleCnt="8"/>
      <dgm:spPr/>
      <dgm:t>
        <a:bodyPr/>
        <a:lstStyle/>
        <a:p>
          <a:endParaRPr lang="ru-RU"/>
        </a:p>
      </dgm:t>
    </dgm:pt>
    <dgm:pt modelId="{0843675D-56CE-4B31-8B67-FA2DCB2BEC7C}" type="pres">
      <dgm:prSet presAssocID="{D79D6B00-4A3D-460C-9962-5C69041E1BE5}" presName="adorn" presStyleLbl="fgAccFollowNode1" presStyleIdx="0" presStyleCnt="8"/>
      <dgm:spPr/>
    </dgm:pt>
    <dgm:pt modelId="{6735AE70-880E-4171-A203-20133B146D9C}" type="pres">
      <dgm:prSet presAssocID="{42E95539-3747-4699-877B-CA6390A3EF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F409E4-9657-42CE-ABA8-BEE1084C5C0C}" type="pres">
      <dgm:prSet presAssocID="{604F0F60-72E7-4FB0-8DDF-C414C94699AA}" presName="compNode" presStyleCnt="0"/>
      <dgm:spPr/>
    </dgm:pt>
    <dgm:pt modelId="{1130F5CC-1991-4677-B104-4495FFB6209B}" type="pres">
      <dgm:prSet presAssocID="{604F0F60-72E7-4FB0-8DDF-C414C94699AA}" presName="childRec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7EADD-390F-4246-9A5D-D542905D3B04}" type="pres">
      <dgm:prSet presAssocID="{604F0F60-72E7-4FB0-8DDF-C414C94699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6CD90-ADDF-411A-A27C-FA02611FF7DE}" type="pres">
      <dgm:prSet presAssocID="{604F0F60-72E7-4FB0-8DDF-C414C94699AA}" presName="parentRect" presStyleLbl="alignNode1" presStyleIdx="1" presStyleCnt="8"/>
      <dgm:spPr/>
      <dgm:t>
        <a:bodyPr/>
        <a:lstStyle/>
        <a:p>
          <a:endParaRPr lang="ru-RU"/>
        </a:p>
      </dgm:t>
    </dgm:pt>
    <dgm:pt modelId="{F85B8113-EAC7-4801-96D8-B2FADCB0C05A}" type="pres">
      <dgm:prSet presAssocID="{604F0F60-72E7-4FB0-8DDF-C414C94699AA}" presName="adorn" presStyleLbl="fgAccFollowNode1" presStyleIdx="1" presStyleCnt="8"/>
      <dgm:spPr/>
    </dgm:pt>
    <dgm:pt modelId="{CD748C34-05C9-46CD-86BD-4E8EF447FCEE}" type="pres">
      <dgm:prSet presAssocID="{069F0E8D-2388-439B-ACFC-03533F997C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05947C5-5933-418F-BCD7-C3B1520C7BF2}" type="pres">
      <dgm:prSet presAssocID="{21D8991F-E2C4-4881-84D3-E815286FC177}" presName="compNode" presStyleCnt="0"/>
      <dgm:spPr/>
    </dgm:pt>
    <dgm:pt modelId="{1EA696B3-65CC-4D7B-9C3D-D90694551E80}" type="pres">
      <dgm:prSet presAssocID="{21D8991F-E2C4-4881-84D3-E815286FC177}" presName="childRec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91D09-74C4-41A0-8E98-4A5F1DAB0B37}" type="pres">
      <dgm:prSet presAssocID="{21D8991F-E2C4-4881-84D3-E815286FC1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8737-3C9B-4076-B0F4-AD8A791CF3D4}" type="pres">
      <dgm:prSet presAssocID="{21D8991F-E2C4-4881-84D3-E815286FC177}" presName="parentRect" presStyleLbl="alignNode1" presStyleIdx="2" presStyleCnt="8"/>
      <dgm:spPr/>
      <dgm:t>
        <a:bodyPr/>
        <a:lstStyle/>
        <a:p>
          <a:endParaRPr lang="ru-RU"/>
        </a:p>
      </dgm:t>
    </dgm:pt>
    <dgm:pt modelId="{064AD301-D9E1-4237-BCFB-C7C63AD6E718}" type="pres">
      <dgm:prSet presAssocID="{21D8991F-E2C4-4881-84D3-E815286FC177}" presName="adorn" presStyleLbl="fgAccFollowNode1" presStyleIdx="2" presStyleCnt="8"/>
      <dgm:spPr/>
    </dgm:pt>
    <dgm:pt modelId="{E964E30C-180A-417A-9949-192058F7F687}" type="pres">
      <dgm:prSet presAssocID="{E9D0B11D-0D95-41D9-B00A-ADEAAB1620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110575-0493-48CD-A320-A883EB91E809}" type="pres">
      <dgm:prSet presAssocID="{1B64A6B3-CE45-4201-A755-5BAC722A1CDB}" presName="compNode" presStyleCnt="0"/>
      <dgm:spPr/>
    </dgm:pt>
    <dgm:pt modelId="{F9695856-48D9-498D-844D-A5311DAB1C46}" type="pres">
      <dgm:prSet presAssocID="{1B64A6B3-CE45-4201-A755-5BAC722A1CDB}" presName="childRec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6475E-4047-429B-AE73-FAA97355D745}" type="pres">
      <dgm:prSet presAssocID="{1B64A6B3-CE45-4201-A755-5BAC722A1C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364A9-723A-4A63-BDB1-1496267FCF37}" type="pres">
      <dgm:prSet presAssocID="{1B64A6B3-CE45-4201-A755-5BAC722A1CDB}" presName="parentRect" presStyleLbl="alignNode1" presStyleIdx="3" presStyleCnt="8"/>
      <dgm:spPr/>
      <dgm:t>
        <a:bodyPr/>
        <a:lstStyle/>
        <a:p>
          <a:endParaRPr lang="ru-RU"/>
        </a:p>
      </dgm:t>
    </dgm:pt>
    <dgm:pt modelId="{90BCDF58-7052-43B6-B36D-64DF7F2A4611}" type="pres">
      <dgm:prSet presAssocID="{1B64A6B3-CE45-4201-A755-5BAC722A1CDB}" presName="adorn" presStyleLbl="fgAccFollowNode1" presStyleIdx="3" presStyleCnt="8"/>
      <dgm:spPr/>
    </dgm:pt>
    <dgm:pt modelId="{2A057972-3605-496A-BA93-145FB6CDE1FE}" type="pres">
      <dgm:prSet presAssocID="{63DDA745-E853-4C74-8C1E-79878BD7BC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692C28C-EBF9-4E01-B872-BB812CAF214E}" type="pres">
      <dgm:prSet presAssocID="{79C2E222-9518-400B-9B58-20546818A7AF}" presName="compNode" presStyleCnt="0"/>
      <dgm:spPr/>
    </dgm:pt>
    <dgm:pt modelId="{95C2A466-A9A6-48D2-9A5C-F667641BBA2D}" type="pres">
      <dgm:prSet presAssocID="{79C2E222-9518-400B-9B58-20546818A7AF}" presName="childRec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9BEAF-17DB-46D4-9863-CC16E0FE7EFB}" type="pres">
      <dgm:prSet presAssocID="{79C2E222-9518-400B-9B58-20546818A7A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9FE63-2FD3-49C8-80C3-672BFE67F485}" type="pres">
      <dgm:prSet presAssocID="{79C2E222-9518-400B-9B58-20546818A7AF}" presName="parentRect" presStyleLbl="alignNode1" presStyleIdx="4" presStyleCnt="8"/>
      <dgm:spPr/>
      <dgm:t>
        <a:bodyPr/>
        <a:lstStyle/>
        <a:p>
          <a:endParaRPr lang="ru-RU"/>
        </a:p>
      </dgm:t>
    </dgm:pt>
    <dgm:pt modelId="{93793A62-3F74-471F-9635-2622576D0974}" type="pres">
      <dgm:prSet presAssocID="{79C2E222-9518-400B-9B58-20546818A7AF}" presName="adorn" presStyleLbl="fgAccFollowNode1" presStyleIdx="4" presStyleCnt="8"/>
      <dgm:spPr/>
    </dgm:pt>
    <dgm:pt modelId="{14A8544F-71B8-44BA-8DB2-D2760460A412}" type="pres">
      <dgm:prSet presAssocID="{DFF4309F-8D68-4298-949C-64D8D5CB17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3C14B3-9375-44E7-BFB2-F0567109591E}" type="pres">
      <dgm:prSet presAssocID="{9CD6E146-0558-46BB-97D5-21703F299DA3}" presName="compNode" presStyleCnt="0"/>
      <dgm:spPr/>
    </dgm:pt>
    <dgm:pt modelId="{DF89E44C-C4A3-4D03-9CF6-3FD4F42893AD}" type="pres">
      <dgm:prSet presAssocID="{9CD6E146-0558-46BB-97D5-21703F299DA3}" presName="childRec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6CE7-7A6F-45A2-B86D-AE9576B86DDD}" type="pres">
      <dgm:prSet presAssocID="{9CD6E146-0558-46BB-97D5-21703F299D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A9F1B-4C6D-4418-B421-2DC1C2E1FBDD}" type="pres">
      <dgm:prSet presAssocID="{9CD6E146-0558-46BB-97D5-21703F299DA3}" presName="parentRect" presStyleLbl="alignNode1" presStyleIdx="5" presStyleCnt="8"/>
      <dgm:spPr/>
      <dgm:t>
        <a:bodyPr/>
        <a:lstStyle/>
        <a:p>
          <a:endParaRPr lang="ru-RU"/>
        </a:p>
      </dgm:t>
    </dgm:pt>
    <dgm:pt modelId="{8446665F-165C-4C8F-BC36-86109DBC3581}" type="pres">
      <dgm:prSet presAssocID="{9CD6E146-0558-46BB-97D5-21703F299DA3}" presName="adorn" presStyleLbl="fgAccFollowNode1" presStyleIdx="5" presStyleCnt="8"/>
      <dgm:spPr/>
    </dgm:pt>
    <dgm:pt modelId="{716C7EF1-502E-40BF-85BC-C664D59D0953}" type="pres">
      <dgm:prSet presAssocID="{274F15FC-B637-479B-8E18-4A6F851391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7183F0-57E6-4A4A-B019-DFE9443AB61D}" type="pres">
      <dgm:prSet presAssocID="{D8289B77-119F-4951-9D32-4301E337D445}" presName="compNode" presStyleCnt="0"/>
      <dgm:spPr/>
    </dgm:pt>
    <dgm:pt modelId="{26CECA8A-10A6-40C5-A6E8-481DBECC3B46}" type="pres">
      <dgm:prSet presAssocID="{D8289B77-119F-4951-9D32-4301E337D445}" presName="childRec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3BBB8-4B2E-4848-9B9E-DB98FA57463B}" type="pres">
      <dgm:prSet presAssocID="{D8289B77-119F-4951-9D32-4301E337D4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E5FBF-3CED-464B-B26D-B13E032FE266}" type="pres">
      <dgm:prSet presAssocID="{D8289B77-119F-4951-9D32-4301E337D445}" presName="parentRect" presStyleLbl="alignNode1" presStyleIdx="6" presStyleCnt="8"/>
      <dgm:spPr/>
      <dgm:t>
        <a:bodyPr/>
        <a:lstStyle/>
        <a:p>
          <a:endParaRPr lang="ru-RU"/>
        </a:p>
      </dgm:t>
    </dgm:pt>
    <dgm:pt modelId="{EAD5499A-D079-4F5F-89EA-D0C859D67360}" type="pres">
      <dgm:prSet presAssocID="{D8289B77-119F-4951-9D32-4301E337D445}" presName="adorn" presStyleLbl="fgAccFollowNode1" presStyleIdx="6" presStyleCnt="8"/>
      <dgm:spPr/>
    </dgm:pt>
    <dgm:pt modelId="{9F007F13-7819-4FEE-98A3-71592AF2870C}" type="pres">
      <dgm:prSet presAssocID="{14CA932D-BFCE-43BC-9070-27DA51B816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437E57-EC37-4E2B-B459-C600B763CE36}" type="pres">
      <dgm:prSet presAssocID="{75AF15FA-862B-4349-90CF-9DC805C28D1F}" presName="compNode" presStyleCnt="0"/>
      <dgm:spPr/>
    </dgm:pt>
    <dgm:pt modelId="{DB7299D1-9E36-447F-8C57-2F425298D82C}" type="pres">
      <dgm:prSet presAssocID="{75AF15FA-862B-4349-90CF-9DC805C28D1F}" presName="childRec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7BFD2-9644-4627-A2B0-3A5CD7D6C032}" type="pres">
      <dgm:prSet presAssocID="{75AF15FA-862B-4349-90CF-9DC805C28D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CA4C1-F310-482B-899A-C747139C0597}" type="pres">
      <dgm:prSet presAssocID="{75AF15FA-862B-4349-90CF-9DC805C28D1F}" presName="parentRect" presStyleLbl="alignNode1" presStyleIdx="7" presStyleCnt="8"/>
      <dgm:spPr/>
      <dgm:t>
        <a:bodyPr/>
        <a:lstStyle/>
        <a:p>
          <a:endParaRPr lang="ru-RU"/>
        </a:p>
      </dgm:t>
    </dgm:pt>
    <dgm:pt modelId="{A40EF0CA-619B-44AF-8791-79A1D23B8829}" type="pres">
      <dgm:prSet presAssocID="{75AF15FA-862B-4349-90CF-9DC805C28D1F}" presName="adorn" presStyleLbl="fgAccFollowNode1" presStyleIdx="7" presStyleCnt="8"/>
      <dgm:spPr/>
    </dgm:pt>
  </dgm:ptLst>
  <dgm:cxnLst>
    <dgm:cxn modelId="{62EB36F6-654C-4756-BF34-DDF6FE497578}" type="presOf" srcId="{DA705D44-01FA-448C-8319-A98E3942D08C}" destId="{26CECA8A-10A6-40C5-A6E8-481DBECC3B46}" srcOrd="0" destOrd="0" presId="urn:microsoft.com/office/officeart/2005/8/layout/bList2"/>
    <dgm:cxn modelId="{1EAD4A3A-2FBC-4AA6-8026-FF4D2F161CE2}" type="presOf" srcId="{9CD6E146-0558-46BB-97D5-21703F299DA3}" destId="{C0D16CE7-7A6F-45A2-B86D-AE9576B86DDD}" srcOrd="0" destOrd="0" presId="urn:microsoft.com/office/officeart/2005/8/layout/bList2"/>
    <dgm:cxn modelId="{ACED8EFE-3AA7-471A-AAEF-F0D7EFD06E0E}" srcId="{670BF07A-C18C-47D7-9578-D14371B49733}" destId="{D79D6B00-4A3D-460C-9962-5C69041E1BE5}" srcOrd="0" destOrd="0" parTransId="{C58E052E-ECDA-477B-A062-891933DDF85D}" sibTransId="{42E95539-3747-4699-877B-CA6390A3EFBE}"/>
    <dgm:cxn modelId="{0749D35A-1A3D-4443-9322-C77C62B2E7AE}" type="presOf" srcId="{2985668C-B3A0-4C9F-9ADA-63A29C2F7B2C}" destId="{DF89E44C-C4A3-4D03-9CF6-3FD4F42893AD}" srcOrd="0" destOrd="0" presId="urn:microsoft.com/office/officeart/2005/8/layout/bList2"/>
    <dgm:cxn modelId="{1EDE5ECB-5B82-4A13-A442-0327BB59472B}" type="presOf" srcId="{63DDA745-E853-4C74-8C1E-79878BD7BCA0}" destId="{2A057972-3605-496A-BA93-145FB6CDE1FE}" srcOrd="0" destOrd="0" presId="urn:microsoft.com/office/officeart/2005/8/layout/bList2"/>
    <dgm:cxn modelId="{33A1117F-8A88-4BA1-9BC5-BE5F7B419909}" type="presOf" srcId="{D8289B77-119F-4951-9D32-4301E337D445}" destId="{BAC3BBB8-4B2E-4848-9B9E-DB98FA57463B}" srcOrd="0" destOrd="0" presId="urn:microsoft.com/office/officeart/2005/8/layout/bList2"/>
    <dgm:cxn modelId="{CA1D4056-78E2-47C3-8BAB-A694FB8CF7CA}" srcId="{79C2E222-9518-400B-9B58-20546818A7AF}" destId="{76CB3E4E-9626-4BBA-9DF9-24F864351A74}" srcOrd="0" destOrd="0" parTransId="{A9D3793F-8550-495F-B6BD-1F0DFF6DC62A}" sibTransId="{B835C0C6-6FF2-462C-9A06-ACD42AD4F050}"/>
    <dgm:cxn modelId="{CB59D04C-FBAD-4560-94EA-0E8F4F6D4AB4}" srcId="{1B64A6B3-CE45-4201-A755-5BAC722A1CDB}" destId="{E4E69080-15E1-4D86-AE9C-B4D31E0196F2}" srcOrd="0" destOrd="0" parTransId="{24C14C38-30BB-4AD3-9790-1EAD83967FBE}" sibTransId="{48B7E9B8-EA99-4528-9F2C-F69B8170286D}"/>
    <dgm:cxn modelId="{40BB27AA-D4FE-446C-8ADD-7CB6C790E6F6}" type="presOf" srcId="{42E95539-3747-4699-877B-CA6390A3EFBE}" destId="{6735AE70-880E-4171-A203-20133B146D9C}" srcOrd="0" destOrd="0" presId="urn:microsoft.com/office/officeart/2005/8/layout/bList2"/>
    <dgm:cxn modelId="{A021D408-A93C-4210-84EB-C882D9F528D9}" type="presOf" srcId="{21D8991F-E2C4-4881-84D3-E815286FC177}" destId="{0B368737-3C9B-4076-B0F4-AD8A791CF3D4}" srcOrd="1" destOrd="0" presId="urn:microsoft.com/office/officeart/2005/8/layout/bList2"/>
    <dgm:cxn modelId="{895FCD11-C7F7-46F6-AC18-AB4087C4EE82}" type="presOf" srcId="{21D8991F-E2C4-4881-84D3-E815286FC177}" destId="{2A891D09-74C4-41A0-8E98-4A5F1DAB0B37}" srcOrd="0" destOrd="0" presId="urn:microsoft.com/office/officeart/2005/8/layout/bList2"/>
    <dgm:cxn modelId="{2AF0933B-052D-4F64-86F4-DCE44D864971}" type="presOf" srcId="{1B64A6B3-CE45-4201-A755-5BAC722A1CDB}" destId="{A086475E-4047-429B-AE73-FAA97355D745}" srcOrd="0" destOrd="0" presId="urn:microsoft.com/office/officeart/2005/8/layout/bList2"/>
    <dgm:cxn modelId="{ADA9EDC9-6FDC-4244-B8E9-7A54F7C3C369}" srcId="{D79D6B00-4A3D-460C-9962-5C69041E1BE5}" destId="{D4FEE4F2-2361-41B9-B0F9-01276F7AFD8E}" srcOrd="0" destOrd="0" parTransId="{BD5EA52F-1900-487C-82AF-FBD5E8DB6EE0}" sibTransId="{1204DC02-B109-4CA6-84DE-089A5EB28D4D}"/>
    <dgm:cxn modelId="{5695317F-1135-4367-A164-1F5215F3ADE1}" type="presOf" srcId="{604F0F60-72E7-4FB0-8DDF-C414C94699AA}" destId="{2ED6CD90-ADDF-411A-A27C-FA02611FF7DE}" srcOrd="1" destOrd="0" presId="urn:microsoft.com/office/officeart/2005/8/layout/bList2"/>
    <dgm:cxn modelId="{793883C1-0987-4F51-8E12-928CE9CE5920}" srcId="{670BF07A-C18C-47D7-9578-D14371B49733}" destId="{D8289B77-119F-4951-9D32-4301E337D445}" srcOrd="6" destOrd="0" parTransId="{24A016EE-A2EE-4427-9293-D314C5C08682}" sibTransId="{14CA932D-BFCE-43BC-9070-27DA51B816CE}"/>
    <dgm:cxn modelId="{2EFA53F5-3248-4A14-B8F5-C7FD714D5617}" type="presOf" srcId="{274F15FC-B637-479B-8E18-4A6F85139156}" destId="{716C7EF1-502E-40BF-85BC-C664D59D0953}" srcOrd="0" destOrd="0" presId="urn:microsoft.com/office/officeart/2005/8/layout/bList2"/>
    <dgm:cxn modelId="{E9BAE9AD-8504-4337-B1CF-1D43A5FD1D30}" type="presOf" srcId="{AFA58959-1F75-41BC-885A-625185255E94}" destId="{1130F5CC-1991-4677-B104-4495FFB6209B}" srcOrd="0" destOrd="0" presId="urn:microsoft.com/office/officeart/2005/8/layout/bList2"/>
    <dgm:cxn modelId="{99A64618-42D8-4B7E-8613-FCE598DCA1F1}" type="presOf" srcId="{D4FEE4F2-2361-41B9-B0F9-01276F7AFD8E}" destId="{4D5EB629-9CEB-40C6-9F33-02DDAD2F7186}" srcOrd="0" destOrd="0" presId="urn:microsoft.com/office/officeart/2005/8/layout/bList2"/>
    <dgm:cxn modelId="{716D2523-F1F4-410F-8D31-985E5ABEC575}" type="presOf" srcId="{604F0F60-72E7-4FB0-8DDF-C414C94699AA}" destId="{C077EADD-390F-4246-9A5D-D542905D3B04}" srcOrd="0" destOrd="0" presId="urn:microsoft.com/office/officeart/2005/8/layout/bList2"/>
    <dgm:cxn modelId="{063C9010-7208-4BFD-B739-88AC0B7DD2CF}" srcId="{670BF07A-C18C-47D7-9578-D14371B49733}" destId="{75AF15FA-862B-4349-90CF-9DC805C28D1F}" srcOrd="7" destOrd="0" parTransId="{541A66FC-2D56-47F2-9D9E-207944108381}" sibTransId="{696D14BD-0E48-4117-AACD-31850321A22F}"/>
    <dgm:cxn modelId="{468BE936-6E1B-4B33-A1FC-8757C8D78507}" srcId="{D8289B77-119F-4951-9D32-4301E337D445}" destId="{DA705D44-01FA-448C-8319-A98E3942D08C}" srcOrd="0" destOrd="0" parTransId="{1BBA5999-794F-47A2-9463-FE960FE83830}" sibTransId="{163C11AA-2D00-40D5-848F-20080B137F2D}"/>
    <dgm:cxn modelId="{B7DA43C2-A4F3-476E-B316-1308D7301EC3}" type="presOf" srcId="{E4E69080-15E1-4D86-AE9C-B4D31E0196F2}" destId="{F9695856-48D9-498D-844D-A5311DAB1C46}" srcOrd="0" destOrd="0" presId="urn:microsoft.com/office/officeart/2005/8/layout/bList2"/>
    <dgm:cxn modelId="{A14D2B59-01D9-41D6-81E8-F8D35A6C6D9F}" srcId="{604F0F60-72E7-4FB0-8DDF-C414C94699AA}" destId="{AFA58959-1F75-41BC-885A-625185255E94}" srcOrd="0" destOrd="0" parTransId="{297FAB2A-4B8D-4056-94A1-BB2E3DFCD550}" sibTransId="{850012D1-D664-4C30-996A-593F8B92ED9A}"/>
    <dgm:cxn modelId="{64FA9EB7-1B91-48F6-9429-DC6CFAD27544}" type="presOf" srcId="{5D898835-B996-48D6-9EE4-701B7FD4F276}" destId="{1EA696B3-65CC-4D7B-9C3D-D90694551E80}" srcOrd="0" destOrd="0" presId="urn:microsoft.com/office/officeart/2005/8/layout/bList2"/>
    <dgm:cxn modelId="{51FE1D87-FE2B-48CC-AB3E-465AAFDD5BE7}" srcId="{670BF07A-C18C-47D7-9578-D14371B49733}" destId="{1B64A6B3-CE45-4201-A755-5BAC722A1CDB}" srcOrd="3" destOrd="0" parTransId="{6EC063FB-2AA3-46C4-A024-9A8AB6169410}" sibTransId="{63DDA745-E853-4C74-8C1E-79878BD7BCA0}"/>
    <dgm:cxn modelId="{14E5D0F0-C71E-47B6-99B4-3D967C3CAEFC}" type="presOf" srcId="{14CA932D-BFCE-43BC-9070-27DA51B816CE}" destId="{9F007F13-7819-4FEE-98A3-71592AF2870C}" srcOrd="0" destOrd="0" presId="urn:microsoft.com/office/officeart/2005/8/layout/bList2"/>
    <dgm:cxn modelId="{271C4A4E-C547-446F-AFF2-C4A8DC56B988}" srcId="{670BF07A-C18C-47D7-9578-D14371B49733}" destId="{21D8991F-E2C4-4881-84D3-E815286FC177}" srcOrd="2" destOrd="0" parTransId="{7171DAE6-5EB1-49CA-91DE-D660F7BD48D3}" sibTransId="{E9D0B11D-0D95-41D9-B00A-ADEAAB162038}"/>
    <dgm:cxn modelId="{824893F7-523C-4FB0-8259-797C3C1E2B22}" srcId="{21D8991F-E2C4-4881-84D3-E815286FC177}" destId="{5D898835-B996-48D6-9EE4-701B7FD4F276}" srcOrd="0" destOrd="0" parTransId="{50F88C81-57B8-4EC9-9656-22A6ED3C0539}" sibTransId="{563404AA-3F38-4399-968A-B4525A76A86F}"/>
    <dgm:cxn modelId="{6A767113-1F79-4314-9764-93F51662BFBB}" srcId="{75AF15FA-862B-4349-90CF-9DC805C28D1F}" destId="{69A6699D-FEDD-41A9-ABD0-58891D5DFC06}" srcOrd="0" destOrd="0" parTransId="{1A7C82B5-BF20-4C06-B87F-5C14D73410B4}" sibTransId="{0D25A10F-D65C-4C71-9C15-AB27EFC25492}"/>
    <dgm:cxn modelId="{502775B6-EAE2-419A-BF49-3137A952177D}" type="presOf" srcId="{069F0E8D-2388-439B-ACFC-03533F997C4F}" destId="{CD748C34-05C9-46CD-86BD-4E8EF447FCEE}" srcOrd="0" destOrd="0" presId="urn:microsoft.com/office/officeart/2005/8/layout/bList2"/>
    <dgm:cxn modelId="{78A6CC96-4519-4CA5-B4C2-6C0E8F9FA6F8}" type="presOf" srcId="{D79D6B00-4A3D-460C-9962-5C69041E1BE5}" destId="{D994BA29-CD01-4872-8676-560D8163276A}" srcOrd="1" destOrd="0" presId="urn:microsoft.com/office/officeart/2005/8/layout/bList2"/>
    <dgm:cxn modelId="{D503626B-8CC1-4F51-8B36-D38862B0D615}" srcId="{670BF07A-C18C-47D7-9578-D14371B49733}" destId="{604F0F60-72E7-4FB0-8DDF-C414C94699AA}" srcOrd="1" destOrd="0" parTransId="{1F43FB8E-618A-4EDC-A465-6065FC6AC51B}" sibTransId="{069F0E8D-2388-439B-ACFC-03533F997C4F}"/>
    <dgm:cxn modelId="{BC6EC1D9-F5D0-4D20-B9FB-646D3461C8FA}" type="presOf" srcId="{79C2E222-9518-400B-9B58-20546818A7AF}" destId="{81E9FE63-2FD3-49C8-80C3-672BFE67F485}" srcOrd="1" destOrd="0" presId="urn:microsoft.com/office/officeart/2005/8/layout/bList2"/>
    <dgm:cxn modelId="{BB1ECF5B-252B-4EF6-AC02-031C44D28C13}" srcId="{670BF07A-C18C-47D7-9578-D14371B49733}" destId="{79C2E222-9518-400B-9B58-20546818A7AF}" srcOrd="4" destOrd="0" parTransId="{7E1219E0-EFA6-4F42-9E40-5A7A34932BFC}" sibTransId="{DFF4309F-8D68-4298-949C-64D8D5CB171E}"/>
    <dgm:cxn modelId="{04CD93B0-C65B-4225-9B9D-B9053E0A29F9}" type="presOf" srcId="{E9D0B11D-0D95-41D9-B00A-ADEAAB162038}" destId="{E964E30C-180A-417A-9949-192058F7F687}" srcOrd="0" destOrd="0" presId="urn:microsoft.com/office/officeart/2005/8/layout/bList2"/>
    <dgm:cxn modelId="{A41CBED7-18AD-4B00-A5D2-DC5ED8EF4653}" type="presOf" srcId="{DFF4309F-8D68-4298-949C-64D8D5CB171E}" destId="{14A8544F-71B8-44BA-8DB2-D2760460A412}" srcOrd="0" destOrd="0" presId="urn:microsoft.com/office/officeart/2005/8/layout/bList2"/>
    <dgm:cxn modelId="{D2107D9E-C2C8-44B8-A0CF-2C7065112A02}" type="presOf" srcId="{9CD6E146-0558-46BB-97D5-21703F299DA3}" destId="{B31A9F1B-4C6D-4418-B421-2DC1C2E1FBDD}" srcOrd="1" destOrd="0" presId="urn:microsoft.com/office/officeart/2005/8/layout/bList2"/>
    <dgm:cxn modelId="{2A31F9CA-8001-40E4-964E-FE901908D7A3}" srcId="{9CD6E146-0558-46BB-97D5-21703F299DA3}" destId="{2985668C-B3A0-4C9F-9ADA-63A29C2F7B2C}" srcOrd="0" destOrd="0" parTransId="{E8932707-877E-469E-89D9-B4790C1AF7AD}" sibTransId="{B31BC092-CD59-47FC-9F0D-B8FDC51273B3}"/>
    <dgm:cxn modelId="{9495D345-FF2D-4ECF-A632-69B71B50706A}" type="presOf" srcId="{D8289B77-119F-4951-9D32-4301E337D445}" destId="{E6BE5FBF-3CED-464B-B26D-B13E032FE266}" srcOrd="1" destOrd="0" presId="urn:microsoft.com/office/officeart/2005/8/layout/bList2"/>
    <dgm:cxn modelId="{D0BD905B-2676-4B18-A722-A90C0EFE652E}" type="presOf" srcId="{75AF15FA-862B-4349-90CF-9DC805C28D1F}" destId="{4AECA4C1-F310-482B-899A-C747139C0597}" srcOrd="1" destOrd="0" presId="urn:microsoft.com/office/officeart/2005/8/layout/bList2"/>
    <dgm:cxn modelId="{1F2D1CE8-4262-4B48-8B36-397DB79B9D5A}" type="presOf" srcId="{75AF15FA-862B-4349-90CF-9DC805C28D1F}" destId="{9497BFD2-9644-4627-A2B0-3A5CD7D6C032}" srcOrd="0" destOrd="0" presId="urn:microsoft.com/office/officeart/2005/8/layout/bList2"/>
    <dgm:cxn modelId="{2A028ECA-0AEC-4814-9AFE-C61982643165}" type="presOf" srcId="{D79D6B00-4A3D-460C-9962-5C69041E1BE5}" destId="{35CA6207-E1D3-4295-A67E-3354A397E31C}" srcOrd="0" destOrd="0" presId="urn:microsoft.com/office/officeart/2005/8/layout/bList2"/>
    <dgm:cxn modelId="{3E0109FC-6EB7-4FDB-9CF6-5A01478B2E12}" type="presOf" srcId="{79C2E222-9518-400B-9B58-20546818A7AF}" destId="{FF49BEAF-17DB-46D4-9863-CC16E0FE7EFB}" srcOrd="0" destOrd="0" presId="urn:microsoft.com/office/officeart/2005/8/layout/bList2"/>
    <dgm:cxn modelId="{29F02631-9BAB-4638-B51B-2DB05FD12C46}" type="presOf" srcId="{670BF07A-C18C-47D7-9578-D14371B49733}" destId="{7013055F-C6D9-4C5D-89CE-F615E238C9DE}" srcOrd="0" destOrd="0" presId="urn:microsoft.com/office/officeart/2005/8/layout/bList2"/>
    <dgm:cxn modelId="{91A9BFE6-89B2-4E1C-8902-DFB55F934CAA}" srcId="{670BF07A-C18C-47D7-9578-D14371B49733}" destId="{9CD6E146-0558-46BB-97D5-21703F299DA3}" srcOrd="5" destOrd="0" parTransId="{E1E150C6-FB4A-45A6-AED7-6E3786141438}" sibTransId="{274F15FC-B637-479B-8E18-4A6F85139156}"/>
    <dgm:cxn modelId="{2D13A380-521B-469F-944E-F51DEE400F4D}" type="presOf" srcId="{76CB3E4E-9626-4BBA-9DF9-24F864351A74}" destId="{95C2A466-A9A6-48D2-9A5C-F667641BBA2D}" srcOrd="0" destOrd="0" presId="urn:microsoft.com/office/officeart/2005/8/layout/bList2"/>
    <dgm:cxn modelId="{21831D23-8C8A-4DBF-9F52-AA018578ADFE}" type="presOf" srcId="{69A6699D-FEDD-41A9-ABD0-58891D5DFC06}" destId="{DB7299D1-9E36-447F-8C57-2F425298D82C}" srcOrd="0" destOrd="0" presId="urn:microsoft.com/office/officeart/2005/8/layout/bList2"/>
    <dgm:cxn modelId="{EC972A04-E5D4-4A0C-9DFE-413EBB94216D}" type="presOf" srcId="{1B64A6B3-CE45-4201-A755-5BAC722A1CDB}" destId="{BE7364A9-723A-4A63-BDB1-1496267FCF37}" srcOrd="1" destOrd="0" presId="urn:microsoft.com/office/officeart/2005/8/layout/bList2"/>
    <dgm:cxn modelId="{5E20F10D-4162-4A1B-A283-8BA66A7DB481}" type="presParOf" srcId="{7013055F-C6D9-4C5D-89CE-F615E238C9DE}" destId="{8E459803-E893-4471-8001-CC438FDB076A}" srcOrd="0" destOrd="0" presId="urn:microsoft.com/office/officeart/2005/8/layout/bList2"/>
    <dgm:cxn modelId="{7874FA16-8CA4-45CD-9D14-2166157019B3}" type="presParOf" srcId="{8E459803-E893-4471-8001-CC438FDB076A}" destId="{4D5EB629-9CEB-40C6-9F33-02DDAD2F7186}" srcOrd="0" destOrd="0" presId="urn:microsoft.com/office/officeart/2005/8/layout/bList2"/>
    <dgm:cxn modelId="{05DF28B2-352A-402C-9343-6BC5660F4E62}" type="presParOf" srcId="{8E459803-E893-4471-8001-CC438FDB076A}" destId="{35CA6207-E1D3-4295-A67E-3354A397E31C}" srcOrd="1" destOrd="0" presId="urn:microsoft.com/office/officeart/2005/8/layout/bList2"/>
    <dgm:cxn modelId="{C61718B5-7C61-4CBD-8F1D-35A87000867B}" type="presParOf" srcId="{8E459803-E893-4471-8001-CC438FDB076A}" destId="{D994BA29-CD01-4872-8676-560D8163276A}" srcOrd="2" destOrd="0" presId="urn:microsoft.com/office/officeart/2005/8/layout/bList2"/>
    <dgm:cxn modelId="{832164CF-055B-4F1C-B900-E6746013A5FD}" type="presParOf" srcId="{8E459803-E893-4471-8001-CC438FDB076A}" destId="{0843675D-56CE-4B31-8B67-FA2DCB2BEC7C}" srcOrd="3" destOrd="0" presId="urn:microsoft.com/office/officeart/2005/8/layout/bList2"/>
    <dgm:cxn modelId="{157F7500-A9B8-4C21-A846-A1F1E82BB32E}" type="presParOf" srcId="{7013055F-C6D9-4C5D-89CE-F615E238C9DE}" destId="{6735AE70-880E-4171-A203-20133B146D9C}" srcOrd="1" destOrd="0" presId="urn:microsoft.com/office/officeart/2005/8/layout/bList2"/>
    <dgm:cxn modelId="{D74EEA0F-E230-4FEC-88D6-8D2DFCC30603}" type="presParOf" srcId="{7013055F-C6D9-4C5D-89CE-F615E238C9DE}" destId="{0CF409E4-9657-42CE-ABA8-BEE1084C5C0C}" srcOrd="2" destOrd="0" presId="urn:microsoft.com/office/officeart/2005/8/layout/bList2"/>
    <dgm:cxn modelId="{4476229F-CF36-40B0-96AD-29F677D75CEB}" type="presParOf" srcId="{0CF409E4-9657-42CE-ABA8-BEE1084C5C0C}" destId="{1130F5CC-1991-4677-B104-4495FFB6209B}" srcOrd="0" destOrd="0" presId="urn:microsoft.com/office/officeart/2005/8/layout/bList2"/>
    <dgm:cxn modelId="{2410CAAB-DDEE-4681-888F-E9537DA1A816}" type="presParOf" srcId="{0CF409E4-9657-42CE-ABA8-BEE1084C5C0C}" destId="{C077EADD-390F-4246-9A5D-D542905D3B04}" srcOrd="1" destOrd="0" presId="urn:microsoft.com/office/officeart/2005/8/layout/bList2"/>
    <dgm:cxn modelId="{2A04DB0A-422C-40D5-A62D-39CC886CF506}" type="presParOf" srcId="{0CF409E4-9657-42CE-ABA8-BEE1084C5C0C}" destId="{2ED6CD90-ADDF-411A-A27C-FA02611FF7DE}" srcOrd="2" destOrd="0" presId="urn:microsoft.com/office/officeart/2005/8/layout/bList2"/>
    <dgm:cxn modelId="{B156BC83-8E1E-4CD3-9683-8C226FAA3E63}" type="presParOf" srcId="{0CF409E4-9657-42CE-ABA8-BEE1084C5C0C}" destId="{F85B8113-EAC7-4801-96D8-B2FADCB0C05A}" srcOrd="3" destOrd="0" presId="urn:microsoft.com/office/officeart/2005/8/layout/bList2"/>
    <dgm:cxn modelId="{0A8947FB-0C56-456F-9DFB-7352C286CB20}" type="presParOf" srcId="{7013055F-C6D9-4C5D-89CE-F615E238C9DE}" destId="{CD748C34-05C9-46CD-86BD-4E8EF447FCEE}" srcOrd="3" destOrd="0" presId="urn:microsoft.com/office/officeart/2005/8/layout/bList2"/>
    <dgm:cxn modelId="{BB792B32-1FA1-48D3-A457-CD6FBEB8D9BE}" type="presParOf" srcId="{7013055F-C6D9-4C5D-89CE-F615E238C9DE}" destId="{505947C5-5933-418F-BCD7-C3B1520C7BF2}" srcOrd="4" destOrd="0" presId="urn:microsoft.com/office/officeart/2005/8/layout/bList2"/>
    <dgm:cxn modelId="{697BD95F-683C-46D8-852B-5E027700C78B}" type="presParOf" srcId="{505947C5-5933-418F-BCD7-C3B1520C7BF2}" destId="{1EA696B3-65CC-4D7B-9C3D-D90694551E80}" srcOrd="0" destOrd="0" presId="urn:microsoft.com/office/officeart/2005/8/layout/bList2"/>
    <dgm:cxn modelId="{542581FD-FFA9-4B07-9412-3AA231D3DF44}" type="presParOf" srcId="{505947C5-5933-418F-BCD7-C3B1520C7BF2}" destId="{2A891D09-74C4-41A0-8E98-4A5F1DAB0B37}" srcOrd="1" destOrd="0" presId="urn:microsoft.com/office/officeart/2005/8/layout/bList2"/>
    <dgm:cxn modelId="{99EAA2C1-EA40-40CE-9DB1-E6ABBDEDC5ED}" type="presParOf" srcId="{505947C5-5933-418F-BCD7-C3B1520C7BF2}" destId="{0B368737-3C9B-4076-B0F4-AD8A791CF3D4}" srcOrd="2" destOrd="0" presId="urn:microsoft.com/office/officeart/2005/8/layout/bList2"/>
    <dgm:cxn modelId="{1CF363DB-2EFF-4227-8260-15145DCCFA01}" type="presParOf" srcId="{505947C5-5933-418F-BCD7-C3B1520C7BF2}" destId="{064AD301-D9E1-4237-BCFB-C7C63AD6E718}" srcOrd="3" destOrd="0" presId="urn:microsoft.com/office/officeart/2005/8/layout/bList2"/>
    <dgm:cxn modelId="{5D3B56BE-1469-473D-BB8B-E7D807419239}" type="presParOf" srcId="{7013055F-C6D9-4C5D-89CE-F615E238C9DE}" destId="{E964E30C-180A-417A-9949-192058F7F687}" srcOrd="5" destOrd="0" presId="urn:microsoft.com/office/officeart/2005/8/layout/bList2"/>
    <dgm:cxn modelId="{80C2C3F8-A06E-418C-AEE3-CE8CC03EF02E}" type="presParOf" srcId="{7013055F-C6D9-4C5D-89CE-F615E238C9DE}" destId="{0B110575-0493-48CD-A320-A883EB91E809}" srcOrd="6" destOrd="0" presId="urn:microsoft.com/office/officeart/2005/8/layout/bList2"/>
    <dgm:cxn modelId="{F42AC961-3576-47A6-A0B7-8B20DFE24281}" type="presParOf" srcId="{0B110575-0493-48CD-A320-A883EB91E809}" destId="{F9695856-48D9-498D-844D-A5311DAB1C46}" srcOrd="0" destOrd="0" presId="urn:microsoft.com/office/officeart/2005/8/layout/bList2"/>
    <dgm:cxn modelId="{BD396838-FCC7-4717-9CCB-D938FA956CAB}" type="presParOf" srcId="{0B110575-0493-48CD-A320-A883EB91E809}" destId="{A086475E-4047-429B-AE73-FAA97355D745}" srcOrd="1" destOrd="0" presId="urn:microsoft.com/office/officeart/2005/8/layout/bList2"/>
    <dgm:cxn modelId="{A66740D9-E6F3-45F8-B566-F563D735F1FF}" type="presParOf" srcId="{0B110575-0493-48CD-A320-A883EB91E809}" destId="{BE7364A9-723A-4A63-BDB1-1496267FCF37}" srcOrd="2" destOrd="0" presId="urn:microsoft.com/office/officeart/2005/8/layout/bList2"/>
    <dgm:cxn modelId="{DC7CBB1A-0A2C-445C-9D17-CAB36F07E618}" type="presParOf" srcId="{0B110575-0493-48CD-A320-A883EB91E809}" destId="{90BCDF58-7052-43B6-B36D-64DF7F2A4611}" srcOrd="3" destOrd="0" presId="urn:microsoft.com/office/officeart/2005/8/layout/bList2"/>
    <dgm:cxn modelId="{1BA44EFF-E1AF-436C-B899-07C42866482F}" type="presParOf" srcId="{7013055F-C6D9-4C5D-89CE-F615E238C9DE}" destId="{2A057972-3605-496A-BA93-145FB6CDE1FE}" srcOrd="7" destOrd="0" presId="urn:microsoft.com/office/officeart/2005/8/layout/bList2"/>
    <dgm:cxn modelId="{125982A4-225F-4BCE-9E9C-E057B4DCAC78}" type="presParOf" srcId="{7013055F-C6D9-4C5D-89CE-F615E238C9DE}" destId="{9692C28C-EBF9-4E01-B872-BB812CAF214E}" srcOrd="8" destOrd="0" presId="urn:microsoft.com/office/officeart/2005/8/layout/bList2"/>
    <dgm:cxn modelId="{AA8D0479-08BF-4C6D-8BEC-1DEAE8106C97}" type="presParOf" srcId="{9692C28C-EBF9-4E01-B872-BB812CAF214E}" destId="{95C2A466-A9A6-48D2-9A5C-F667641BBA2D}" srcOrd="0" destOrd="0" presId="urn:microsoft.com/office/officeart/2005/8/layout/bList2"/>
    <dgm:cxn modelId="{B5E2C3E7-99B2-45C3-994B-BC129441090A}" type="presParOf" srcId="{9692C28C-EBF9-4E01-B872-BB812CAF214E}" destId="{FF49BEAF-17DB-46D4-9863-CC16E0FE7EFB}" srcOrd="1" destOrd="0" presId="urn:microsoft.com/office/officeart/2005/8/layout/bList2"/>
    <dgm:cxn modelId="{611E940D-49F1-4F9A-AF93-E61D964F6FC9}" type="presParOf" srcId="{9692C28C-EBF9-4E01-B872-BB812CAF214E}" destId="{81E9FE63-2FD3-49C8-80C3-672BFE67F485}" srcOrd="2" destOrd="0" presId="urn:microsoft.com/office/officeart/2005/8/layout/bList2"/>
    <dgm:cxn modelId="{CD9F2C2D-CAFE-4FC5-959E-055852B34EC1}" type="presParOf" srcId="{9692C28C-EBF9-4E01-B872-BB812CAF214E}" destId="{93793A62-3F74-471F-9635-2622576D0974}" srcOrd="3" destOrd="0" presId="urn:microsoft.com/office/officeart/2005/8/layout/bList2"/>
    <dgm:cxn modelId="{C05ACDA1-9C1D-48BC-B57C-122E20249E5F}" type="presParOf" srcId="{7013055F-C6D9-4C5D-89CE-F615E238C9DE}" destId="{14A8544F-71B8-44BA-8DB2-D2760460A412}" srcOrd="9" destOrd="0" presId="urn:microsoft.com/office/officeart/2005/8/layout/bList2"/>
    <dgm:cxn modelId="{DE1E4D99-69BB-4F38-87D9-548E5FFEB42B}" type="presParOf" srcId="{7013055F-C6D9-4C5D-89CE-F615E238C9DE}" destId="{A23C14B3-9375-44E7-BFB2-F0567109591E}" srcOrd="10" destOrd="0" presId="urn:microsoft.com/office/officeart/2005/8/layout/bList2"/>
    <dgm:cxn modelId="{212078D2-533C-4F8E-BA3E-2708DC4F023B}" type="presParOf" srcId="{A23C14B3-9375-44E7-BFB2-F0567109591E}" destId="{DF89E44C-C4A3-4D03-9CF6-3FD4F42893AD}" srcOrd="0" destOrd="0" presId="urn:microsoft.com/office/officeart/2005/8/layout/bList2"/>
    <dgm:cxn modelId="{C2604C62-82FF-4322-8C30-F4443C9C0E0E}" type="presParOf" srcId="{A23C14B3-9375-44E7-BFB2-F0567109591E}" destId="{C0D16CE7-7A6F-45A2-B86D-AE9576B86DDD}" srcOrd="1" destOrd="0" presId="urn:microsoft.com/office/officeart/2005/8/layout/bList2"/>
    <dgm:cxn modelId="{61A3A3D5-F771-4FDF-8718-4ECB65BFF553}" type="presParOf" srcId="{A23C14B3-9375-44E7-BFB2-F0567109591E}" destId="{B31A9F1B-4C6D-4418-B421-2DC1C2E1FBDD}" srcOrd="2" destOrd="0" presId="urn:microsoft.com/office/officeart/2005/8/layout/bList2"/>
    <dgm:cxn modelId="{4DAFE2D6-A363-45BE-8284-5CB3A01ADA39}" type="presParOf" srcId="{A23C14B3-9375-44E7-BFB2-F0567109591E}" destId="{8446665F-165C-4C8F-BC36-86109DBC3581}" srcOrd="3" destOrd="0" presId="urn:microsoft.com/office/officeart/2005/8/layout/bList2"/>
    <dgm:cxn modelId="{C1992C36-1C3E-4F19-993C-A322CB05E670}" type="presParOf" srcId="{7013055F-C6D9-4C5D-89CE-F615E238C9DE}" destId="{716C7EF1-502E-40BF-85BC-C664D59D0953}" srcOrd="11" destOrd="0" presId="urn:microsoft.com/office/officeart/2005/8/layout/bList2"/>
    <dgm:cxn modelId="{ECEC734D-8628-4A52-B339-39F0D524E83D}" type="presParOf" srcId="{7013055F-C6D9-4C5D-89CE-F615E238C9DE}" destId="{207183F0-57E6-4A4A-B019-DFE9443AB61D}" srcOrd="12" destOrd="0" presId="urn:microsoft.com/office/officeart/2005/8/layout/bList2"/>
    <dgm:cxn modelId="{255B93A8-80EC-425F-8934-22ED13DFA435}" type="presParOf" srcId="{207183F0-57E6-4A4A-B019-DFE9443AB61D}" destId="{26CECA8A-10A6-40C5-A6E8-481DBECC3B46}" srcOrd="0" destOrd="0" presId="urn:microsoft.com/office/officeart/2005/8/layout/bList2"/>
    <dgm:cxn modelId="{A6B52E0B-29BA-4720-9565-C3C8F7EE4799}" type="presParOf" srcId="{207183F0-57E6-4A4A-B019-DFE9443AB61D}" destId="{BAC3BBB8-4B2E-4848-9B9E-DB98FA57463B}" srcOrd="1" destOrd="0" presId="urn:microsoft.com/office/officeart/2005/8/layout/bList2"/>
    <dgm:cxn modelId="{15844FEE-471A-42DD-9F17-65AC63C73630}" type="presParOf" srcId="{207183F0-57E6-4A4A-B019-DFE9443AB61D}" destId="{E6BE5FBF-3CED-464B-B26D-B13E032FE266}" srcOrd="2" destOrd="0" presId="urn:microsoft.com/office/officeart/2005/8/layout/bList2"/>
    <dgm:cxn modelId="{564837AA-2577-41C2-8B54-0C19F8BE2739}" type="presParOf" srcId="{207183F0-57E6-4A4A-B019-DFE9443AB61D}" destId="{EAD5499A-D079-4F5F-89EA-D0C859D67360}" srcOrd="3" destOrd="0" presId="urn:microsoft.com/office/officeart/2005/8/layout/bList2"/>
    <dgm:cxn modelId="{A7A4F29C-1EA5-4978-B153-146338E2518C}" type="presParOf" srcId="{7013055F-C6D9-4C5D-89CE-F615E238C9DE}" destId="{9F007F13-7819-4FEE-98A3-71592AF2870C}" srcOrd="13" destOrd="0" presId="urn:microsoft.com/office/officeart/2005/8/layout/bList2"/>
    <dgm:cxn modelId="{CF1C8CED-7D19-4CB7-8C7B-7793EA805F4F}" type="presParOf" srcId="{7013055F-C6D9-4C5D-89CE-F615E238C9DE}" destId="{28437E57-EC37-4E2B-B459-C600B763CE36}" srcOrd="14" destOrd="0" presId="urn:microsoft.com/office/officeart/2005/8/layout/bList2"/>
    <dgm:cxn modelId="{27536B69-3959-4790-8B8A-D8F3B0117B39}" type="presParOf" srcId="{28437E57-EC37-4E2B-B459-C600B763CE36}" destId="{DB7299D1-9E36-447F-8C57-2F425298D82C}" srcOrd="0" destOrd="0" presId="urn:microsoft.com/office/officeart/2005/8/layout/bList2"/>
    <dgm:cxn modelId="{76CA03F9-7045-4496-AF0B-D63209CC75ED}" type="presParOf" srcId="{28437E57-EC37-4E2B-B459-C600B763CE36}" destId="{9497BFD2-9644-4627-A2B0-3A5CD7D6C032}" srcOrd="1" destOrd="0" presId="urn:microsoft.com/office/officeart/2005/8/layout/bList2"/>
    <dgm:cxn modelId="{3303CA43-8478-4380-8C31-7075BC72D111}" type="presParOf" srcId="{28437E57-EC37-4E2B-B459-C600B763CE36}" destId="{4AECA4C1-F310-482B-899A-C747139C0597}" srcOrd="2" destOrd="0" presId="urn:microsoft.com/office/officeart/2005/8/layout/bList2"/>
    <dgm:cxn modelId="{AB112384-0EA7-4077-B144-D438BD77312F}" type="presParOf" srcId="{28437E57-EC37-4E2B-B459-C600B763CE36}" destId="{A40EF0CA-619B-44AF-8791-79A1D23B882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351C-1BAA-46A6-8C54-795B51CFAEE0}">
      <dsp:nvSpPr>
        <dsp:cNvPr id="0" name=""/>
        <dsp:cNvSpPr/>
      </dsp:nvSpPr>
      <dsp:spPr>
        <a:xfrm>
          <a:off x="1779074" y="0"/>
          <a:ext cx="4064000" cy="4064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0CB624-5B40-44BB-8E1F-0BADFC43B662}">
      <dsp:nvSpPr>
        <dsp:cNvPr id="0" name=""/>
        <dsp:cNvSpPr/>
      </dsp:nvSpPr>
      <dsp:spPr>
        <a:xfrm>
          <a:off x="3739566" y="398112"/>
          <a:ext cx="4304698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 Narrow" panose="020B0606020202030204" pitchFamily="34" charset="0"/>
            </a:rPr>
            <a:t>Анализ ситуации</a:t>
          </a:r>
          <a:endParaRPr lang="ru-RU" sz="2200" b="1" kern="1200" dirty="0">
            <a:latin typeface="Arial Narrow" panose="020B0606020202030204" pitchFamily="34" charset="0"/>
          </a:endParaRPr>
        </a:p>
      </dsp:txBody>
      <dsp:txXfrm>
        <a:off x="3774826" y="433372"/>
        <a:ext cx="4234178" cy="651792"/>
      </dsp:txXfrm>
    </dsp:sp>
    <dsp:sp modelId="{25B1C42E-1701-4ECD-8C0E-DCEAC40F6068}">
      <dsp:nvSpPr>
        <dsp:cNvPr id="0" name=""/>
        <dsp:cNvSpPr/>
      </dsp:nvSpPr>
      <dsp:spPr>
        <a:xfrm>
          <a:off x="3739566" y="1262208"/>
          <a:ext cx="4256832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 Narrow" panose="020B0606020202030204" pitchFamily="34" charset="0"/>
            </a:rPr>
            <a:t>Прогноз результатов</a:t>
          </a:r>
          <a:endParaRPr lang="ru-RU" sz="2200" b="1" kern="1200" dirty="0">
            <a:latin typeface="Arial Narrow" panose="020B0606020202030204" pitchFamily="34" charset="0"/>
          </a:endParaRPr>
        </a:p>
      </dsp:txBody>
      <dsp:txXfrm>
        <a:off x="3774826" y="1297468"/>
        <a:ext cx="4186312" cy="651792"/>
      </dsp:txXfrm>
    </dsp:sp>
    <dsp:sp modelId="{AE65290A-13EB-4528-BAA5-B5D9EA2FC764}">
      <dsp:nvSpPr>
        <dsp:cNvPr id="0" name=""/>
        <dsp:cNvSpPr/>
      </dsp:nvSpPr>
      <dsp:spPr>
        <a:xfrm>
          <a:off x="3683842" y="2198312"/>
          <a:ext cx="4369813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 Narrow" panose="020B0606020202030204" pitchFamily="34" charset="0"/>
            </a:rPr>
            <a:t>Стратегия действий </a:t>
          </a:r>
          <a:endParaRPr lang="ru-RU" sz="2200" b="1" kern="1200" dirty="0">
            <a:latin typeface="Arial Narrow" panose="020B0606020202030204" pitchFamily="34" charset="0"/>
          </a:endParaRPr>
        </a:p>
      </dsp:txBody>
      <dsp:txXfrm>
        <a:off x="3719102" y="2233572"/>
        <a:ext cx="4299293" cy="651792"/>
      </dsp:txXfrm>
    </dsp:sp>
    <dsp:sp modelId="{FF3D1687-40DC-4F6F-83EE-B6E452BD5B38}">
      <dsp:nvSpPr>
        <dsp:cNvPr id="0" name=""/>
        <dsp:cNvSpPr/>
      </dsp:nvSpPr>
      <dsp:spPr>
        <a:xfrm>
          <a:off x="3635884" y="3062407"/>
          <a:ext cx="44661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 Narrow" panose="020B0606020202030204" pitchFamily="34" charset="0"/>
            </a:rPr>
            <a:t>Планы мероприятий </a:t>
          </a:r>
          <a:endParaRPr lang="ru-RU" sz="2200" b="1" kern="1200" dirty="0">
            <a:latin typeface="Arial Narrow" panose="020B0606020202030204" pitchFamily="34" charset="0"/>
          </a:endParaRPr>
        </a:p>
      </dsp:txBody>
      <dsp:txXfrm>
        <a:off x="3671144" y="3097667"/>
        <a:ext cx="4395580" cy="6517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01237-8871-4FC1-99F3-A226589A9095}">
      <dsp:nvSpPr>
        <dsp:cNvPr id="0" name=""/>
        <dsp:cNvSpPr/>
      </dsp:nvSpPr>
      <dsp:spPr>
        <a:xfrm rot="5400000">
          <a:off x="332924" y="2212918"/>
          <a:ext cx="992717" cy="165186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087B3-C475-4E28-997B-F9379568FD54}">
      <dsp:nvSpPr>
        <dsp:cNvPr id="0" name=""/>
        <dsp:cNvSpPr/>
      </dsp:nvSpPr>
      <dsp:spPr>
        <a:xfrm>
          <a:off x="167214" y="2706469"/>
          <a:ext cx="1491308" cy="130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 Narrow" panose="020B0606020202030204" pitchFamily="34" charset="0"/>
              <a:ea typeface="+mn-ea"/>
              <a:cs typeface="+mn-cs"/>
            </a:rPr>
            <a:t>ПОСЛЕДНИЕ 10 ЛЕТ</a:t>
          </a:r>
          <a:endParaRPr lang="ru-RU" sz="1800" b="1" kern="1200" dirty="0"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67214" y="2706469"/>
        <a:ext cx="1491308" cy="1307219"/>
      </dsp:txXfrm>
    </dsp:sp>
    <dsp:sp modelId="{480DDE3B-1B23-4A4B-B7B1-98E6D9AC6285}">
      <dsp:nvSpPr>
        <dsp:cNvPr id="0" name=""/>
        <dsp:cNvSpPr/>
      </dsp:nvSpPr>
      <dsp:spPr>
        <a:xfrm>
          <a:off x="1377144" y="2091307"/>
          <a:ext cx="281378" cy="28137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3333C-6F47-4901-9C03-76A9BD5A9F51}">
      <dsp:nvSpPr>
        <dsp:cNvPr id="0" name=""/>
        <dsp:cNvSpPr/>
      </dsp:nvSpPr>
      <dsp:spPr>
        <a:xfrm rot="5400000">
          <a:off x="2158577" y="1761159"/>
          <a:ext cx="992717" cy="165186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A9F64-8E92-4E3B-AF11-3D5059C551DC}">
      <dsp:nvSpPr>
        <dsp:cNvPr id="0" name=""/>
        <dsp:cNvSpPr/>
      </dsp:nvSpPr>
      <dsp:spPr>
        <a:xfrm>
          <a:off x="1992867" y="2254709"/>
          <a:ext cx="1491308" cy="130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ea typeface="+mn-ea"/>
              <a:cs typeface="+mn-cs"/>
            </a:rPr>
            <a:t>ЧЕРЕЗ                     3-4 ГОДА</a:t>
          </a:r>
          <a:endParaRPr lang="ru-RU" sz="1800" b="1" kern="1200" dirty="0"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992867" y="2254709"/>
        <a:ext cx="1491308" cy="1307219"/>
      </dsp:txXfrm>
    </dsp:sp>
    <dsp:sp modelId="{240449C7-09D7-4783-B68C-339E67C352FF}">
      <dsp:nvSpPr>
        <dsp:cNvPr id="0" name=""/>
        <dsp:cNvSpPr/>
      </dsp:nvSpPr>
      <dsp:spPr>
        <a:xfrm>
          <a:off x="3202797" y="1639547"/>
          <a:ext cx="281378" cy="28137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6A5AE-2D97-4C43-A58E-79EE40CF1D61}">
      <dsp:nvSpPr>
        <dsp:cNvPr id="0" name=""/>
        <dsp:cNvSpPr/>
      </dsp:nvSpPr>
      <dsp:spPr>
        <a:xfrm rot="5400000">
          <a:off x="3984229" y="1309399"/>
          <a:ext cx="992717" cy="165186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A2112-3C5C-4176-9543-8EE0A4872ADF}">
      <dsp:nvSpPr>
        <dsp:cNvPr id="0" name=""/>
        <dsp:cNvSpPr/>
      </dsp:nvSpPr>
      <dsp:spPr>
        <a:xfrm>
          <a:off x="3818520" y="1802949"/>
          <a:ext cx="1491308" cy="130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ea typeface="+mn-ea"/>
              <a:cs typeface="+mn-cs"/>
            </a:rPr>
            <a:t>ЧЕРЕЗ                   5-6 ЛЕТ</a:t>
          </a:r>
          <a:endParaRPr lang="ru-RU" sz="1800" b="1" kern="1200" dirty="0"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818520" y="1802949"/>
        <a:ext cx="1491308" cy="1307219"/>
      </dsp:txXfrm>
    </dsp:sp>
    <dsp:sp modelId="{A4CF15E0-7D55-40A0-A658-D91D493B4E1B}">
      <dsp:nvSpPr>
        <dsp:cNvPr id="0" name=""/>
        <dsp:cNvSpPr/>
      </dsp:nvSpPr>
      <dsp:spPr>
        <a:xfrm>
          <a:off x="5028450" y="1187787"/>
          <a:ext cx="281378" cy="28137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5C4FD-6821-4CBF-A797-5207EB4ADB19}">
      <dsp:nvSpPr>
        <dsp:cNvPr id="0" name=""/>
        <dsp:cNvSpPr/>
      </dsp:nvSpPr>
      <dsp:spPr>
        <a:xfrm rot="5400000">
          <a:off x="5809882" y="857640"/>
          <a:ext cx="992717" cy="165186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84E17-9CB7-4469-9E12-55CB49C2AB9D}">
      <dsp:nvSpPr>
        <dsp:cNvPr id="0" name=""/>
        <dsp:cNvSpPr/>
      </dsp:nvSpPr>
      <dsp:spPr>
        <a:xfrm>
          <a:off x="5644173" y="1351190"/>
          <a:ext cx="1491308" cy="130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/>
        </a:p>
      </dsp:txBody>
      <dsp:txXfrm>
        <a:off x="5644173" y="1351190"/>
        <a:ext cx="1491308" cy="1307219"/>
      </dsp:txXfrm>
    </dsp:sp>
    <dsp:sp modelId="{95707ADC-E3F0-494C-8C18-BAF9B8291544}">
      <dsp:nvSpPr>
        <dsp:cNvPr id="0" name=""/>
        <dsp:cNvSpPr/>
      </dsp:nvSpPr>
      <dsp:spPr>
        <a:xfrm>
          <a:off x="6854103" y="736028"/>
          <a:ext cx="281378" cy="28137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2F259-18C0-438B-B089-7722759664C5}">
      <dsp:nvSpPr>
        <dsp:cNvPr id="0" name=""/>
        <dsp:cNvSpPr/>
      </dsp:nvSpPr>
      <dsp:spPr>
        <a:xfrm rot="5400000">
          <a:off x="7635535" y="405880"/>
          <a:ext cx="992717" cy="16518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10620-80D3-4080-83B6-21B278C2C7A0}">
      <dsp:nvSpPr>
        <dsp:cNvPr id="0" name=""/>
        <dsp:cNvSpPr/>
      </dsp:nvSpPr>
      <dsp:spPr>
        <a:xfrm>
          <a:off x="7469826" y="899430"/>
          <a:ext cx="1491308" cy="130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/>
        </a:p>
      </dsp:txBody>
      <dsp:txXfrm>
        <a:off x="7469826" y="899430"/>
        <a:ext cx="1491308" cy="1307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8782B-0E94-44C0-9F1D-25D5A276543A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КОРПОРАЦИИ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Arial Narrow" panose="020B060602020203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ОТРАСЛЕВЫЕ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ОБЪЕДИНЕНИЯ</a:t>
          </a:r>
          <a:endParaRPr lang="ru-RU" sz="1300" b="1" kern="1200" dirty="0">
            <a:latin typeface="Arial Narrow" panose="020B0606020202030204" pitchFamily="34" charset="0"/>
          </a:endParaRPr>
        </a:p>
      </dsp:txBody>
      <dsp:txXfrm>
        <a:off x="3294175" y="2352385"/>
        <a:ext cx="1336450" cy="1148939"/>
      </dsp:txXfrm>
    </dsp:sp>
    <dsp:sp modelId="{5E201D73-312C-43A8-B21F-59A8FED9B0C0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СМИ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 НАУКА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 ВУЗы</a:t>
          </a:r>
          <a:endParaRPr lang="ru-RU" sz="1300" b="1" kern="1200" dirty="0">
            <a:latin typeface="Arial Narrow" panose="020B0606020202030204" pitchFamily="34" charset="0"/>
          </a:endParaRPr>
        </a:p>
      </dsp:txBody>
      <dsp:txXfrm>
        <a:off x="1953570" y="1712203"/>
        <a:ext cx="807100" cy="802154"/>
      </dsp:txXfrm>
    </dsp:sp>
    <dsp:sp modelId="{08F053E2-27B6-4E75-84C8-D3E096712B16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ВЛАСТЬ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 ОБЩЕСТВО</a:t>
          </a:r>
        </a:p>
      </dsp:txBody>
      <dsp:txXfrm rot="-20700000">
        <a:off x="2804160" y="528320"/>
        <a:ext cx="894080" cy="894080"/>
      </dsp:txXfrm>
    </dsp:sp>
    <dsp:sp modelId="{6E6C408A-FD35-4748-8FA0-B08D218012AA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0D72-87F8-43A9-B1C1-33B230A409D1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14BA7-1330-4943-B5A6-5A8ADD65C0EA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4205B-14C7-4F59-89FC-68C1F966EAB0}">
      <dsp:nvSpPr>
        <dsp:cNvPr id="0" name=""/>
        <dsp:cNvSpPr/>
      </dsp:nvSpPr>
      <dsp:spPr>
        <a:xfrm rot="16200000">
          <a:off x="862486" y="-862486"/>
          <a:ext cx="1911430" cy="363640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Arial Narrow" panose="020B0606020202030204" pitchFamily="34" charset="0"/>
            </a:rPr>
            <a:t>Strengths</a:t>
          </a:r>
          <a:endParaRPr lang="ru-RU" sz="4000" b="1" kern="1200" dirty="0">
            <a:latin typeface="Arial Narrow" panose="020B0606020202030204" pitchFamily="34" charset="0"/>
          </a:endParaRPr>
        </a:p>
      </dsp:txBody>
      <dsp:txXfrm rot="5400000">
        <a:off x="-1" y="1"/>
        <a:ext cx="3636404" cy="1433572"/>
      </dsp:txXfrm>
    </dsp:sp>
    <dsp:sp modelId="{5F449934-1981-4871-B718-9EC54AC1BEDA}">
      <dsp:nvSpPr>
        <dsp:cNvPr id="0" name=""/>
        <dsp:cNvSpPr/>
      </dsp:nvSpPr>
      <dsp:spPr>
        <a:xfrm>
          <a:off x="3636404" y="0"/>
          <a:ext cx="3636404" cy="191143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Arial Narrow" panose="020B0606020202030204" pitchFamily="34" charset="0"/>
            </a:rPr>
            <a:t>Weaknesses</a:t>
          </a:r>
          <a:endParaRPr lang="ru-RU" sz="4000" b="1" kern="1200" dirty="0">
            <a:latin typeface="Arial Narrow" panose="020B0606020202030204" pitchFamily="34" charset="0"/>
          </a:endParaRPr>
        </a:p>
      </dsp:txBody>
      <dsp:txXfrm>
        <a:off x="3636404" y="0"/>
        <a:ext cx="3636404" cy="1433572"/>
      </dsp:txXfrm>
    </dsp:sp>
    <dsp:sp modelId="{B1E5358C-81D5-4782-B826-DD6ACD45C33D}">
      <dsp:nvSpPr>
        <dsp:cNvPr id="0" name=""/>
        <dsp:cNvSpPr/>
      </dsp:nvSpPr>
      <dsp:spPr>
        <a:xfrm rot="10800000">
          <a:off x="0" y="1911430"/>
          <a:ext cx="3636404" cy="191143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Arial Narrow" panose="020B0606020202030204" pitchFamily="34" charset="0"/>
            </a:rPr>
            <a:t>Opportunities</a:t>
          </a:r>
          <a:endParaRPr lang="ru-RU" sz="4000" b="1" kern="1200" dirty="0">
            <a:latin typeface="Arial Narrow" panose="020B0606020202030204" pitchFamily="34" charset="0"/>
          </a:endParaRPr>
        </a:p>
      </dsp:txBody>
      <dsp:txXfrm rot="10800000">
        <a:off x="0" y="2389288"/>
        <a:ext cx="3636404" cy="1433572"/>
      </dsp:txXfrm>
    </dsp:sp>
    <dsp:sp modelId="{83985E12-17C6-4083-B6C7-663AD52E3E67}">
      <dsp:nvSpPr>
        <dsp:cNvPr id="0" name=""/>
        <dsp:cNvSpPr/>
      </dsp:nvSpPr>
      <dsp:spPr>
        <a:xfrm rot="5400000">
          <a:off x="4498890" y="1048943"/>
          <a:ext cx="1911430" cy="363640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Arial Narrow" panose="020B0606020202030204" pitchFamily="34" charset="0"/>
            </a:rPr>
            <a:t>Threats</a:t>
          </a:r>
          <a:r>
            <a:rPr lang="ru-RU" sz="4000" b="1" kern="1200" dirty="0" smtClean="0">
              <a:latin typeface="Arial Narrow" panose="020B0606020202030204" pitchFamily="34" charset="0"/>
            </a:rPr>
            <a:t> </a:t>
          </a:r>
          <a:endParaRPr lang="ru-RU" sz="4000" b="1" kern="1200" dirty="0">
            <a:latin typeface="Arial Narrow" panose="020B0606020202030204" pitchFamily="34" charset="0"/>
          </a:endParaRPr>
        </a:p>
      </dsp:txBody>
      <dsp:txXfrm rot="-5400000">
        <a:off x="3636403" y="2389288"/>
        <a:ext cx="3636404" cy="1433572"/>
      </dsp:txXfrm>
    </dsp:sp>
    <dsp:sp modelId="{839FB623-D8E8-4901-9630-F46773B63A14}">
      <dsp:nvSpPr>
        <dsp:cNvPr id="0" name=""/>
        <dsp:cNvSpPr/>
      </dsp:nvSpPr>
      <dsp:spPr>
        <a:xfrm>
          <a:off x="2545482" y="1433572"/>
          <a:ext cx="2181842" cy="95571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SWOT</a:t>
          </a:r>
          <a:endParaRPr lang="ru-RU" sz="4400" b="1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2592136" y="1480226"/>
        <a:ext cx="2088534" cy="862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66C1D-75E8-4796-956D-F12667087CE8}">
      <dsp:nvSpPr>
        <dsp:cNvPr id="0" name=""/>
        <dsp:cNvSpPr/>
      </dsp:nvSpPr>
      <dsp:spPr>
        <a:xfrm>
          <a:off x="68036" y="6191"/>
          <a:ext cx="8756407" cy="12752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44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РАСШИРЕНИЕ ПРАКТИКИ</a:t>
          </a:r>
          <a:endParaRPr lang="ru-RU" sz="2500" b="1" kern="1200" dirty="0">
            <a:latin typeface="Arial Narrow" panose="020B0606020202030204" pitchFamily="34" charset="0"/>
          </a:endParaRPr>
        </a:p>
      </dsp:txBody>
      <dsp:txXfrm>
        <a:off x="68036" y="325008"/>
        <a:ext cx="8437591" cy="637633"/>
      </dsp:txXfrm>
    </dsp:sp>
    <dsp:sp modelId="{D7E2BB9A-52C2-4F25-BB24-49853553BABF}">
      <dsp:nvSpPr>
        <dsp:cNvPr id="0" name=""/>
        <dsp:cNvSpPr/>
      </dsp:nvSpPr>
      <dsp:spPr>
        <a:xfrm>
          <a:off x="68036" y="989605"/>
          <a:ext cx="2696973" cy="24566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Бизнес компаниям шире использовать практику корпоративного добровольчества, рассматривая корпоративное добровольчество как способ мотивации и роста персонала бизнес компаний.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68036" y="989605"/>
        <a:ext cx="2696973" cy="2456632"/>
      </dsp:txXfrm>
    </dsp:sp>
    <dsp:sp modelId="{874DE13A-7A98-445F-9B96-9E06EE57D352}">
      <dsp:nvSpPr>
        <dsp:cNvPr id="0" name=""/>
        <dsp:cNvSpPr/>
      </dsp:nvSpPr>
      <dsp:spPr>
        <a:xfrm>
          <a:off x="2765009" y="431280"/>
          <a:ext cx="6059433" cy="12752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44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СОЦИАЛЬНАЯ ОТВЕТСТВЕННОСТЬ</a:t>
          </a:r>
          <a:endParaRPr lang="ru-RU" sz="2500" b="1" kern="1200" dirty="0">
            <a:latin typeface="Arial Narrow" panose="020B0606020202030204" pitchFamily="34" charset="0"/>
          </a:endParaRPr>
        </a:p>
      </dsp:txBody>
      <dsp:txXfrm>
        <a:off x="2765009" y="750097"/>
        <a:ext cx="5740617" cy="637633"/>
      </dsp:txXfrm>
    </dsp:sp>
    <dsp:sp modelId="{2264E64F-F3E2-4906-9B9B-D97658BA482F}">
      <dsp:nvSpPr>
        <dsp:cNvPr id="0" name=""/>
        <dsp:cNvSpPr/>
      </dsp:nvSpPr>
      <dsp:spPr>
        <a:xfrm>
          <a:off x="2765009" y="1414694"/>
          <a:ext cx="2696973" cy="24566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Использовать главное преимущество корпоративного добровольчества – формирование и удержание статуса социально ориентированной компании при минимальных финансовых тратах.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765009" y="1414694"/>
        <a:ext cx="2696973" cy="2456632"/>
      </dsp:txXfrm>
    </dsp:sp>
    <dsp:sp modelId="{3FACBCBE-E8CE-46EC-90BD-0D599F09D3C2}">
      <dsp:nvSpPr>
        <dsp:cNvPr id="0" name=""/>
        <dsp:cNvSpPr/>
      </dsp:nvSpPr>
      <dsp:spPr>
        <a:xfrm>
          <a:off x="5461983" y="856369"/>
          <a:ext cx="3362460" cy="12752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44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МЕТОДИКИ И ОПЫТ</a:t>
          </a:r>
          <a:endParaRPr lang="ru-RU" sz="2500" b="1" kern="1200" dirty="0">
            <a:latin typeface="Arial Narrow" panose="020B0606020202030204" pitchFamily="34" charset="0"/>
          </a:endParaRPr>
        </a:p>
      </dsp:txBody>
      <dsp:txXfrm>
        <a:off x="5461983" y="1175186"/>
        <a:ext cx="3043644" cy="637633"/>
      </dsp:txXfrm>
    </dsp:sp>
    <dsp:sp modelId="{B5C1D9C3-42B0-4ED8-A21B-8E5CE839B752}">
      <dsp:nvSpPr>
        <dsp:cNvPr id="0" name=""/>
        <dsp:cNvSpPr/>
      </dsp:nvSpPr>
      <dsp:spPr>
        <a:xfrm>
          <a:off x="5461983" y="1839783"/>
          <a:ext cx="2696973" cy="2420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Подготовка методических рекомендаций, способствующих формированию политики корпоративного добровольчества в бизнес компаниях, создание портала корпоративного добровольчества.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461983" y="1839783"/>
        <a:ext cx="2696973" cy="2420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D9903-132A-470E-83AB-D8E6D85E63A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346E2-8CD1-4DE9-BB55-FB44955E68DA}">
      <dsp:nvSpPr>
        <dsp:cNvPr id="0" name=""/>
        <dsp:cNvSpPr/>
      </dsp:nvSpPr>
      <dsp:spPr>
        <a:xfrm>
          <a:off x="328048" y="214010"/>
          <a:ext cx="6888136" cy="427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Вовлечение некоммерческих организаций в работу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328048" y="214010"/>
        <a:ext cx="6888136" cy="427857"/>
      </dsp:txXfrm>
    </dsp:sp>
    <dsp:sp modelId="{3802C41F-FBEB-4292-A225-1623F1E30275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8EF8C-DBF6-4030-ABCB-93944BFCCBFC}">
      <dsp:nvSpPr>
        <dsp:cNvPr id="0" name=""/>
        <dsp:cNvSpPr/>
      </dsp:nvSpPr>
      <dsp:spPr>
        <a:xfrm>
          <a:off x="679991" y="855715"/>
          <a:ext cx="6536194" cy="4278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Развитие культуры добровольчества в среде  НКО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679991" y="855715"/>
        <a:ext cx="6536194" cy="427857"/>
      </dsp:txXfrm>
    </dsp:sp>
    <dsp:sp modelId="{A3D519AC-7058-4836-8234-2B8800FFEE97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972A7-1C7B-4BEF-9905-22D6704F7E68}">
      <dsp:nvSpPr>
        <dsp:cNvPr id="0" name=""/>
        <dsp:cNvSpPr/>
      </dsp:nvSpPr>
      <dsp:spPr>
        <a:xfrm>
          <a:off x="840925" y="1497421"/>
          <a:ext cx="6375260" cy="427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Конкурс по корпоративному добровольчеству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840925" y="1497421"/>
        <a:ext cx="6375260" cy="427857"/>
      </dsp:txXfrm>
    </dsp:sp>
    <dsp:sp modelId="{934A98A5-4BE5-4F00-9DC6-31E422915FD7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48596-04A5-4316-BA1D-9C9E5C836E15}">
      <dsp:nvSpPr>
        <dsp:cNvPr id="0" name=""/>
        <dsp:cNvSpPr/>
      </dsp:nvSpPr>
      <dsp:spPr>
        <a:xfrm>
          <a:off x="840925" y="2138720"/>
          <a:ext cx="6375260" cy="427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Приглашение бизнеса к оценке социальных проектов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840925" y="2138720"/>
        <a:ext cx="6375260" cy="427857"/>
      </dsp:txXfrm>
    </dsp:sp>
    <dsp:sp modelId="{6ADC3524-58A0-4A9C-AE45-83CF528107BE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7BBF1-D736-4477-A6EE-6BDA9A328127}">
      <dsp:nvSpPr>
        <dsp:cNvPr id="0" name=""/>
        <dsp:cNvSpPr/>
      </dsp:nvSpPr>
      <dsp:spPr>
        <a:xfrm>
          <a:off x="679991" y="2780426"/>
          <a:ext cx="6536194" cy="4278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Создание </a:t>
          </a:r>
          <a:r>
            <a:rPr lang="ru-RU" sz="2000" b="1" kern="1200" dirty="0" err="1" smtClean="0">
              <a:latin typeface="Arial Narrow" panose="020B0606020202030204" pitchFamily="34" charset="0"/>
            </a:rPr>
            <a:t>интернет-ресурса</a:t>
          </a:r>
          <a:r>
            <a:rPr lang="ru-RU" sz="2000" b="1" kern="1200" dirty="0" smtClean="0">
              <a:latin typeface="Arial Narrow" panose="020B0606020202030204" pitchFamily="34" charset="0"/>
            </a:rPr>
            <a:t>, форумов и площадок 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679991" y="2780426"/>
        <a:ext cx="6536194" cy="427857"/>
      </dsp:txXfrm>
    </dsp:sp>
    <dsp:sp modelId="{198135D5-60DC-4769-BD48-43FEB45119F7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D3969-3F57-4782-9D29-7BE2A8FCB860}">
      <dsp:nvSpPr>
        <dsp:cNvPr id="0" name=""/>
        <dsp:cNvSpPr/>
      </dsp:nvSpPr>
      <dsp:spPr>
        <a:xfrm>
          <a:off x="328048" y="3422131"/>
          <a:ext cx="6888136" cy="427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Применение принципов социального предпринимательства 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328048" y="3422131"/>
        <a:ext cx="6888136" cy="427857"/>
      </dsp:txXfrm>
    </dsp:sp>
    <dsp:sp modelId="{BF6F5289-98AB-4CA7-A00A-1EB8D959E6A8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DD7294-25CC-415C-BDE7-57C44C0B1738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9C3858-8695-4F32-A32C-8BFFECF340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34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hyperlink" Target="mailto:gbodrenkova@yandex.ru" TargetMode="External"/><Relationship Id="rId7" Type="http://schemas.openxmlformats.org/officeDocument/2006/relationships/diagramColors" Target="../diagrams/colors10.xml"/><Relationship Id="rId2" Type="http://schemas.openxmlformats.org/officeDocument/2006/relationships/hyperlink" Target="mailto:volconference2013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9F%D0%95%D0%A0%D0%A1%D0%9F%D0%95%D0%9A%D0%A2%D0%98%D0%92%D0%90%20%D0%94%D0%9E%D0%A0%D0%9E%D0%93%D0%90&amp;fp=0&amp;pos=9&amp;uinfo=ww-1349-wh-598-fw-1124-fh-448-pd-1&amp;rpt=simage&amp;img_url=http://www.fullhdoboi.ru/_ph/6/65711654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-soc.ru/" TargetMode="External"/><Relationship Id="rId13" Type="http://schemas.openxmlformats.org/officeDocument/2006/relationships/image" Target="../media/image8.jpeg"/><Relationship Id="rId18" Type="http://schemas.openxmlformats.org/officeDocument/2006/relationships/image" Target="../media/image11.jpeg"/><Relationship Id="rId26" Type="http://schemas.openxmlformats.org/officeDocument/2006/relationships/image" Target="../media/image15.png"/><Relationship Id="rId39" Type="http://schemas.openxmlformats.org/officeDocument/2006/relationships/image" Target="../media/image24.png"/><Relationship Id="rId3" Type="http://schemas.openxmlformats.org/officeDocument/2006/relationships/diagramData" Target="../diagrams/data3.xml"/><Relationship Id="rId21" Type="http://schemas.openxmlformats.org/officeDocument/2006/relationships/hyperlink" Target="http://images.yandex.ru/yandsearch?text=%D0%B3%D0%B0%D0%B7%D0%BF%D1%80%D0%BE%D0%BC%D0%BD%D0%B5%D1%84%D1%82%D1%8C&amp;fp=0&amp;pos=0&amp;uinfo=ww-1349-wh-598-fw-1124-fh-448-pd-1&amp;rpt=simage&amp;img_url=http://wap.mplaza.ru/parser/images/10db923735b74556590f573eec9ef41a.jpg" TargetMode="External"/><Relationship Id="rId34" Type="http://schemas.openxmlformats.org/officeDocument/2006/relationships/image" Target="../media/image20.png"/><Relationship Id="rId42" Type="http://schemas.openxmlformats.org/officeDocument/2006/relationships/image" Target="../media/image26.jpeg"/><Relationship Id="rId7" Type="http://schemas.microsoft.com/office/2007/relationships/diagramDrawing" Target="../diagrams/drawing3.xml"/><Relationship Id="rId12" Type="http://schemas.openxmlformats.org/officeDocument/2006/relationships/hyperlink" Target="http://images.yandex.ru/yandsearch?text=%D0%B4%D0%B5%D0%BB%D0%BE%D0%B2%D0%B0%D1%8F%20%D1%80%D0%BE%D1%81%D1%81%D0%B8%D1%8F&amp;fp=0&amp;pos=1&amp;uinfo=ww-1349-wh-598-fw-1124-fh-448-pd-1&amp;rpt=simage&amp;img_url=http://creative.allmedia.ru/arc/big/503bd456-d282-4257-a171-c55e93852878.jpeg" TargetMode="External"/><Relationship Id="rId17" Type="http://schemas.openxmlformats.org/officeDocument/2006/relationships/image" Target="../media/image10.jpeg"/><Relationship Id="rId25" Type="http://schemas.openxmlformats.org/officeDocument/2006/relationships/hyperlink" Target="http://images.yandex.ru/yandsearch?text=%D1%83%D1%80%D0%B0%D0%BB%D1%81%D0%B8%D0%B1&amp;fp=0&amp;pos=21&amp;uinfo=ww-1349-wh-598-fw-1124-fh-448-pd-1&amp;rpt=simage&amp;img_url=http://bankir.ru/website/static/files/34/33240-image004.jpg" TargetMode="External"/><Relationship Id="rId33" Type="http://schemas.openxmlformats.org/officeDocument/2006/relationships/image" Target="../media/image19.jpeg"/><Relationship Id="rId38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images.yandex.ru/yandsearch?text=%D0%B2%D1%8B%D1%81%D1%88%D0%B0%D1%8F&amp;fp=0&amp;pos=2&amp;rpt=simage&amp;uinfo=ww-1349-wh-598-fw-1124-fh-448-pd-1&amp;img_url=http://upload.wikimedia.org/wikipedia/ru/d/d6/%D0%9B%D0%BE%D0%B3%D0%BE%D1%82%D0%B8%D0%BF_%D0%9D%D0%98%D0%A3_%D0%92%D0%A8%D0%AD.jpg" TargetMode="External"/><Relationship Id="rId20" Type="http://schemas.openxmlformats.org/officeDocument/2006/relationships/image" Target="../media/image12.jpeg"/><Relationship Id="rId29" Type="http://schemas.openxmlformats.org/officeDocument/2006/relationships/hyperlink" Target="http://images.yandex.ru/yandsearch?p=2&amp;text=%D1%80%D1%81%D1%85%D0%B1&amp;fp=2&amp;pos=81&amp;uinfo=ww-1349-wh-598-fw-1124-fh-448-pd-1&amp;rpt=simage&amp;img_url=http://www.belagro.com/userfiles/Images/rshb_brand-01.jpg" TargetMode="External"/><Relationship Id="rId41" Type="http://schemas.openxmlformats.org/officeDocument/2006/relationships/hyperlink" Target="http://images.yandex.ru/yandsearch?text=%D0%B2%D1%86%D0%B8%D0%BE%D0%BC&amp;fp=0&amp;pos=13&amp;uinfo=ww-1349-wh-598-fw-1124-fh-448-pd-1&amp;rpt=simage&amp;img_url=http://cs10232.vk.me/g18266033/a_b7216f0f.jpg" TargetMode="Externa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jpeg"/><Relationship Id="rId24" Type="http://schemas.openxmlformats.org/officeDocument/2006/relationships/image" Target="../media/image14.jpeg"/><Relationship Id="rId32" Type="http://schemas.openxmlformats.org/officeDocument/2006/relationships/hyperlink" Target="http://images.yandex.ru/yandsearch?p=3&amp;text=%D1%84%D0%B0%D1%81&amp;fp=3&amp;pos=100&amp;uinfo=ww-1349-wh-598-fw-1124-fh-448-pd-1&amp;rpt=simage&amp;img_url=http://img02.rl0.ru/pgc/432x288/516a7606-79e8-0a70-79e8-0a7f7bafb51b.photo.0.jpg" TargetMode="External"/><Relationship Id="rId37" Type="http://schemas.openxmlformats.org/officeDocument/2006/relationships/image" Target="../media/image22.gif"/><Relationship Id="rId40" Type="http://schemas.openxmlformats.org/officeDocument/2006/relationships/image" Target="../media/image25.png"/><Relationship Id="rId45" Type="http://schemas.openxmlformats.org/officeDocument/2006/relationships/image" Target="../media/image5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9.jpeg"/><Relationship Id="rId23" Type="http://schemas.openxmlformats.org/officeDocument/2006/relationships/hyperlink" Target="http://images.yandex.ru/yandsearch?text=%D1%81%D0%B5%D0%B2%D0%B5%D1%80%D1%81%D1%82%D0%B0%D0%BB%D1%8C&amp;fp=0&amp;pos=2&amp;uinfo=ww-1349-wh-598-fw-1124-fh-448-pd-1&amp;rpt=simage&amp;img_url=http://sportemblems.ru/files/599.jpg" TargetMode="External"/><Relationship Id="rId28" Type="http://schemas.openxmlformats.org/officeDocument/2006/relationships/image" Target="../media/image16.gif"/><Relationship Id="rId36" Type="http://schemas.openxmlformats.org/officeDocument/2006/relationships/hyperlink" Target="http://images.yandex.ru/yandsearch?text=%D0%BC%D0%B8%D1%80%D0%B1%D0%B8%D1%81&amp;fp=0&amp;pos=0&amp;uinfo=ww-1349-wh-598-fw-1124-fh-448-pd-1&amp;rpt=simage&amp;img_url=http://www.mirbis.ru/data/image/image005(1).png" TargetMode="External"/><Relationship Id="rId10" Type="http://schemas.openxmlformats.org/officeDocument/2006/relationships/hyperlink" Target="http://images.yandex.ru/yandsearch?text=%D1%80%D1%81%D0%BF%D0%BF&amp;fp=0&amp;pos=5&amp;rpt=simage&amp;uinfo=ww-1349-wh-598-fw-1124-fh-448-pd-1&amp;img_url=http://www.kommersant.ru/factbook/picture/17690" TargetMode="External"/><Relationship Id="rId19" Type="http://schemas.openxmlformats.org/officeDocument/2006/relationships/hyperlink" Target="http://images.yandex.ru/yandsearch?text=%D0%B0%D0%BA%D0%BC%D1%80&amp;fp=0&amp;pos=1&amp;uinfo=ww-1349-wh-598-fw-1124-fh-448-pd-1&amp;rpt=simage&amp;img_url=http://www.publishernews.ru/images/PressReleases/photo_press_r_%7b81D57607-54A1-4F71-B47D-82CB1C7FD393%7d.jpg" TargetMode="External"/><Relationship Id="rId31" Type="http://schemas.openxmlformats.org/officeDocument/2006/relationships/image" Target="../media/image18.jpeg"/><Relationship Id="rId44" Type="http://schemas.openxmlformats.org/officeDocument/2006/relationships/oleObject" Target="../embeddings/oleObject1.bin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Relationship Id="rId14" Type="http://schemas.openxmlformats.org/officeDocument/2006/relationships/hyperlink" Target="http://images.yandex.ru/yandsearch?text=%D0%B0%D1%81%D1%81%D0%BE%D1%86%D0%B8%D0%B0%D1%86%D0%B8%D1%8F%20%D0%BC%D0%B5%D0%BD%D0%B5%D0%B4%D0%B6%D0%B5%D1%80%D0%BE%D0%B2%20%D1%80%D0%BE%D1%81%D1%81%D0%B8%D0%B8&amp;fp=0&amp;pos=23&amp;uinfo=ww-1349-wh-598-fw-1124-fh-448-pd-1&amp;rpt=simage&amp;img_url=http://profile.ak.fbcdn.net/hprofile-ak-ash3/50500_173354712675059_7706527_n.jpg" TargetMode="External"/><Relationship Id="rId22" Type="http://schemas.openxmlformats.org/officeDocument/2006/relationships/image" Target="../media/image13.jpeg"/><Relationship Id="rId27" Type="http://schemas.openxmlformats.org/officeDocument/2006/relationships/hyperlink" Target="http://images.yandex.ru/yandsearch?text=%D0%B5%D0%B2%D1%80%D0%B0%D0%B7&amp;fp=0&amp;pos=3&amp;uinfo=ww-1349-wh-598-fw-1124-fh-448-pd-1&amp;rpt=simage&amp;img_url=http://image.newsru.com/pict/id/large/1231670_20091214163951.gif" TargetMode="External"/><Relationship Id="rId30" Type="http://schemas.openxmlformats.org/officeDocument/2006/relationships/image" Target="../media/image17.jpeg"/><Relationship Id="rId35" Type="http://schemas.openxmlformats.org/officeDocument/2006/relationships/image" Target="../media/image21.jpeg"/><Relationship Id="rId43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text=%D0%90%D0%9A%D0%90%D0%94%D0%95%D0%9C%D0%98%D0%AF&amp;fp=0&amp;pos=27&amp;rpt=simage&amp;uinfo=ww-1349-wh-598-fw-1124-fh-448-pd-1&amp;img_url=http://avatars.yandex.net/get-tv-shows/1348159774534M81344/lar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text=%D0%BA%D0%B0%D1%80%D1%82%D0%B0%20%D1%86%D0%B5%D0%BD%D1%82%D1%80%D0%B0%D0%BB%D1%8C%D0%BD%D0%BE%D0%B3%D0%BE%20%D1%84%D0%B5%D0%B4%D0%B5%D1%80%D0%B0%D0%BB%D1%8C%D0%BD%D0%BE%D0%B3%D0%BE%20%D0%BE%D0%BA%D1%80%D1%83%D0%B3%D0%B0%20%D1%80%D0%BE%D1%81%D1%81%D0%B8%D0%B8&amp;fp=0&amp;pos=1&amp;isize=medium&amp;uinfo=ww-1420-wh-629-fw-1195-fh-448-pd-1&amp;rpt=simage&amp;img_url=http://mk.tula.ru/upload/iblock/3c8/ffebcuzriw%20ccjfur_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4259" y="3789040"/>
            <a:ext cx="66967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rial Narrow" pitchFamily="34" charset="0"/>
              </a:rPr>
              <a:t>КОРПОРАТИВНОЕ ДОБРОВОЛЬЧЕСТВО</a:t>
            </a:r>
          </a:p>
          <a:p>
            <a:pPr algn="r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ДОРОЖНАЯ КАРТА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1" y="620688"/>
            <a:ext cx="133989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444749" y="340791"/>
            <a:ext cx="45929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X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ОБЩЕРОССИЙСКАЯ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КОНФЕРЕНЦИЯ 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ДОБРОВОЛЬЧЕСТВУ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Стратегия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развития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добровольчества 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России – 2020.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Дорожная карта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Москва – 2013</a:t>
            </a:r>
          </a:p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652" y="92387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При поддержке Минэкономразвития России</a:t>
            </a:r>
            <a:endParaRPr lang="ru-RU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720" y="188640"/>
            <a:ext cx="463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ЦЕЛИ И ЗАДАЧИ ПРОЕКТА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78290868"/>
              </p:ext>
            </p:extLst>
          </p:nvPr>
        </p:nvGraphicFramePr>
        <p:xfrm>
          <a:off x="179512" y="188640"/>
          <a:ext cx="885698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78904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ru-RU" sz="5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78904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II</a:t>
            </a:r>
            <a:endParaRPr lang="ru-RU" sz="5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844263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III</a:t>
            </a:r>
            <a:endParaRPr lang="ru-RU" sz="5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812" y="3871157"/>
            <a:ext cx="90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IV</a:t>
            </a:r>
            <a:endParaRPr lang="ru-RU" sz="5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3912933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endParaRPr lang="ru-RU" sz="5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3914367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</a:t>
            </a:r>
            <a:endParaRPr lang="ru-RU" sz="5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5176917"/>
            <a:ext cx="46805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Цель проекта - развитие системы корпоративного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добровольчества,           повышение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общественной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активности, объединение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усилий некоммерческих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организаций, власти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и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бизнеса.</a:t>
            </a:r>
            <a:endParaRPr lang="ru-RU" sz="1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2997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ПОТЕНЦИАЛЬНЫЕ УЧАСТНИКИ ПРОЕКТА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9628797"/>
              </p:ext>
            </p:extLst>
          </p:nvPr>
        </p:nvGraphicFramePr>
        <p:xfrm>
          <a:off x="1403648" y="1142747"/>
          <a:ext cx="6552728" cy="358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38606" y="5350750"/>
            <a:ext cx="5136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Прогнозируемое количество участников программ корпоративного добровольчества по итогам реализации проекта – более 5000 человек.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191683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53763" y="2354450"/>
            <a:ext cx="2190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18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регионов ЦФО,</a:t>
            </a: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более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50 профильных подразделений региональных органов государственной власти и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МСУ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5063" y="839614"/>
            <a:ext cx="2968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Более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20 российских компаний,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более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200 региональных филиалов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(представительств, дочерних обществ) компаний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77177"/>
            <a:ext cx="2279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Более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200 общероссийских и региональных некоммерческих организаций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algn="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более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500 сотрудников некоммерческих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организаций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952" y="373746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Более 100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федеральных и региональных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СМИ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8120" y="4134564"/>
            <a:ext cx="232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Более 20 экспертов 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по корпоративному добровольчеству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39306" y="1116093"/>
            <a:ext cx="0" cy="1991783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36840" y="3737468"/>
            <a:ext cx="0" cy="830997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95063" y="920940"/>
            <a:ext cx="0" cy="99589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953763" y="2492896"/>
            <a:ext cx="0" cy="13353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06667" y="4221088"/>
            <a:ext cx="0" cy="698913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3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75574"/>
            <a:ext cx="763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МЕРОПРИЯТИЯ И СЕРВИСНЫЕ ОПЦИИ ПРОЕКТА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315959"/>
              </p:ext>
            </p:extLst>
          </p:nvPr>
        </p:nvGraphicFramePr>
        <p:xfrm>
          <a:off x="23900" y="908720"/>
          <a:ext cx="9396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55368" y="5036112"/>
            <a:ext cx="5688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 итогам реализации проекта ожидается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увеличение количества социальных проектов,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увеличение количества добровольцев в регионах присутствия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компаний,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создание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условий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для развития корпоративного добровольчества, популяризация данного направления общественной деятельности.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71265"/>
            <a:ext cx="648072" cy="67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07" y="2175620"/>
            <a:ext cx="671782" cy="67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01" y="2175620"/>
            <a:ext cx="734423" cy="67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77" y="2171264"/>
            <a:ext cx="717363" cy="72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21" y="4371745"/>
            <a:ext cx="690001" cy="6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12" y="4378387"/>
            <a:ext cx="671782" cy="68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81" y="4362408"/>
            <a:ext cx="652410" cy="6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408" y="4401955"/>
            <a:ext cx="619032" cy="5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1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20" y="188640"/>
            <a:ext cx="664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ПЛАН МЕРОПРИЯТИЙ ДОРОЖНОЙ КАРТЫ 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5157192"/>
            <a:ext cx="60121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Предложения в дорожную карту «Добровольчество-2020»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обобщения первого этапа разработки карты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необходимо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направлять до 20 ноября 2013 г.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адресу: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  <a:hlinkClick r:id="rId2"/>
              </a:rPr>
              <a:t>volconference2013@yandex.ru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  <a:hlinkClick r:id="rId3"/>
              </a:rPr>
              <a:t>gbodrenkova@yandex.ru</a:t>
            </a:r>
            <a:endParaRPr lang="ru-RU" sz="1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40995235"/>
              </p:ext>
            </p:extLst>
          </p:nvPr>
        </p:nvGraphicFramePr>
        <p:xfrm>
          <a:off x="467544" y="90872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67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099" y="20608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1381" y="5301208"/>
            <a:ext cx="658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ПРИГЛАШАЕМ К РАБОТЕ НАД ПРОЕКТОМ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5301208"/>
            <a:ext cx="5868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Инструмент, позволяющий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сформировать наглядное пошаговое представление прогнозного сценария развития добровольческого сектора по принципу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«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 прошлого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к 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настоящему –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будущее». </a:t>
            </a:r>
          </a:p>
        </p:txBody>
      </p:sp>
      <p:pic>
        <p:nvPicPr>
          <p:cNvPr id="3074" name="Picture 2" descr="http://www.fullhdoboi.ru/_ph/11/2/7528559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5" y="4736"/>
            <a:ext cx="9177402" cy="515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692" y="188640"/>
            <a:ext cx="8751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ДОРОЖНАЯ КАРТА: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ОТ ПРОШЛОГО – К НАСТОЯЩЕМУ – В БУДУЩЕЕ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054" y="3356992"/>
            <a:ext cx="8535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Дорожная карта «Добровольчество-2020»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–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документ, разработанный и реализуемый консолидированными общественно-государственными усилиями на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федеральном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, региональном и местном уровнях.</a:t>
            </a:r>
          </a:p>
        </p:txBody>
      </p:sp>
    </p:spTree>
    <p:extLst>
      <p:ext uri="{BB962C8B-B14F-4D97-AF65-F5344CB8AC3E}">
        <p14:creationId xmlns:p14="http://schemas.microsoft.com/office/powerpoint/2010/main" val="2208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88" y="188640"/>
            <a:ext cx="493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СТРУКТУРА ДОРОЖНОЙ КАРТЫ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60024944"/>
              </p:ext>
            </p:extLst>
          </p:nvPr>
        </p:nvGraphicFramePr>
        <p:xfrm>
          <a:off x="-252536" y="71186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864" y="5157192"/>
            <a:ext cx="57961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К 2020 году в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 и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созданы условия и возможности для добровольческого участия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более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25% граждан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в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различных социально ориентированных и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других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общественно полезных видах деятельности,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прежде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всего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в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 НКО.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88" y="188640"/>
            <a:ext cx="493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СТРАТЕГИЧЕСКАЯ ЗАДАЧА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90222700"/>
              </p:ext>
            </p:extLst>
          </p:nvPr>
        </p:nvGraphicFramePr>
        <p:xfrm>
          <a:off x="139243" y="906667"/>
          <a:ext cx="8964488" cy="474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51058" y="223204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ЧЕРЕЗ </a:t>
            </a:r>
            <a:r>
              <a:rPr lang="ru-RU" b="1" dirty="0" smtClean="0">
                <a:latin typeface="Arial Narrow" panose="020B0606020202030204" pitchFamily="34" charset="0"/>
              </a:rPr>
              <a:t>              7-10 </a:t>
            </a:r>
            <a:r>
              <a:rPr lang="ru-RU" b="1" dirty="0">
                <a:latin typeface="Arial Narrow" panose="020B0606020202030204" pitchFamily="34" charset="0"/>
              </a:rPr>
              <a:t>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6030" y="185494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ПЕРСПЕКТИВА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67420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1-3%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227458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5-6%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183095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10%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13932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20-25%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91412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30-40%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5011341"/>
            <a:ext cx="5544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Механизмы реализации дорожной карты  «Добровольчество-2020» формируются на основе сбора и анализа  экспертной информации заинтересованных участников процесса разработки и реализации дорожной карты, с  последующим  выбором из нескольких альтернативных путей.</a:t>
            </a:r>
          </a:p>
        </p:txBody>
      </p:sp>
    </p:spTree>
    <p:extLst>
      <p:ext uri="{BB962C8B-B14F-4D97-AF65-F5344CB8AC3E}">
        <p14:creationId xmlns:p14="http://schemas.microsoft.com/office/powerpoint/2010/main" val="1768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344" y="188640"/>
            <a:ext cx="6397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ОТРАСЛЕВЫЕ УЧАСТНИКИ ПРОЦЕССА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48169460"/>
              </p:ext>
            </p:extLst>
          </p:nvPr>
        </p:nvGraphicFramePr>
        <p:xfrm>
          <a:off x="1043608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4" descr="http://www.b-soc.ru/images/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0" y="4550475"/>
            <a:ext cx="1839568" cy="26111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orum.socbiz.pro/wp-content/uploads/2012/10/%D0%9B%D0%9E%D0%93%D0%9E%D0%A2%D0%98%D0%9F-%D0%A0%D0%A1%D0%9F%D0%9F-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79" y="1871781"/>
            <a:ext cx="863800" cy="8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kavkaz-news.net/uploads/posts/2012-01/thumbs/1327573894_delovaya-rossiya_00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67" y="2780928"/>
            <a:ext cx="1098685" cy="8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rofile.ak.fbcdn.net/hprofile-ak-ash3/50500_173354712675059_7706527_n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7171"/>
            <a:ext cx="936104" cy="9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cs9918.vkontakte.ru/u91376686/-14/x_2e401c3f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01" y="2627846"/>
            <a:ext cx="952334" cy="9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C:\Users\euronics\Desktop\конференция-добровольчество\логотипы\Лого\расо-горизонт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1" y="3770837"/>
            <a:ext cx="1385591" cy="53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cateringconsulting.ru/files/1215/src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25" y="4362130"/>
            <a:ext cx="1520377" cy="6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http://geoclab.ru/upload/medialibrary/a92/tovar-579335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98" y="1646039"/>
            <a:ext cx="1115616" cy="5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8" descr="http://www.kommersant.ua/factbook/picture/19857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70" y="3752523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6" descr="http://ic.pics.livejournal.com/message_2012/19387700/13466/13466_original.png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86" y="3188944"/>
            <a:ext cx="1142999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http://image.newsru.com/pict/id/large/1231670_20091214163951.gif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59" y="2230167"/>
            <a:ext cx="1066455" cy="79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elagro.com/userfiles/Images/rshb_brand-01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60" y="2896093"/>
            <a:ext cx="1089710" cy="3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C:\Users\euronics\Desktop\конференция-добровольчество\логотипы\Лого\Минэкономразвития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1" y="971360"/>
            <a:ext cx="2868214" cy="6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3" descr="http://www.izhevskinfo.ru/img/news/504x400_8995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4" y="1707171"/>
            <a:ext cx="1030590" cy="7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38282"/>
            <a:ext cx="1701614" cy="123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 descr="C:\Users\euronics\Desktop\конференция-добровольчество\логотипы\ЛОГО ОПРФ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5" y="1725038"/>
            <a:ext cx="1032445" cy="7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ct.edu.ru/images/material-thumb/721-0.gif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3" y="2694814"/>
            <a:ext cx="1067771" cy="80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euronics\Desktop\конференция-добровольчество\логотипы\ФОМлого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4" y="3548111"/>
            <a:ext cx="1078742" cy="6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euronics\Desktop\конференция-добровольчество\логотипы\Cloudwatcher_logo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1072241"/>
            <a:ext cx="1359458" cy="2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euronics\Desktop\конференция-добровольчество\логотипы\НФПК rus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52" y="4238324"/>
            <a:ext cx="928909" cy="63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isee.ru/upload/iblock/5c5/5c5a88abb43c6885306f92453e209a55.jpg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68" y="4238323"/>
            <a:ext cx="609607" cy="6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euronics\Desktop\конференция-добровольчество\логотипы\Лого\АСИ-1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7" y="3548586"/>
            <a:ext cx="858760" cy="8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27506" y="5157192"/>
            <a:ext cx="593147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Эмоциональная и духовная реализация сотрудников компаний побуждает их участвовать в добровольческих акциях, а руководство компаний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заинтересован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о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мотивации своих сотрудников, реализуя концепцию социальной ответственности бизнеса.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4007"/>
              </p:ext>
            </p:extLst>
          </p:nvPr>
        </p:nvGraphicFramePr>
        <p:xfrm>
          <a:off x="1171284" y="3769686"/>
          <a:ext cx="891546" cy="37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Точечный рисунок" r:id="rId44" imgW="1905266" imgH="809738" progId="PBrush">
                  <p:embed/>
                </p:oleObj>
              </mc:Choice>
              <mc:Fallback>
                <p:oleObj name="Точечный рисунок" r:id="rId44" imgW="1905266" imgH="809738" progId="PBrush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284" y="3769686"/>
                        <a:ext cx="891546" cy="37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7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645" y="188640"/>
            <a:ext cx="26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SWOT </a:t>
            </a:r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АНАЛИЗ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5157192"/>
            <a:ext cx="550873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Корпоративное добровольчество является важной частью концепции и практики социальной ответственности бизнеса, вместе с тем в России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эта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отрасль находится в процессе становления и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наработки  опыта.</a:t>
            </a:r>
            <a:endParaRPr lang="ru-RU" sz="1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38665348"/>
              </p:ext>
            </p:extLst>
          </p:nvPr>
        </p:nvGraphicFramePr>
        <p:xfrm>
          <a:off x="1115616" y="1196752"/>
          <a:ext cx="7272808" cy="382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34035" y="707686"/>
            <a:ext cx="259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Положительное влияние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8064" y="724781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Отрицательное влияние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52535" y="3802047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Внешняя среда 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371403" y="1929839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Внутренняя среда 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20" y="188640"/>
            <a:ext cx="844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tx2"/>
                </a:solidFill>
                <a:latin typeface="Arial Narrow" pitchFamily="34" charset="0"/>
              </a:rPr>
              <a:t>СТРАТЕГИЧЕСКИЕ НАПРАВЛЕНИЯ РАЗВИТИЯ</a:t>
            </a:r>
            <a:endParaRPr lang="ru-RU" sz="2800" b="1" cap="all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71803506"/>
              </p:ext>
            </p:extLst>
          </p:nvPr>
        </p:nvGraphicFramePr>
        <p:xfrm>
          <a:off x="78852" y="745233"/>
          <a:ext cx="8892480" cy="426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9872" y="5085184"/>
            <a:ext cx="572412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Профессионализация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корпоративного добровольчества, продвижение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культуры корпоративного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добровольчества, создание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возможностей распространения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опыта в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российских бизнес компаниях через обмен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опытом.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5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5229200"/>
            <a:ext cx="57241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Необходимо расширять возможности сотрудничества и партнерства бизнес организаций и НКО, направляя общий потенциал и ресурсы на совместное решение социальных проблем общества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ru-RU" sz="1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20" y="188640"/>
            <a:ext cx="844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tx2"/>
                </a:solidFill>
                <a:latin typeface="Arial Narrow" pitchFamily="34" charset="0"/>
              </a:rPr>
              <a:t>СТРАТЕГИЧЕСКИЕ НАПРАВЛЕНИЯ ПАРТНЕРСТВА</a:t>
            </a:r>
            <a:endParaRPr lang="ru-RU" sz="2800" b="1" cap="all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51080164"/>
              </p:ext>
            </p:extLst>
          </p:nvPr>
        </p:nvGraphicFramePr>
        <p:xfrm>
          <a:off x="1187624" y="836712"/>
          <a:ext cx="72713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7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20" y="188640"/>
            <a:ext cx="463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ПЛАНЫ И ПРОЕКТЫ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122" name="Picture 2" descr="http://i.tizana.net/2013/02/09/8043/8043_1360391599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8" y="980728"/>
            <a:ext cx="4207908" cy="28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711860"/>
            <a:ext cx="5616624" cy="9889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«Общественная академия корпоративного добровольчества»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7" name="Picture 4" descr="http://travelel.ru/wp-content/uploads/2012/05/centr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02" y="2204865"/>
            <a:ext cx="35142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0593" y="183553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Пилотная география проекта – регионы ЦФО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938" y="5197188"/>
            <a:ext cx="54058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Проект представлен на конкурс грантов в рамках             Распоряжения Президента РФ от 18 сентября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2013 г. №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348-рп «Об обеспечении в 2013 году государственной поддержки некоммерческих неправительственных организаций…» </a:t>
            </a:r>
          </a:p>
        </p:txBody>
      </p:sp>
    </p:spTree>
    <p:extLst>
      <p:ext uri="{BB962C8B-B14F-4D97-AF65-F5344CB8AC3E}">
        <p14:creationId xmlns:p14="http://schemas.microsoft.com/office/powerpoint/2010/main" val="9329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703</TotalTime>
  <Words>744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Углы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euronics</dc:creator>
  <cp:lastModifiedBy>nazarov</cp:lastModifiedBy>
  <cp:revision>89</cp:revision>
  <dcterms:created xsi:type="dcterms:W3CDTF">2013-11-04T11:34:20Z</dcterms:created>
  <dcterms:modified xsi:type="dcterms:W3CDTF">2013-11-11T08:53:20Z</dcterms:modified>
</cp:coreProperties>
</file>