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304" r:id="rId3"/>
    <p:sldId id="305" r:id="rId4"/>
    <p:sldId id="30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8CDC"/>
    <a:srgbClr val="DCADE1"/>
    <a:srgbClr val="EAC4E5"/>
    <a:srgbClr val="C860BC"/>
    <a:srgbClr val="B31FCD"/>
    <a:srgbClr val="E2ACDC"/>
    <a:srgbClr val="D27CC8"/>
    <a:srgbClr val="AE3B2F"/>
    <a:srgbClr val="6C137B"/>
    <a:srgbClr val="2F5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5889-0F51-4A11-BD22-7C3FFB0F038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B80A-506B-47C0-BF92-BE1E19B7E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377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5889-0F51-4A11-BD22-7C3FFB0F038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B80A-506B-47C0-BF92-BE1E19B7E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10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5889-0F51-4A11-BD22-7C3FFB0F038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B80A-506B-47C0-BF92-BE1E19B7E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092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5889-0F51-4A11-BD22-7C3FFB0F038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B80A-506B-47C0-BF92-BE1E19B7E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98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5889-0F51-4A11-BD22-7C3FFB0F038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B80A-506B-47C0-BF92-BE1E19B7E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057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5889-0F51-4A11-BD22-7C3FFB0F038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B80A-506B-47C0-BF92-BE1E19B7E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70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5889-0F51-4A11-BD22-7C3FFB0F038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B80A-506B-47C0-BF92-BE1E19B7E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17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5889-0F51-4A11-BD22-7C3FFB0F038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B80A-506B-47C0-BF92-BE1E19B7E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5889-0F51-4A11-BD22-7C3FFB0F038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B80A-506B-47C0-BF92-BE1E19B7E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11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5889-0F51-4A11-BD22-7C3FFB0F038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B80A-506B-47C0-BF92-BE1E19B7E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34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5889-0F51-4A11-BD22-7C3FFB0F038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B80A-506B-47C0-BF92-BE1E19B7E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90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EBEBEB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D5889-0F51-4A11-BD22-7C3FFB0F038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4B80A-506B-47C0-BF92-BE1E19B7E09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52666" y="5699566"/>
            <a:ext cx="2046194" cy="270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030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Ellipse 256"/>
          <p:cNvGrpSpPr>
            <a:grpSpLocks/>
          </p:cNvGrpSpPr>
          <p:nvPr/>
        </p:nvGrpSpPr>
        <p:grpSpPr bwMode="auto">
          <a:xfrm>
            <a:off x="1853964" y="5115948"/>
            <a:ext cx="4427537" cy="647824"/>
            <a:chOff x="4712208" y="4803648"/>
            <a:chExt cx="2822448" cy="621792"/>
          </a:xfrm>
        </p:grpSpPr>
        <p:pic>
          <p:nvPicPr>
            <p:cNvPr id="5" name="Ellipse 256"/>
            <p:cNvPicPr>
              <a:picLocks noChangeArrowheads="1"/>
            </p:cNvPicPr>
            <p:nvPr/>
          </p:nvPicPr>
          <p:blipFill>
            <a:blip r:embed="rId2">
              <a:lum bright="6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2208" y="4803648"/>
              <a:ext cx="2822448" cy="6217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 Box 369"/>
            <p:cNvSpPr txBox="1">
              <a:spLocks noChangeArrowheads="1"/>
            </p:cNvSpPr>
            <p:nvPr/>
          </p:nvSpPr>
          <p:spPr bwMode="auto">
            <a:xfrm>
              <a:off x="5129610" y="4897422"/>
              <a:ext cx="1985245" cy="4340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 noProof="1">
                <a:solidFill>
                  <a:srgbClr val="FFFFFF"/>
                </a:solidFill>
                <a:latin typeface="Calibri" pitchFamily="34" charset="0"/>
                <a:ea typeface="MS PGothic" pitchFamily="34" charset="-128"/>
              </a:endParaRPr>
            </a:p>
          </p:txBody>
        </p:sp>
      </p:grpSp>
      <p:sp>
        <p:nvSpPr>
          <p:cNvPr id="7" name="Freeform 6"/>
          <p:cNvSpPr>
            <a:spLocks/>
          </p:cNvSpPr>
          <p:nvPr/>
        </p:nvSpPr>
        <p:spPr bwMode="auto">
          <a:xfrm>
            <a:off x="5804458" y="1088394"/>
            <a:ext cx="2042757" cy="1904188"/>
          </a:xfrm>
          <a:custGeom>
            <a:avLst/>
            <a:gdLst>
              <a:gd name="connsiteX0" fmla="*/ 0 w 2070100"/>
              <a:gd name="connsiteY0" fmla="*/ 0 h 1903889"/>
              <a:gd name="connsiteX1" fmla="*/ 88106 w 2070100"/>
              <a:gd name="connsiteY1" fmla="*/ 1588 h 1903889"/>
              <a:gd name="connsiteX2" fmla="*/ 175419 w 2070100"/>
              <a:gd name="connsiteY2" fmla="*/ 7938 h 1903889"/>
              <a:gd name="connsiteX3" fmla="*/ 261938 w 2070100"/>
              <a:gd name="connsiteY3" fmla="*/ 15081 h 1903889"/>
              <a:gd name="connsiteX4" fmla="*/ 347663 w 2070100"/>
              <a:gd name="connsiteY4" fmla="*/ 27781 h 1903889"/>
              <a:gd name="connsiteX5" fmla="*/ 432594 w 2070100"/>
              <a:gd name="connsiteY5" fmla="*/ 42863 h 1903889"/>
              <a:gd name="connsiteX6" fmla="*/ 515144 w 2070100"/>
              <a:gd name="connsiteY6" fmla="*/ 62706 h 1903889"/>
              <a:gd name="connsiteX7" fmla="*/ 599281 w 2070100"/>
              <a:gd name="connsiteY7" fmla="*/ 84138 h 1903889"/>
              <a:gd name="connsiteX8" fmla="*/ 679450 w 2070100"/>
              <a:gd name="connsiteY8" fmla="*/ 109538 h 1903889"/>
              <a:gd name="connsiteX9" fmla="*/ 760413 w 2070100"/>
              <a:gd name="connsiteY9" fmla="*/ 137319 h 1903889"/>
              <a:gd name="connsiteX10" fmla="*/ 838200 w 2070100"/>
              <a:gd name="connsiteY10" fmla="*/ 167481 h 1903889"/>
              <a:gd name="connsiteX11" fmla="*/ 915988 w 2070100"/>
              <a:gd name="connsiteY11" fmla="*/ 202406 h 1903889"/>
              <a:gd name="connsiteX12" fmla="*/ 992188 w 2070100"/>
              <a:gd name="connsiteY12" fmla="*/ 238919 h 1903889"/>
              <a:gd name="connsiteX13" fmla="*/ 1066800 w 2070100"/>
              <a:gd name="connsiteY13" fmla="*/ 278606 h 1903889"/>
              <a:gd name="connsiteX14" fmla="*/ 1138238 w 2070100"/>
              <a:gd name="connsiteY14" fmla="*/ 321469 h 1903889"/>
              <a:gd name="connsiteX15" fmla="*/ 1210469 w 2070100"/>
              <a:gd name="connsiteY15" fmla="*/ 367506 h 1903889"/>
              <a:gd name="connsiteX16" fmla="*/ 1278731 w 2070100"/>
              <a:gd name="connsiteY16" fmla="*/ 415925 h 1903889"/>
              <a:gd name="connsiteX17" fmla="*/ 1346200 w 2070100"/>
              <a:gd name="connsiteY17" fmla="*/ 466725 h 1903889"/>
              <a:gd name="connsiteX18" fmla="*/ 1411288 w 2070100"/>
              <a:gd name="connsiteY18" fmla="*/ 519906 h 1903889"/>
              <a:gd name="connsiteX19" fmla="*/ 1473994 w 2070100"/>
              <a:gd name="connsiteY19" fmla="*/ 576263 h 1903889"/>
              <a:gd name="connsiteX20" fmla="*/ 1535113 w 2070100"/>
              <a:gd name="connsiteY20" fmla="*/ 634206 h 1903889"/>
              <a:gd name="connsiteX21" fmla="*/ 1593850 w 2070100"/>
              <a:gd name="connsiteY21" fmla="*/ 695325 h 1903889"/>
              <a:gd name="connsiteX22" fmla="*/ 1651000 w 2070100"/>
              <a:gd name="connsiteY22" fmla="*/ 757238 h 1903889"/>
              <a:gd name="connsiteX23" fmla="*/ 1704181 w 2070100"/>
              <a:gd name="connsiteY23" fmla="*/ 823119 h 1903889"/>
              <a:gd name="connsiteX24" fmla="*/ 1755775 w 2070100"/>
              <a:gd name="connsiteY24" fmla="*/ 889794 h 1903889"/>
              <a:gd name="connsiteX25" fmla="*/ 1804194 w 2070100"/>
              <a:gd name="connsiteY25" fmla="*/ 960438 h 1903889"/>
              <a:gd name="connsiteX26" fmla="*/ 1850231 w 2070100"/>
              <a:gd name="connsiteY26" fmla="*/ 1031875 h 1903889"/>
              <a:gd name="connsiteX27" fmla="*/ 1894681 w 2070100"/>
              <a:gd name="connsiteY27" fmla="*/ 1106488 h 1903889"/>
              <a:gd name="connsiteX28" fmla="*/ 1935956 w 2070100"/>
              <a:gd name="connsiteY28" fmla="*/ 1181100 h 1903889"/>
              <a:gd name="connsiteX29" fmla="*/ 1974056 w 2070100"/>
              <a:gd name="connsiteY29" fmla="*/ 1258888 h 1903889"/>
              <a:gd name="connsiteX30" fmla="*/ 2008981 w 2070100"/>
              <a:gd name="connsiteY30" fmla="*/ 1339850 h 1903889"/>
              <a:gd name="connsiteX31" fmla="*/ 2040731 w 2070100"/>
              <a:gd name="connsiteY31" fmla="*/ 1420019 h 1903889"/>
              <a:gd name="connsiteX32" fmla="*/ 2070100 w 2070100"/>
              <a:gd name="connsiteY32" fmla="*/ 1504157 h 1903889"/>
              <a:gd name="connsiteX33" fmla="*/ 839284 w 2070100"/>
              <a:gd name="connsiteY33" fmla="*/ 1903889 h 1903889"/>
              <a:gd name="connsiteX34" fmla="*/ 0 w 2070100"/>
              <a:gd name="connsiteY34" fmla="*/ 1293264 h 1903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070100" h="1903889">
                <a:moveTo>
                  <a:pt x="0" y="0"/>
                </a:moveTo>
                <a:lnTo>
                  <a:pt x="88106" y="1588"/>
                </a:lnTo>
                <a:lnTo>
                  <a:pt x="175419" y="7938"/>
                </a:lnTo>
                <a:lnTo>
                  <a:pt x="261938" y="15081"/>
                </a:lnTo>
                <a:lnTo>
                  <a:pt x="347663" y="27781"/>
                </a:lnTo>
                <a:lnTo>
                  <a:pt x="432594" y="42863"/>
                </a:lnTo>
                <a:lnTo>
                  <a:pt x="515144" y="62706"/>
                </a:lnTo>
                <a:lnTo>
                  <a:pt x="599281" y="84138"/>
                </a:lnTo>
                <a:lnTo>
                  <a:pt x="679450" y="109538"/>
                </a:lnTo>
                <a:lnTo>
                  <a:pt x="760413" y="137319"/>
                </a:lnTo>
                <a:lnTo>
                  <a:pt x="838200" y="167481"/>
                </a:lnTo>
                <a:lnTo>
                  <a:pt x="915988" y="202406"/>
                </a:lnTo>
                <a:lnTo>
                  <a:pt x="992188" y="238919"/>
                </a:lnTo>
                <a:lnTo>
                  <a:pt x="1066800" y="278606"/>
                </a:lnTo>
                <a:lnTo>
                  <a:pt x="1138238" y="321469"/>
                </a:lnTo>
                <a:lnTo>
                  <a:pt x="1210469" y="367506"/>
                </a:lnTo>
                <a:lnTo>
                  <a:pt x="1278731" y="415925"/>
                </a:lnTo>
                <a:lnTo>
                  <a:pt x="1346200" y="466725"/>
                </a:lnTo>
                <a:lnTo>
                  <a:pt x="1411288" y="519906"/>
                </a:lnTo>
                <a:lnTo>
                  <a:pt x="1473994" y="576263"/>
                </a:lnTo>
                <a:lnTo>
                  <a:pt x="1535113" y="634206"/>
                </a:lnTo>
                <a:lnTo>
                  <a:pt x="1593850" y="695325"/>
                </a:lnTo>
                <a:lnTo>
                  <a:pt x="1651000" y="757238"/>
                </a:lnTo>
                <a:lnTo>
                  <a:pt x="1704181" y="823119"/>
                </a:lnTo>
                <a:lnTo>
                  <a:pt x="1755775" y="889794"/>
                </a:lnTo>
                <a:lnTo>
                  <a:pt x="1804194" y="960438"/>
                </a:lnTo>
                <a:lnTo>
                  <a:pt x="1850231" y="1031875"/>
                </a:lnTo>
                <a:lnTo>
                  <a:pt x="1894681" y="1106488"/>
                </a:lnTo>
                <a:lnTo>
                  <a:pt x="1935956" y="1181100"/>
                </a:lnTo>
                <a:lnTo>
                  <a:pt x="1974056" y="1258888"/>
                </a:lnTo>
                <a:lnTo>
                  <a:pt x="2008981" y="1339850"/>
                </a:lnTo>
                <a:lnTo>
                  <a:pt x="2040731" y="1420019"/>
                </a:lnTo>
                <a:lnTo>
                  <a:pt x="2070100" y="1504157"/>
                </a:lnTo>
                <a:lnTo>
                  <a:pt x="839284" y="1903889"/>
                </a:lnTo>
                <a:lnTo>
                  <a:pt x="0" y="1293264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349067" y="2653002"/>
            <a:ext cx="1653130" cy="2433638"/>
          </a:xfrm>
          <a:custGeom>
            <a:avLst/>
            <a:gdLst>
              <a:gd name="connsiteX0" fmla="*/ 1545974 w 1653130"/>
              <a:gd name="connsiteY0" fmla="*/ 0 h 2433638"/>
              <a:gd name="connsiteX1" fmla="*/ 1572168 w 1653130"/>
              <a:gd name="connsiteY1" fmla="*/ 85697 h 2433638"/>
              <a:gd name="connsiteX2" fmla="*/ 1593599 w 1653130"/>
              <a:gd name="connsiteY2" fmla="*/ 169014 h 2433638"/>
              <a:gd name="connsiteX3" fmla="*/ 1613443 w 1653130"/>
              <a:gd name="connsiteY3" fmla="*/ 254711 h 2433638"/>
              <a:gd name="connsiteX4" fmla="*/ 1626936 w 1653130"/>
              <a:gd name="connsiteY4" fmla="*/ 339614 h 2433638"/>
              <a:gd name="connsiteX5" fmla="*/ 1639636 w 1653130"/>
              <a:gd name="connsiteY5" fmla="*/ 425312 h 2433638"/>
              <a:gd name="connsiteX6" fmla="*/ 1646780 w 1653130"/>
              <a:gd name="connsiteY6" fmla="*/ 510215 h 2433638"/>
              <a:gd name="connsiteX7" fmla="*/ 1651543 w 1653130"/>
              <a:gd name="connsiteY7" fmla="*/ 595912 h 2433638"/>
              <a:gd name="connsiteX8" fmla="*/ 1653130 w 1653130"/>
              <a:gd name="connsiteY8" fmla="*/ 681609 h 2433638"/>
              <a:gd name="connsiteX9" fmla="*/ 1651543 w 1653130"/>
              <a:gd name="connsiteY9" fmla="*/ 766513 h 2433638"/>
              <a:gd name="connsiteX10" fmla="*/ 1645193 w 1653130"/>
              <a:gd name="connsiteY10" fmla="*/ 850623 h 2433638"/>
              <a:gd name="connsiteX11" fmla="*/ 1638049 w 1653130"/>
              <a:gd name="connsiteY11" fmla="*/ 933939 h 2433638"/>
              <a:gd name="connsiteX12" fmla="*/ 1625349 w 1653130"/>
              <a:gd name="connsiteY12" fmla="*/ 1018050 h 2433638"/>
              <a:gd name="connsiteX13" fmla="*/ 1610268 w 1653130"/>
              <a:gd name="connsiteY13" fmla="*/ 1101366 h 2433638"/>
              <a:gd name="connsiteX14" fmla="*/ 1592011 w 1653130"/>
              <a:gd name="connsiteY14" fmla="*/ 1183889 h 2433638"/>
              <a:gd name="connsiteX15" fmla="*/ 1570580 w 1653130"/>
              <a:gd name="connsiteY15" fmla="*/ 1264825 h 2433638"/>
              <a:gd name="connsiteX16" fmla="*/ 1545974 w 1653130"/>
              <a:gd name="connsiteY16" fmla="*/ 1345762 h 2433638"/>
              <a:gd name="connsiteX17" fmla="*/ 1518986 w 1653130"/>
              <a:gd name="connsiteY17" fmla="*/ 1424317 h 2433638"/>
              <a:gd name="connsiteX18" fmla="*/ 1488030 w 1653130"/>
              <a:gd name="connsiteY18" fmla="*/ 1503666 h 2433638"/>
              <a:gd name="connsiteX19" fmla="*/ 1454693 w 1653130"/>
              <a:gd name="connsiteY19" fmla="*/ 1579841 h 2433638"/>
              <a:gd name="connsiteX20" fmla="*/ 1418180 w 1653130"/>
              <a:gd name="connsiteY20" fmla="*/ 1656017 h 2433638"/>
              <a:gd name="connsiteX21" fmla="*/ 1378493 w 1653130"/>
              <a:gd name="connsiteY21" fmla="*/ 1730605 h 2433638"/>
              <a:gd name="connsiteX22" fmla="*/ 1335630 w 1653130"/>
              <a:gd name="connsiteY22" fmla="*/ 1804400 h 2433638"/>
              <a:gd name="connsiteX23" fmla="*/ 1290386 w 1653130"/>
              <a:gd name="connsiteY23" fmla="*/ 1875814 h 2433638"/>
              <a:gd name="connsiteX24" fmla="*/ 1242761 w 1653130"/>
              <a:gd name="connsiteY24" fmla="*/ 1945641 h 2433638"/>
              <a:gd name="connsiteX25" fmla="*/ 1191168 w 1653130"/>
              <a:gd name="connsiteY25" fmla="*/ 2013088 h 2433638"/>
              <a:gd name="connsiteX26" fmla="*/ 1137986 w 1653130"/>
              <a:gd name="connsiteY26" fmla="*/ 2079741 h 2433638"/>
              <a:gd name="connsiteX27" fmla="*/ 1080043 w 1653130"/>
              <a:gd name="connsiteY27" fmla="*/ 2144014 h 2433638"/>
              <a:gd name="connsiteX28" fmla="*/ 1020511 w 1653130"/>
              <a:gd name="connsiteY28" fmla="*/ 2205906 h 2433638"/>
              <a:gd name="connsiteX29" fmla="*/ 959393 w 1653130"/>
              <a:gd name="connsiteY29" fmla="*/ 2265418 h 2433638"/>
              <a:gd name="connsiteX30" fmla="*/ 894305 w 1653130"/>
              <a:gd name="connsiteY30" fmla="*/ 2323343 h 2433638"/>
              <a:gd name="connsiteX31" fmla="*/ 826836 w 1653130"/>
              <a:gd name="connsiteY31" fmla="*/ 2379681 h 2433638"/>
              <a:gd name="connsiteX32" fmla="*/ 756986 w 1653130"/>
              <a:gd name="connsiteY32" fmla="*/ 2433638 h 2433638"/>
              <a:gd name="connsiteX33" fmla="*/ 0 w 1653130"/>
              <a:gd name="connsiteY33" fmla="*/ 1393063 h 2433638"/>
              <a:gd name="connsiteX34" fmla="*/ 322797 w 1653130"/>
              <a:gd name="connsiteY34" fmla="*/ 398212 h 2433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653130" h="2433638">
                <a:moveTo>
                  <a:pt x="1545974" y="0"/>
                </a:moveTo>
                <a:lnTo>
                  <a:pt x="1572168" y="85697"/>
                </a:lnTo>
                <a:lnTo>
                  <a:pt x="1593599" y="169014"/>
                </a:lnTo>
                <a:lnTo>
                  <a:pt x="1613443" y="254711"/>
                </a:lnTo>
                <a:lnTo>
                  <a:pt x="1626936" y="339614"/>
                </a:lnTo>
                <a:lnTo>
                  <a:pt x="1639636" y="425312"/>
                </a:lnTo>
                <a:lnTo>
                  <a:pt x="1646780" y="510215"/>
                </a:lnTo>
                <a:lnTo>
                  <a:pt x="1651543" y="595912"/>
                </a:lnTo>
                <a:lnTo>
                  <a:pt x="1653130" y="681609"/>
                </a:lnTo>
                <a:lnTo>
                  <a:pt x="1651543" y="766513"/>
                </a:lnTo>
                <a:lnTo>
                  <a:pt x="1645193" y="850623"/>
                </a:lnTo>
                <a:lnTo>
                  <a:pt x="1638049" y="933939"/>
                </a:lnTo>
                <a:lnTo>
                  <a:pt x="1625349" y="1018050"/>
                </a:lnTo>
                <a:lnTo>
                  <a:pt x="1610268" y="1101366"/>
                </a:lnTo>
                <a:lnTo>
                  <a:pt x="1592011" y="1183889"/>
                </a:lnTo>
                <a:lnTo>
                  <a:pt x="1570580" y="1264825"/>
                </a:lnTo>
                <a:lnTo>
                  <a:pt x="1545974" y="1345762"/>
                </a:lnTo>
                <a:lnTo>
                  <a:pt x="1518986" y="1424317"/>
                </a:lnTo>
                <a:lnTo>
                  <a:pt x="1488030" y="1503666"/>
                </a:lnTo>
                <a:lnTo>
                  <a:pt x="1454693" y="1579841"/>
                </a:lnTo>
                <a:lnTo>
                  <a:pt x="1418180" y="1656017"/>
                </a:lnTo>
                <a:lnTo>
                  <a:pt x="1378493" y="1730605"/>
                </a:lnTo>
                <a:lnTo>
                  <a:pt x="1335630" y="1804400"/>
                </a:lnTo>
                <a:lnTo>
                  <a:pt x="1290386" y="1875814"/>
                </a:lnTo>
                <a:lnTo>
                  <a:pt x="1242761" y="1945641"/>
                </a:lnTo>
                <a:lnTo>
                  <a:pt x="1191168" y="2013088"/>
                </a:lnTo>
                <a:lnTo>
                  <a:pt x="1137986" y="2079741"/>
                </a:lnTo>
                <a:lnTo>
                  <a:pt x="1080043" y="2144014"/>
                </a:lnTo>
                <a:lnTo>
                  <a:pt x="1020511" y="2205906"/>
                </a:lnTo>
                <a:lnTo>
                  <a:pt x="959393" y="2265418"/>
                </a:lnTo>
                <a:lnTo>
                  <a:pt x="894305" y="2323343"/>
                </a:lnTo>
                <a:lnTo>
                  <a:pt x="826836" y="2379681"/>
                </a:lnTo>
                <a:lnTo>
                  <a:pt x="756986" y="2433638"/>
                </a:lnTo>
                <a:lnTo>
                  <a:pt x="0" y="1393063"/>
                </a:lnTo>
                <a:lnTo>
                  <a:pt x="322797" y="39821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484482" y="4079285"/>
            <a:ext cx="2548085" cy="1465304"/>
          </a:xfrm>
          <a:custGeom>
            <a:avLst/>
            <a:gdLst>
              <a:gd name="connsiteX0" fmla="*/ 751904 w 2559050"/>
              <a:gd name="connsiteY0" fmla="*/ 0 h 1449914"/>
              <a:gd name="connsiteX1" fmla="*/ 1808079 w 2559050"/>
              <a:gd name="connsiteY1" fmla="*/ 0 h 1449914"/>
              <a:gd name="connsiteX2" fmla="*/ 2559050 w 2559050"/>
              <a:gd name="connsiteY2" fmla="*/ 1033837 h 1449914"/>
              <a:gd name="connsiteX3" fmla="*/ 2486025 w 2559050"/>
              <a:gd name="connsiteY3" fmla="*/ 1084656 h 1449914"/>
              <a:gd name="connsiteX4" fmla="*/ 2413000 w 2559050"/>
              <a:gd name="connsiteY4" fmla="*/ 1131504 h 1449914"/>
              <a:gd name="connsiteX5" fmla="*/ 2338388 w 2559050"/>
              <a:gd name="connsiteY5" fmla="*/ 1175970 h 1449914"/>
              <a:gd name="connsiteX6" fmla="*/ 2262188 w 2559050"/>
              <a:gd name="connsiteY6" fmla="*/ 1217261 h 1449914"/>
              <a:gd name="connsiteX7" fmla="*/ 2184400 w 2559050"/>
              <a:gd name="connsiteY7" fmla="*/ 1253786 h 1449914"/>
              <a:gd name="connsiteX8" fmla="*/ 2105025 w 2559050"/>
              <a:gd name="connsiteY8" fmla="*/ 1287136 h 1449914"/>
              <a:gd name="connsiteX9" fmla="*/ 2025650 w 2559050"/>
              <a:gd name="connsiteY9" fmla="*/ 1318898 h 1449914"/>
              <a:gd name="connsiteX10" fmla="*/ 1944688 w 2559050"/>
              <a:gd name="connsiteY10" fmla="*/ 1346689 h 1449914"/>
              <a:gd name="connsiteX11" fmla="*/ 1862138 w 2559050"/>
              <a:gd name="connsiteY11" fmla="*/ 1371304 h 1449914"/>
              <a:gd name="connsiteX12" fmla="*/ 1781969 w 2559050"/>
              <a:gd name="connsiteY12" fmla="*/ 1391949 h 1449914"/>
              <a:gd name="connsiteX13" fmla="*/ 1697831 w 2559050"/>
              <a:gd name="connsiteY13" fmla="*/ 1409418 h 1449914"/>
              <a:gd name="connsiteX14" fmla="*/ 1615281 w 2559050"/>
              <a:gd name="connsiteY14" fmla="*/ 1424505 h 1449914"/>
              <a:gd name="connsiteX15" fmla="*/ 1531938 w 2559050"/>
              <a:gd name="connsiteY15" fmla="*/ 1434827 h 1449914"/>
              <a:gd name="connsiteX16" fmla="*/ 1447800 w 2559050"/>
              <a:gd name="connsiteY16" fmla="*/ 1444356 h 1449914"/>
              <a:gd name="connsiteX17" fmla="*/ 1364456 w 2559050"/>
              <a:gd name="connsiteY17" fmla="*/ 1448326 h 1449914"/>
              <a:gd name="connsiteX18" fmla="*/ 1280319 w 2559050"/>
              <a:gd name="connsiteY18" fmla="*/ 1449914 h 1449914"/>
              <a:gd name="connsiteX19" fmla="*/ 1194594 w 2559050"/>
              <a:gd name="connsiteY19" fmla="*/ 1448326 h 1449914"/>
              <a:gd name="connsiteX20" fmla="*/ 1111250 w 2559050"/>
              <a:gd name="connsiteY20" fmla="*/ 1444356 h 1449914"/>
              <a:gd name="connsiteX21" fmla="*/ 1027113 w 2559050"/>
              <a:gd name="connsiteY21" fmla="*/ 1434827 h 1449914"/>
              <a:gd name="connsiteX22" fmla="*/ 943769 w 2559050"/>
              <a:gd name="connsiteY22" fmla="*/ 1424505 h 1449914"/>
              <a:gd name="connsiteX23" fmla="*/ 861219 w 2559050"/>
              <a:gd name="connsiteY23" fmla="*/ 1409418 h 1449914"/>
              <a:gd name="connsiteX24" fmla="*/ 778669 w 2559050"/>
              <a:gd name="connsiteY24" fmla="*/ 1391949 h 1449914"/>
              <a:gd name="connsiteX25" fmla="*/ 696913 w 2559050"/>
              <a:gd name="connsiteY25" fmla="*/ 1371304 h 1449914"/>
              <a:gd name="connsiteX26" fmla="*/ 614363 w 2559050"/>
              <a:gd name="connsiteY26" fmla="*/ 1346689 h 1449914"/>
              <a:gd name="connsiteX27" fmla="*/ 534988 w 2559050"/>
              <a:gd name="connsiteY27" fmla="*/ 1318898 h 1449914"/>
              <a:gd name="connsiteX28" fmla="*/ 454025 w 2559050"/>
              <a:gd name="connsiteY28" fmla="*/ 1287136 h 1449914"/>
              <a:gd name="connsiteX29" fmla="*/ 376238 w 2559050"/>
              <a:gd name="connsiteY29" fmla="*/ 1253786 h 1449914"/>
              <a:gd name="connsiteX30" fmla="*/ 298450 w 2559050"/>
              <a:gd name="connsiteY30" fmla="*/ 1217261 h 1449914"/>
              <a:gd name="connsiteX31" fmla="*/ 222250 w 2559050"/>
              <a:gd name="connsiteY31" fmla="*/ 1175970 h 1449914"/>
              <a:gd name="connsiteX32" fmla="*/ 146050 w 2559050"/>
              <a:gd name="connsiteY32" fmla="*/ 1131504 h 1449914"/>
              <a:gd name="connsiteX33" fmla="*/ 73025 w 2559050"/>
              <a:gd name="connsiteY33" fmla="*/ 1084656 h 1449914"/>
              <a:gd name="connsiteX34" fmla="*/ 0 w 2559050"/>
              <a:gd name="connsiteY34" fmla="*/ 1033837 h 144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559050" h="1449914">
                <a:moveTo>
                  <a:pt x="751904" y="0"/>
                </a:moveTo>
                <a:lnTo>
                  <a:pt x="1808079" y="0"/>
                </a:lnTo>
                <a:lnTo>
                  <a:pt x="2559050" y="1033837"/>
                </a:lnTo>
                <a:lnTo>
                  <a:pt x="2486025" y="1084656"/>
                </a:lnTo>
                <a:lnTo>
                  <a:pt x="2413000" y="1131504"/>
                </a:lnTo>
                <a:lnTo>
                  <a:pt x="2338388" y="1175970"/>
                </a:lnTo>
                <a:lnTo>
                  <a:pt x="2262188" y="1217261"/>
                </a:lnTo>
                <a:lnTo>
                  <a:pt x="2184400" y="1253786"/>
                </a:lnTo>
                <a:lnTo>
                  <a:pt x="2105025" y="1287136"/>
                </a:lnTo>
                <a:lnTo>
                  <a:pt x="2025650" y="1318898"/>
                </a:lnTo>
                <a:lnTo>
                  <a:pt x="1944688" y="1346689"/>
                </a:lnTo>
                <a:lnTo>
                  <a:pt x="1862138" y="1371304"/>
                </a:lnTo>
                <a:lnTo>
                  <a:pt x="1781969" y="1391949"/>
                </a:lnTo>
                <a:lnTo>
                  <a:pt x="1697831" y="1409418"/>
                </a:lnTo>
                <a:lnTo>
                  <a:pt x="1615281" y="1424505"/>
                </a:lnTo>
                <a:lnTo>
                  <a:pt x="1531938" y="1434827"/>
                </a:lnTo>
                <a:lnTo>
                  <a:pt x="1447800" y="1444356"/>
                </a:lnTo>
                <a:lnTo>
                  <a:pt x="1364456" y="1448326"/>
                </a:lnTo>
                <a:lnTo>
                  <a:pt x="1280319" y="1449914"/>
                </a:lnTo>
                <a:lnTo>
                  <a:pt x="1194594" y="1448326"/>
                </a:lnTo>
                <a:lnTo>
                  <a:pt x="1111250" y="1444356"/>
                </a:lnTo>
                <a:lnTo>
                  <a:pt x="1027113" y="1434827"/>
                </a:lnTo>
                <a:lnTo>
                  <a:pt x="943769" y="1424505"/>
                </a:lnTo>
                <a:lnTo>
                  <a:pt x="861219" y="1409418"/>
                </a:lnTo>
                <a:lnTo>
                  <a:pt x="778669" y="1391949"/>
                </a:lnTo>
                <a:lnTo>
                  <a:pt x="696913" y="1371304"/>
                </a:lnTo>
                <a:lnTo>
                  <a:pt x="614363" y="1346689"/>
                </a:lnTo>
                <a:lnTo>
                  <a:pt x="534988" y="1318898"/>
                </a:lnTo>
                <a:lnTo>
                  <a:pt x="454025" y="1287136"/>
                </a:lnTo>
                <a:lnTo>
                  <a:pt x="376238" y="1253786"/>
                </a:lnTo>
                <a:lnTo>
                  <a:pt x="298450" y="1217261"/>
                </a:lnTo>
                <a:lnTo>
                  <a:pt x="222250" y="1175970"/>
                </a:lnTo>
                <a:lnTo>
                  <a:pt x="146050" y="1131504"/>
                </a:lnTo>
                <a:lnTo>
                  <a:pt x="73025" y="1084656"/>
                </a:lnTo>
                <a:lnTo>
                  <a:pt x="0" y="1033837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3530750" y="2653002"/>
            <a:ext cx="1651997" cy="2433638"/>
          </a:xfrm>
          <a:custGeom>
            <a:avLst/>
            <a:gdLst>
              <a:gd name="connsiteX0" fmla="*/ 107156 w 1651997"/>
              <a:gd name="connsiteY0" fmla="*/ 0 h 2433638"/>
              <a:gd name="connsiteX1" fmla="*/ 1328176 w 1651997"/>
              <a:gd name="connsiteY1" fmla="*/ 397510 h 2433638"/>
              <a:gd name="connsiteX2" fmla="*/ 1651997 w 1651997"/>
              <a:gd name="connsiteY2" fmla="*/ 1395517 h 2433638"/>
              <a:gd name="connsiteX3" fmla="*/ 897732 w 1651997"/>
              <a:gd name="connsiteY3" fmla="*/ 2433638 h 2433638"/>
              <a:gd name="connsiteX4" fmla="*/ 827882 w 1651997"/>
              <a:gd name="connsiteY4" fmla="*/ 2379681 h 2433638"/>
              <a:gd name="connsiteX5" fmla="*/ 758825 w 1651997"/>
              <a:gd name="connsiteY5" fmla="*/ 2323343 h 2433638"/>
              <a:gd name="connsiteX6" fmla="*/ 695325 w 1651997"/>
              <a:gd name="connsiteY6" fmla="*/ 2265418 h 2433638"/>
              <a:gd name="connsiteX7" fmla="*/ 632619 w 1651997"/>
              <a:gd name="connsiteY7" fmla="*/ 2205906 h 2433638"/>
              <a:gd name="connsiteX8" fmla="*/ 573088 w 1651997"/>
              <a:gd name="connsiteY8" fmla="*/ 2144014 h 2433638"/>
              <a:gd name="connsiteX9" fmla="*/ 516732 w 1651997"/>
              <a:gd name="connsiteY9" fmla="*/ 2079741 h 2433638"/>
              <a:gd name="connsiteX10" fmla="*/ 461963 w 1651997"/>
              <a:gd name="connsiteY10" fmla="*/ 2013088 h 2433638"/>
              <a:gd name="connsiteX11" fmla="*/ 411956 w 1651997"/>
              <a:gd name="connsiteY11" fmla="*/ 1945641 h 2433638"/>
              <a:gd name="connsiteX12" fmla="*/ 362744 w 1651997"/>
              <a:gd name="connsiteY12" fmla="*/ 1875814 h 2433638"/>
              <a:gd name="connsiteX13" fmla="*/ 317500 w 1651997"/>
              <a:gd name="connsiteY13" fmla="*/ 1804400 h 2433638"/>
              <a:gd name="connsiteX14" fmla="*/ 274638 w 1651997"/>
              <a:gd name="connsiteY14" fmla="*/ 1730605 h 2433638"/>
              <a:gd name="connsiteX15" fmla="*/ 234950 w 1651997"/>
              <a:gd name="connsiteY15" fmla="*/ 1656017 h 2433638"/>
              <a:gd name="connsiteX16" fmla="*/ 198438 w 1651997"/>
              <a:gd name="connsiteY16" fmla="*/ 1579841 h 2433638"/>
              <a:gd name="connsiteX17" fmla="*/ 165100 w 1651997"/>
              <a:gd name="connsiteY17" fmla="*/ 1503666 h 2433638"/>
              <a:gd name="connsiteX18" fmla="*/ 134144 w 1651997"/>
              <a:gd name="connsiteY18" fmla="*/ 1424317 h 2433638"/>
              <a:gd name="connsiteX19" fmla="*/ 107156 w 1651997"/>
              <a:gd name="connsiteY19" fmla="*/ 1345762 h 2433638"/>
              <a:gd name="connsiteX20" fmla="*/ 82550 w 1651997"/>
              <a:gd name="connsiteY20" fmla="*/ 1264825 h 2433638"/>
              <a:gd name="connsiteX21" fmla="*/ 61119 w 1651997"/>
              <a:gd name="connsiteY21" fmla="*/ 1183889 h 2433638"/>
              <a:gd name="connsiteX22" fmla="*/ 42863 w 1651997"/>
              <a:gd name="connsiteY22" fmla="*/ 1101366 h 2433638"/>
              <a:gd name="connsiteX23" fmla="*/ 27781 w 1651997"/>
              <a:gd name="connsiteY23" fmla="*/ 1018050 h 2433638"/>
              <a:gd name="connsiteX24" fmla="*/ 16669 w 1651997"/>
              <a:gd name="connsiteY24" fmla="*/ 933939 h 2433638"/>
              <a:gd name="connsiteX25" fmla="*/ 7938 w 1651997"/>
              <a:gd name="connsiteY25" fmla="*/ 850623 h 2433638"/>
              <a:gd name="connsiteX26" fmla="*/ 1588 w 1651997"/>
              <a:gd name="connsiteY26" fmla="*/ 766513 h 2433638"/>
              <a:gd name="connsiteX27" fmla="*/ 0 w 1651997"/>
              <a:gd name="connsiteY27" fmla="*/ 681609 h 2433638"/>
              <a:gd name="connsiteX28" fmla="*/ 1588 w 1651997"/>
              <a:gd name="connsiteY28" fmla="*/ 595912 h 2433638"/>
              <a:gd name="connsiteX29" fmla="*/ 6350 w 1651997"/>
              <a:gd name="connsiteY29" fmla="*/ 510215 h 2433638"/>
              <a:gd name="connsiteX30" fmla="*/ 13494 w 1651997"/>
              <a:gd name="connsiteY30" fmla="*/ 425312 h 2433638"/>
              <a:gd name="connsiteX31" fmla="*/ 26194 w 1651997"/>
              <a:gd name="connsiteY31" fmla="*/ 339614 h 2433638"/>
              <a:gd name="connsiteX32" fmla="*/ 41275 w 1651997"/>
              <a:gd name="connsiteY32" fmla="*/ 254711 h 2433638"/>
              <a:gd name="connsiteX33" fmla="*/ 59531 w 1651997"/>
              <a:gd name="connsiteY33" fmla="*/ 169014 h 2433638"/>
              <a:gd name="connsiteX34" fmla="*/ 80963 w 1651997"/>
              <a:gd name="connsiteY34" fmla="*/ 85697 h 2433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651997" h="2433638">
                <a:moveTo>
                  <a:pt x="107156" y="0"/>
                </a:moveTo>
                <a:lnTo>
                  <a:pt x="1328176" y="397510"/>
                </a:lnTo>
                <a:lnTo>
                  <a:pt x="1651997" y="1395517"/>
                </a:lnTo>
                <a:lnTo>
                  <a:pt x="897732" y="2433638"/>
                </a:lnTo>
                <a:lnTo>
                  <a:pt x="827882" y="2379681"/>
                </a:lnTo>
                <a:lnTo>
                  <a:pt x="758825" y="2323343"/>
                </a:lnTo>
                <a:lnTo>
                  <a:pt x="695325" y="2265418"/>
                </a:lnTo>
                <a:lnTo>
                  <a:pt x="632619" y="2205906"/>
                </a:lnTo>
                <a:lnTo>
                  <a:pt x="573088" y="2144014"/>
                </a:lnTo>
                <a:lnTo>
                  <a:pt x="516732" y="2079741"/>
                </a:lnTo>
                <a:lnTo>
                  <a:pt x="461963" y="2013088"/>
                </a:lnTo>
                <a:lnTo>
                  <a:pt x="411956" y="1945641"/>
                </a:lnTo>
                <a:lnTo>
                  <a:pt x="362744" y="1875814"/>
                </a:lnTo>
                <a:lnTo>
                  <a:pt x="317500" y="1804400"/>
                </a:lnTo>
                <a:lnTo>
                  <a:pt x="274638" y="1730605"/>
                </a:lnTo>
                <a:lnTo>
                  <a:pt x="234950" y="1656017"/>
                </a:lnTo>
                <a:lnTo>
                  <a:pt x="198438" y="1579841"/>
                </a:lnTo>
                <a:lnTo>
                  <a:pt x="165100" y="1503666"/>
                </a:lnTo>
                <a:lnTo>
                  <a:pt x="134144" y="1424317"/>
                </a:lnTo>
                <a:lnTo>
                  <a:pt x="107156" y="1345762"/>
                </a:lnTo>
                <a:lnTo>
                  <a:pt x="82550" y="1264825"/>
                </a:lnTo>
                <a:lnTo>
                  <a:pt x="61119" y="1183889"/>
                </a:lnTo>
                <a:lnTo>
                  <a:pt x="42863" y="1101366"/>
                </a:lnTo>
                <a:lnTo>
                  <a:pt x="27781" y="1018050"/>
                </a:lnTo>
                <a:lnTo>
                  <a:pt x="16669" y="933939"/>
                </a:lnTo>
                <a:lnTo>
                  <a:pt x="7938" y="850623"/>
                </a:lnTo>
                <a:lnTo>
                  <a:pt x="1588" y="766513"/>
                </a:lnTo>
                <a:lnTo>
                  <a:pt x="0" y="681609"/>
                </a:lnTo>
                <a:lnTo>
                  <a:pt x="1588" y="595912"/>
                </a:lnTo>
                <a:lnTo>
                  <a:pt x="6350" y="510215"/>
                </a:lnTo>
                <a:lnTo>
                  <a:pt x="13494" y="425312"/>
                </a:lnTo>
                <a:lnTo>
                  <a:pt x="26194" y="339614"/>
                </a:lnTo>
                <a:lnTo>
                  <a:pt x="41275" y="254711"/>
                </a:lnTo>
                <a:lnTo>
                  <a:pt x="59531" y="169014"/>
                </a:lnTo>
                <a:lnTo>
                  <a:pt x="80963" y="85697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3661634" y="1087475"/>
            <a:ext cx="2068513" cy="1903311"/>
          </a:xfrm>
          <a:custGeom>
            <a:avLst/>
            <a:gdLst>
              <a:gd name="connsiteX0" fmla="*/ 2068513 w 2068513"/>
              <a:gd name="connsiteY0" fmla="*/ 0 h 1903311"/>
              <a:gd name="connsiteX1" fmla="*/ 2068513 w 2068513"/>
              <a:gd name="connsiteY1" fmla="*/ 1291861 h 1903311"/>
              <a:gd name="connsiteX2" fmla="*/ 1228094 w 2068513"/>
              <a:gd name="connsiteY2" fmla="*/ 1903311 h 1903311"/>
              <a:gd name="connsiteX3" fmla="*/ 0 w 2068513"/>
              <a:gd name="connsiteY3" fmla="*/ 1504157 h 1903311"/>
              <a:gd name="connsiteX4" fmla="*/ 29369 w 2068513"/>
              <a:gd name="connsiteY4" fmla="*/ 1420019 h 1903311"/>
              <a:gd name="connsiteX5" fmla="*/ 61119 w 2068513"/>
              <a:gd name="connsiteY5" fmla="*/ 1339850 h 1903311"/>
              <a:gd name="connsiteX6" fmla="*/ 96044 w 2068513"/>
              <a:gd name="connsiteY6" fmla="*/ 1258888 h 1903311"/>
              <a:gd name="connsiteX7" fmla="*/ 132556 w 2068513"/>
              <a:gd name="connsiteY7" fmla="*/ 1181100 h 1903311"/>
              <a:gd name="connsiteX8" fmla="*/ 173831 w 2068513"/>
              <a:gd name="connsiteY8" fmla="*/ 1106488 h 1903311"/>
              <a:gd name="connsiteX9" fmla="*/ 218281 w 2068513"/>
              <a:gd name="connsiteY9" fmla="*/ 1031875 h 1903311"/>
              <a:gd name="connsiteX10" fmla="*/ 264319 w 2068513"/>
              <a:gd name="connsiteY10" fmla="*/ 960438 h 1903311"/>
              <a:gd name="connsiteX11" fmla="*/ 312738 w 2068513"/>
              <a:gd name="connsiteY11" fmla="*/ 889794 h 1903311"/>
              <a:gd name="connsiteX12" fmla="*/ 364331 w 2068513"/>
              <a:gd name="connsiteY12" fmla="*/ 823119 h 1903311"/>
              <a:gd name="connsiteX13" fmla="*/ 419100 w 2068513"/>
              <a:gd name="connsiteY13" fmla="*/ 757238 h 1903311"/>
              <a:gd name="connsiteX14" fmla="*/ 475457 w 2068513"/>
              <a:gd name="connsiteY14" fmla="*/ 695325 h 1903311"/>
              <a:gd name="connsiteX15" fmla="*/ 533400 w 2068513"/>
              <a:gd name="connsiteY15" fmla="*/ 634206 h 1903311"/>
              <a:gd name="connsiteX16" fmla="*/ 594519 w 2068513"/>
              <a:gd name="connsiteY16" fmla="*/ 576263 h 1903311"/>
              <a:gd name="connsiteX17" fmla="*/ 657225 w 2068513"/>
              <a:gd name="connsiteY17" fmla="*/ 519906 h 1903311"/>
              <a:gd name="connsiteX18" fmla="*/ 722313 w 2068513"/>
              <a:gd name="connsiteY18" fmla="*/ 466725 h 1903311"/>
              <a:gd name="connsiteX19" fmla="*/ 789782 w 2068513"/>
              <a:gd name="connsiteY19" fmla="*/ 415925 h 1903311"/>
              <a:gd name="connsiteX20" fmla="*/ 859632 w 2068513"/>
              <a:gd name="connsiteY20" fmla="*/ 367506 h 1903311"/>
              <a:gd name="connsiteX21" fmla="*/ 930275 w 2068513"/>
              <a:gd name="connsiteY21" fmla="*/ 321469 h 1903311"/>
              <a:gd name="connsiteX22" fmla="*/ 1003300 w 2068513"/>
              <a:gd name="connsiteY22" fmla="*/ 278606 h 1903311"/>
              <a:gd name="connsiteX23" fmla="*/ 1076325 w 2068513"/>
              <a:gd name="connsiteY23" fmla="*/ 238919 h 1903311"/>
              <a:gd name="connsiteX24" fmla="*/ 1152525 w 2068513"/>
              <a:gd name="connsiteY24" fmla="*/ 202406 h 1903311"/>
              <a:gd name="connsiteX25" fmla="*/ 1230313 w 2068513"/>
              <a:gd name="connsiteY25" fmla="*/ 167481 h 1903311"/>
              <a:gd name="connsiteX26" fmla="*/ 1309688 w 2068513"/>
              <a:gd name="connsiteY26" fmla="*/ 137319 h 1903311"/>
              <a:gd name="connsiteX27" fmla="*/ 1389063 w 2068513"/>
              <a:gd name="connsiteY27" fmla="*/ 109538 h 1903311"/>
              <a:gd name="connsiteX28" fmla="*/ 1470819 w 2068513"/>
              <a:gd name="connsiteY28" fmla="*/ 84138 h 1903311"/>
              <a:gd name="connsiteX29" fmla="*/ 1553369 w 2068513"/>
              <a:gd name="connsiteY29" fmla="*/ 62706 h 1903311"/>
              <a:gd name="connsiteX30" fmla="*/ 1637507 w 2068513"/>
              <a:gd name="connsiteY30" fmla="*/ 42863 h 1903311"/>
              <a:gd name="connsiteX31" fmla="*/ 1720851 w 2068513"/>
              <a:gd name="connsiteY31" fmla="*/ 27781 h 1903311"/>
              <a:gd name="connsiteX32" fmla="*/ 1808163 w 2068513"/>
              <a:gd name="connsiteY32" fmla="*/ 15081 h 1903311"/>
              <a:gd name="connsiteX33" fmla="*/ 1893094 w 2068513"/>
              <a:gd name="connsiteY33" fmla="*/ 7938 h 1903311"/>
              <a:gd name="connsiteX34" fmla="*/ 1981994 w 2068513"/>
              <a:gd name="connsiteY34" fmla="*/ 1588 h 1903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068513" h="1903311">
                <a:moveTo>
                  <a:pt x="2068513" y="0"/>
                </a:moveTo>
                <a:lnTo>
                  <a:pt x="2068513" y="1291861"/>
                </a:lnTo>
                <a:lnTo>
                  <a:pt x="1228094" y="1903311"/>
                </a:lnTo>
                <a:lnTo>
                  <a:pt x="0" y="1504157"/>
                </a:lnTo>
                <a:lnTo>
                  <a:pt x="29369" y="1420019"/>
                </a:lnTo>
                <a:lnTo>
                  <a:pt x="61119" y="1339850"/>
                </a:lnTo>
                <a:lnTo>
                  <a:pt x="96044" y="1258888"/>
                </a:lnTo>
                <a:lnTo>
                  <a:pt x="132556" y="1181100"/>
                </a:lnTo>
                <a:lnTo>
                  <a:pt x="173831" y="1106488"/>
                </a:lnTo>
                <a:lnTo>
                  <a:pt x="218281" y="1031875"/>
                </a:lnTo>
                <a:lnTo>
                  <a:pt x="264319" y="960438"/>
                </a:lnTo>
                <a:lnTo>
                  <a:pt x="312738" y="889794"/>
                </a:lnTo>
                <a:lnTo>
                  <a:pt x="364331" y="823119"/>
                </a:lnTo>
                <a:lnTo>
                  <a:pt x="419100" y="757238"/>
                </a:lnTo>
                <a:lnTo>
                  <a:pt x="475457" y="695325"/>
                </a:lnTo>
                <a:lnTo>
                  <a:pt x="533400" y="634206"/>
                </a:lnTo>
                <a:lnTo>
                  <a:pt x="594519" y="576263"/>
                </a:lnTo>
                <a:lnTo>
                  <a:pt x="657225" y="519906"/>
                </a:lnTo>
                <a:lnTo>
                  <a:pt x="722313" y="466725"/>
                </a:lnTo>
                <a:lnTo>
                  <a:pt x="789782" y="415925"/>
                </a:lnTo>
                <a:lnTo>
                  <a:pt x="859632" y="367506"/>
                </a:lnTo>
                <a:lnTo>
                  <a:pt x="930275" y="321469"/>
                </a:lnTo>
                <a:lnTo>
                  <a:pt x="1003300" y="278606"/>
                </a:lnTo>
                <a:lnTo>
                  <a:pt x="1076325" y="238919"/>
                </a:lnTo>
                <a:lnTo>
                  <a:pt x="1152525" y="202406"/>
                </a:lnTo>
                <a:lnTo>
                  <a:pt x="1230313" y="167481"/>
                </a:lnTo>
                <a:lnTo>
                  <a:pt x="1309688" y="137319"/>
                </a:lnTo>
                <a:lnTo>
                  <a:pt x="1389063" y="109538"/>
                </a:lnTo>
                <a:lnTo>
                  <a:pt x="1470819" y="84138"/>
                </a:lnTo>
                <a:lnTo>
                  <a:pt x="1553369" y="62706"/>
                </a:lnTo>
                <a:lnTo>
                  <a:pt x="1637507" y="42863"/>
                </a:lnTo>
                <a:lnTo>
                  <a:pt x="1720851" y="27781"/>
                </a:lnTo>
                <a:lnTo>
                  <a:pt x="1808163" y="15081"/>
                </a:lnTo>
                <a:lnTo>
                  <a:pt x="1893094" y="7938"/>
                </a:lnTo>
                <a:lnTo>
                  <a:pt x="1981994" y="158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939749" y="1297945"/>
            <a:ext cx="341752" cy="341752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cap="small" dirty="0" smtClean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2</a:t>
            </a:r>
            <a:endParaRPr lang="en-US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7476705" y="2877695"/>
            <a:ext cx="341752" cy="341752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cap="small" dirty="0" smtClean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3</a:t>
            </a:r>
            <a:endParaRPr lang="en-US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591129" y="4259100"/>
            <a:ext cx="341752" cy="341752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cap="small" dirty="0" smtClean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4</a:t>
            </a:r>
            <a:endParaRPr lang="en-US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764060" y="2949373"/>
            <a:ext cx="341752" cy="341752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cap="small" dirty="0" smtClean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5</a:t>
            </a:r>
            <a:endParaRPr lang="en-US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5182747" y="1279972"/>
            <a:ext cx="341752" cy="341752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cap="small" dirty="0" smtClean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1</a:t>
            </a:r>
            <a:endParaRPr lang="en-US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50900" y="1651032"/>
            <a:ext cx="22075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Научно-промышленный мульти-отраслевой кластер</a:t>
            </a:r>
            <a:endParaRPr lang="en-US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12563" y="4628015"/>
            <a:ext cx="15711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Креативная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экономика</a:t>
            </a:r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62908" y="1765261"/>
            <a:ext cx="15560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Транспорт и логистика</a:t>
            </a:r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13291" y="3288895"/>
            <a:ext cx="2447829" cy="925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Предприни-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мательство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туризм</a:t>
            </a:r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84982" y="3478719"/>
            <a:ext cx="1727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Цифрови-зация</a:t>
            </a:r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151778" y="1614258"/>
            <a:ext cx="216024" cy="85946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476392" y="1592109"/>
            <a:ext cx="3086503" cy="859469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Колунин Д.В.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1000" b="1" cap="small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cap="sm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Яцутко Е.Л</a:t>
            </a:r>
            <a:r>
              <a:rPr lang="ru-RU" sz="1400" b="1" cap="smal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ru-RU" sz="1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Фокеев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А.А. </a:t>
            </a:r>
            <a:endParaRPr lang="en-US" sz="1400" b="1" cap="small" dirty="0">
              <a:solidFill>
                <a:srgbClr val="002060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sz="1400" b="1" cap="small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8096943" y="1584201"/>
            <a:ext cx="341752" cy="341752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cap="small" dirty="0" smtClean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2</a:t>
            </a:r>
            <a:endParaRPr lang="en-US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202486" y="3778520"/>
            <a:ext cx="198664" cy="15094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492818" y="3689098"/>
            <a:ext cx="3070077" cy="1598920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Колунин Д.В.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0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Борисова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Е.С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ru-RU" sz="1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Фокеев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А.А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Клим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Р.Б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ru-RU" sz="1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Гаврикова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Д.А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Акулов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А.А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Ванькова М.Н., Дворников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А.В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ru-RU" sz="1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Стебекова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Н.П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Зыков П.М. </a:t>
            </a:r>
            <a:endParaRPr lang="en-US" sz="1400" b="1" cap="small" dirty="0">
              <a:solidFill>
                <a:srgbClr val="002060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8124537" y="3663298"/>
            <a:ext cx="341752" cy="341752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cap="small" dirty="0" smtClean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3</a:t>
            </a:r>
            <a:endParaRPr lang="en-US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929374" y="5781866"/>
            <a:ext cx="216024" cy="97880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229900" y="5604864"/>
            <a:ext cx="3733694" cy="1153384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Колунин Д.В</a:t>
            </a: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Борисова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Е.С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Акулов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А.А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Замятина И.П., Дворников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А.В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Зыков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П.М. </a:t>
            </a:r>
            <a:endParaRPr lang="en-US" sz="1400" b="1" cap="small" dirty="0">
              <a:solidFill>
                <a:srgbClr val="002060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sz="1600" cap="small" dirty="0">
              <a:solidFill>
                <a:srgbClr val="0070C0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latin typeface="Calibri Light" panose="020F0302020204030204" pitchFamily="34" charset="0"/>
              <a:cs typeface="Arial" pitchFamily="34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3888147" y="5544166"/>
            <a:ext cx="341752" cy="341752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cap="small" dirty="0" smtClean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4</a:t>
            </a:r>
            <a:endParaRPr lang="en-US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85840" y="4214552"/>
            <a:ext cx="248788" cy="79245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16740" y="3947090"/>
            <a:ext cx="2982918" cy="1040546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Зыков П.М</a:t>
            </a: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Филиппов Е.С.,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Самохвалова Н.О. </a:t>
            </a:r>
            <a:endParaRPr lang="en-US" sz="1400" b="1" cap="small" dirty="0">
              <a:solidFill>
                <a:srgbClr val="002060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143896" y="3917348"/>
            <a:ext cx="341752" cy="341752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cap="small" dirty="0" smtClean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5</a:t>
            </a:r>
            <a:endParaRPr lang="en-US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83904" y="1614258"/>
            <a:ext cx="216024" cy="8594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58229" y="1468821"/>
            <a:ext cx="3098067" cy="999934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Колунин Д.В. </a:t>
            </a:r>
            <a:endParaRPr lang="ru-RU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1000" b="1" cap="small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cap="smal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Яцутко Е.Л., 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Борисова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Е.С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Дворников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А.В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ru-RU" sz="1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Фокеев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А.А. </a:t>
            </a:r>
            <a:endParaRPr lang="en-US" sz="1400" b="1" cap="small" dirty="0">
              <a:solidFill>
                <a:srgbClr val="002060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sz="1400" b="1" cap="small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113796" y="1468821"/>
            <a:ext cx="341752" cy="341752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cap="small" dirty="0" smtClean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1</a:t>
            </a:r>
            <a:endParaRPr lang="en-US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" y="57505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Ответственные за реализацию направления «Инновационная экономика» и векторов</a:t>
            </a:r>
            <a:endParaRPr lang="en-US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827550" y="2941817"/>
            <a:ext cx="1799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СТРАТЕГИЯ 2050</a:t>
            </a:r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38486" y="364100"/>
            <a:ext cx="97319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(распоряжение Администрации города от 13.03.2024 № 1116)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0" y="677886"/>
            <a:ext cx="121781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заместители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Главы города Кириленко А.М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/ Батракова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Л.М. </a:t>
            </a:r>
            <a:endParaRPr lang="en-US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956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Ellipse 256"/>
          <p:cNvGrpSpPr>
            <a:grpSpLocks/>
          </p:cNvGrpSpPr>
          <p:nvPr/>
        </p:nvGrpSpPr>
        <p:grpSpPr bwMode="auto">
          <a:xfrm>
            <a:off x="1853964" y="5115948"/>
            <a:ext cx="4427537" cy="647824"/>
            <a:chOff x="4712208" y="4803648"/>
            <a:chExt cx="2822448" cy="621792"/>
          </a:xfrm>
        </p:grpSpPr>
        <p:pic>
          <p:nvPicPr>
            <p:cNvPr id="5" name="Ellipse 256"/>
            <p:cNvPicPr>
              <a:picLocks noChangeArrowheads="1"/>
            </p:cNvPicPr>
            <p:nvPr/>
          </p:nvPicPr>
          <p:blipFill>
            <a:blip r:embed="rId2">
              <a:lum bright="6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2208" y="4803648"/>
              <a:ext cx="2822448" cy="6217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 Box 369"/>
            <p:cNvSpPr txBox="1">
              <a:spLocks noChangeArrowheads="1"/>
            </p:cNvSpPr>
            <p:nvPr/>
          </p:nvSpPr>
          <p:spPr bwMode="auto">
            <a:xfrm>
              <a:off x="5129610" y="4897422"/>
              <a:ext cx="1985245" cy="4340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 noProof="1">
                <a:solidFill>
                  <a:srgbClr val="FFFFFF"/>
                </a:solidFill>
                <a:latin typeface="Calibri" pitchFamily="34" charset="0"/>
                <a:ea typeface="MS PGothic" pitchFamily="34" charset="-128"/>
              </a:endParaRPr>
            </a:p>
          </p:txBody>
        </p:sp>
      </p:grpSp>
      <p:sp>
        <p:nvSpPr>
          <p:cNvPr id="7" name="Freeform 6"/>
          <p:cNvSpPr>
            <a:spLocks/>
          </p:cNvSpPr>
          <p:nvPr/>
        </p:nvSpPr>
        <p:spPr bwMode="auto">
          <a:xfrm>
            <a:off x="5804458" y="1088394"/>
            <a:ext cx="2042757" cy="1904188"/>
          </a:xfrm>
          <a:custGeom>
            <a:avLst/>
            <a:gdLst>
              <a:gd name="connsiteX0" fmla="*/ 0 w 2070100"/>
              <a:gd name="connsiteY0" fmla="*/ 0 h 1903889"/>
              <a:gd name="connsiteX1" fmla="*/ 88106 w 2070100"/>
              <a:gd name="connsiteY1" fmla="*/ 1588 h 1903889"/>
              <a:gd name="connsiteX2" fmla="*/ 175419 w 2070100"/>
              <a:gd name="connsiteY2" fmla="*/ 7938 h 1903889"/>
              <a:gd name="connsiteX3" fmla="*/ 261938 w 2070100"/>
              <a:gd name="connsiteY3" fmla="*/ 15081 h 1903889"/>
              <a:gd name="connsiteX4" fmla="*/ 347663 w 2070100"/>
              <a:gd name="connsiteY4" fmla="*/ 27781 h 1903889"/>
              <a:gd name="connsiteX5" fmla="*/ 432594 w 2070100"/>
              <a:gd name="connsiteY5" fmla="*/ 42863 h 1903889"/>
              <a:gd name="connsiteX6" fmla="*/ 515144 w 2070100"/>
              <a:gd name="connsiteY6" fmla="*/ 62706 h 1903889"/>
              <a:gd name="connsiteX7" fmla="*/ 599281 w 2070100"/>
              <a:gd name="connsiteY7" fmla="*/ 84138 h 1903889"/>
              <a:gd name="connsiteX8" fmla="*/ 679450 w 2070100"/>
              <a:gd name="connsiteY8" fmla="*/ 109538 h 1903889"/>
              <a:gd name="connsiteX9" fmla="*/ 760413 w 2070100"/>
              <a:gd name="connsiteY9" fmla="*/ 137319 h 1903889"/>
              <a:gd name="connsiteX10" fmla="*/ 838200 w 2070100"/>
              <a:gd name="connsiteY10" fmla="*/ 167481 h 1903889"/>
              <a:gd name="connsiteX11" fmla="*/ 915988 w 2070100"/>
              <a:gd name="connsiteY11" fmla="*/ 202406 h 1903889"/>
              <a:gd name="connsiteX12" fmla="*/ 992188 w 2070100"/>
              <a:gd name="connsiteY12" fmla="*/ 238919 h 1903889"/>
              <a:gd name="connsiteX13" fmla="*/ 1066800 w 2070100"/>
              <a:gd name="connsiteY13" fmla="*/ 278606 h 1903889"/>
              <a:gd name="connsiteX14" fmla="*/ 1138238 w 2070100"/>
              <a:gd name="connsiteY14" fmla="*/ 321469 h 1903889"/>
              <a:gd name="connsiteX15" fmla="*/ 1210469 w 2070100"/>
              <a:gd name="connsiteY15" fmla="*/ 367506 h 1903889"/>
              <a:gd name="connsiteX16" fmla="*/ 1278731 w 2070100"/>
              <a:gd name="connsiteY16" fmla="*/ 415925 h 1903889"/>
              <a:gd name="connsiteX17" fmla="*/ 1346200 w 2070100"/>
              <a:gd name="connsiteY17" fmla="*/ 466725 h 1903889"/>
              <a:gd name="connsiteX18" fmla="*/ 1411288 w 2070100"/>
              <a:gd name="connsiteY18" fmla="*/ 519906 h 1903889"/>
              <a:gd name="connsiteX19" fmla="*/ 1473994 w 2070100"/>
              <a:gd name="connsiteY19" fmla="*/ 576263 h 1903889"/>
              <a:gd name="connsiteX20" fmla="*/ 1535113 w 2070100"/>
              <a:gd name="connsiteY20" fmla="*/ 634206 h 1903889"/>
              <a:gd name="connsiteX21" fmla="*/ 1593850 w 2070100"/>
              <a:gd name="connsiteY21" fmla="*/ 695325 h 1903889"/>
              <a:gd name="connsiteX22" fmla="*/ 1651000 w 2070100"/>
              <a:gd name="connsiteY22" fmla="*/ 757238 h 1903889"/>
              <a:gd name="connsiteX23" fmla="*/ 1704181 w 2070100"/>
              <a:gd name="connsiteY23" fmla="*/ 823119 h 1903889"/>
              <a:gd name="connsiteX24" fmla="*/ 1755775 w 2070100"/>
              <a:gd name="connsiteY24" fmla="*/ 889794 h 1903889"/>
              <a:gd name="connsiteX25" fmla="*/ 1804194 w 2070100"/>
              <a:gd name="connsiteY25" fmla="*/ 960438 h 1903889"/>
              <a:gd name="connsiteX26" fmla="*/ 1850231 w 2070100"/>
              <a:gd name="connsiteY26" fmla="*/ 1031875 h 1903889"/>
              <a:gd name="connsiteX27" fmla="*/ 1894681 w 2070100"/>
              <a:gd name="connsiteY27" fmla="*/ 1106488 h 1903889"/>
              <a:gd name="connsiteX28" fmla="*/ 1935956 w 2070100"/>
              <a:gd name="connsiteY28" fmla="*/ 1181100 h 1903889"/>
              <a:gd name="connsiteX29" fmla="*/ 1974056 w 2070100"/>
              <a:gd name="connsiteY29" fmla="*/ 1258888 h 1903889"/>
              <a:gd name="connsiteX30" fmla="*/ 2008981 w 2070100"/>
              <a:gd name="connsiteY30" fmla="*/ 1339850 h 1903889"/>
              <a:gd name="connsiteX31" fmla="*/ 2040731 w 2070100"/>
              <a:gd name="connsiteY31" fmla="*/ 1420019 h 1903889"/>
              <a:gd name="connsiteX32" fmla="*/ 2070100 w 2070100"/>
              <a:gd name="connsiteY32" fmla="*/ 1504157 h 1903889"/>
              <a:gd name="connsiteX33" fmla="*/ 839284 w 2070100"/>
              <a:gd name="connsiteY33" fmla="*/ 1903889 h 1903889"/>
              <a:gd name="connsiteX34" fmla="*/ 0 w 2070100"/>
              <a:gd name="connsiteY34" fmla="*/ 1293264 h 1903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070100" h="1903889">
                <a:moveTo>
                  <a:pt x="0" y="0"/>
                </a:moveTo>
                <a:lnTo>
                  <a:pt x="88106" y="1588"/>
                </a:lnTo>
                <a:lnTo>
                  <a:pt x="175419" y="7938"/>
                </a:lnTo>
                <a:lnTo>
                  <a:pt x="261938" y="15081"/>
                </a:lnTo>
                <a:lnTo>
                  <a:pt x="347663" y="27781"/>
                </a:lnTo>
                <a:lnTo>
                  <a:pt x="432594" y="42863"/>
                </a:lnTo>
                <a:lnTo>
                  <a:pt x="515144" y="62706"/>
                </a:lnTo>
                <a:lnTo>
                  <a:pt x="599281" y="84138"/>
                </a:lnTo>
                <a:lnTo>
                  <a:pt x="679450" y="109538"/>
                </a:lnTo>
                <a:lnTo>
                  <a:pt x="760413" y="137319"/>
                </a:lnTo>
                <a:lnTo>
                  <a:pt x="838200" y="167481"/>
                </a:lnTo>
                <a:lnTo>
                  <a:pt x="915988" y="202406"/>
                </a:lnTo>
                <a:lnTo>
                  <a:pt x="992188" y="238919"/>
                </a:lnTo>
                <a:lnTo>
                  <a:pt x="1066800" y="278606"/>
                </a:lnTo>
                <a:lnTo>
                  <a:pt x="1138238" y="321469"/>
                </a:lnTo>
                <a:lnTo>
                  <a:pt x="1210469" y="367506"/>
                </a:lnTo>
                <a:lnTo>
                  <a:pt x="1278731" y="415925"/>
                </a:lnTo>
                <a:lnTo>
                  <a:pt x="1346200" y="466725"/>
                </a:lnTo>
                <a:lnTo>
                  <a:pt x="1411288" y="519906"/>
                </a:lnTo>
                <a:lnTo>
                  <a:pt x="1473994" y="576263"/>
                </a:lnTo>
                <a:lnTo>
                  <a:pt x="1535113" y="634206"/>
                </a:lnTo>
                <a:lnTo>
                  <a:pt x="1593850" y="695325"/>
                </a:lnTo>
                <a:lnTo>
                  <a:pt x="1651000" y="757238"/>
                </a:lnTo>
                <a:lnTo>
                  <a:pt x="1704181" y="823119"/>
                </a:lnTo>
                <a:lnTo>
                  <a:pt x="1755775" y="889794"/>
                </a:lnTo>
                <a:lnTo>
                  <a:pt x="1804194" y="960438"/>
                </a:lnTo>
                <a:lnTo>
                  <a:pt x="1850231" y="1031875"/>
                </a:lnTo>
                <a:lnTo>
                  <a:pt x="1894681" y="1106488"/>
                </a:lnTo>
                <a:lnTo>
                  <a:pt x="1935956" y="1181100"/>
                </a:lnTo>
                <a:lnTo>
                  <a:pt x="1974056" y="1258888"/>
                </a:lnTo>
                <a:lnTo>
                  <a:pt x="2008981" y="1339850"/>
                </a:lnTo>
                <a:lnTo>
                  <a:pt x="2040731" y="1420019"/>
                </a:lnTo>
                <a:lnTo>
                  <a:pt x="2070100" y="1504157"/>
                </a:lnTo>
                <a:lnTo>
                  <a:pt x="839284" y="1903889"/>
                </a:lnTo>
                <a:lnTo>
                  <a:pt x="0" y="1293264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349067" y="2653002"/>
            <a:ext cx="1653130" cy="2433638"/>
          </a:xfrm>
          <a:custGeom>
            <a:avLst/>
            <a:gdLst>
              <a:gd name="connsiteX0" fmla="*/ 1545974 w 1653130"/>
              <a:gd name="connsiteY0" fmla="*/ 0 h 2433638"/>
              <a:gd name="connsiteX1" fmla="*/ 1572168 w 1653130"/>
              <a:gd name="connsiteY1" fmla="*/ 85697 h 2433638"/>
              <a:gd name="connsiteX2" fmla="*/ 1593599 w 1653130"/>
              <a:gd name="connsiteY2" fmla="*/ 169014 h 2433638"/>
              <a:gd name="connsiteX3" fmla="*/ 1613443 w 1653130"/>
              <a:gd name="connsiteY3" fmla="*/ 254711 h 2433638"/>
              <a:gd name="connsiteX4" fmla="*/ 1626936 w 1653130"/>
              <a:gd name="connsiteY4" fmla="*/ 339614 h 2433638"/>
              <a:gd name="connsiteX5" fmla="*/ 1639636 w 1653130"/>
              <a:gd name="connsiteY5" fmla="*/ 425312 h 2433638"/>
              <a:gd name="connsiteX6" fmla="*/ 1646780 w 1653130"/>
              <a:gd name="connsiteY6" fmla="*/ 510215 h 2433638"/>
              <a:gd name="connsiteX7" fmla="*/ 1651543 w 1653130"/>
              <a:gd name="connsiteY7" fmla="*/ 595912 h 2433638"/>
              <a:gd name="connsiteX8" fmla="*/ 1653130 w 1653130"/>
              <a:gd name="connsiteY8" fmla="*/ 681609 h 2433638"/>
              <a:gd name="connsiteX9" fmla="*/ 1651543 w 1653130"/>
              <a:gd name="connsiteY9" fmla="*/ 766513 h 2433638"/>
              <a:gd name="connsiteX10" fmla="*/ 1645193 w 1653130"/>
              <a:gd name="connsiteY10" fmla="*/ 850623 h 2433638"/>
              <a:gd name="connsiteX11" fmla="*/ 1638049 w 1653130"/>
              <a:gd name="connsiteY11" fmla="*/ 933939 h 2433638"/>
              <a:gd name="connsiteX12" fmla="*/ 1625349 w 1653130"/>
              <a:gd name="connsiteY12" fmla="*/ 1018050 h 2433638"/>
              <a:gd name="connsiteX13" fmla="*/ 1610268 w 1653130"/>
              <a:gd name="connsiteY13" fmla="*/ 1101366 h 2433638"/>
              <a:gd name="connsiteX14" fmla="*/ 1592011 w 1653130"/>
              <a:gd name="connsiteY14" fmla="*/ 1183889 h 2433638"/>
              <a:gd name="connsiteX15" fmla="*/ 1570580 w 1653130"/>
              <a:gd name="connsiteY15" fmla="*/ 1264825 h 2433638"/>
              <a:gd name="connsiteX16" fmla="*/ 1545974 w 1653130"/>
              <a:gd name="connsiteY16" fmla="*/ 1345762 h 2433638"/>
              <a:gd name="connsiteX17" fmla="*/ 1518986 w 1653130"/>
              <a:gd name="connsiteY17" fmla="*/ 1424317 h 2433638"/>
              <a:gd name="connsiteX18" fmla="*/ 1488030 w 1653130"/>
              <a:gd name="connsiteY18" fmla="*/ 1503666 h 2433638"/>
              <a:gd name="connsiteX19" fmla="*/ 1454693 w 1653130"/>
              <a:gd name="connsiteY19" fmla="*/ 1579841 h 2433638"/>
              <a:gd name="connsiteX20" fmla="*/ 1418180 w 1653130"/>
              <a:gd name="connsiteY20" fmla="*/ 1656017 h 2433638"/>
              <a:gd name="connsiteX21" fmla="*/ 1378493 w 1653130"/>
              <a:gd name="connsiteY21" fmla="*/ 1730605 h 2433638"/>
              <a:gd name="connsiteX22" fmla="*/ 1335630 w 1653130"/>
              <a:gd name="connsiteY22" fmla="*/ 1804400 h 2433638"/>
              <a:gd name="connsiteX23" fmla="*/ 1290386 w 1653130"/>
              <a:gd name="connsiteY23" fmla="*/ 1875814 h 2433638"/>
              <a:gd name="connsiteX24" fmla="*/ 1242761 w 1653130"/>
              <a:gd name="connsiteY24" fmla="*/ 1945641 h 2433638"/>
              <a:gd name="connsiteX25" fmla="*/ 1191168 w 1653130"/>
              <a:gd name="connsiteY25" fmla="*/ 2013088 h 2433638"/>
              <a:gd name="connsiteX26" fmla="*/ 1137986 w 1653130"/>
              <a:gd name="connsiteY26" fmla="*/ 2079741 h 2433638"/>
              <a:gd name="connsiteX27" fmla="*/ 1080043 w 1653130"/>
              <a:gd name="connsiteY27" fmla="*/ 2144014 h 2433638"/>
              <a:gd name="connsiteX28" fmla="*/ 1020511 w 1653130"/>
              <a:gd name="connsiteY28" fmla="*/ 2205906 h 2433638"/>
              <a:gd name="connsiteX29" fmla="*/ 959393 w 1653130"/>
              <a:gd name="connsiteY29" fmla="*/ 2265418 h 2433638"/>
              <a:gd name="connsiteX30" fmla="*/ 894305 w 1653130"/>
              <a:gd name="connsiteY30" fmla="*/ 2323343 h 2433638"/>
              <a:gd name="connsiteX31" fmla="*/ 826836 w 1653130"/>
              <a:gd name="connsiteY31" fmla="*/ 2379681 h 2433638"/>
              <a:gd name="connsiteX32" fmla="*/ 756986 w 1653130"/>
              <a:gd name="connsiteY32" fmla="*/ 2433638 h 2433638"/>
              <a:gd name="connsiteX33" fmla="*/ 0 w 1653130"/>
              <a:gd name="connsiteY33" fmla="*/ 1393063 h 2433638"/>
              <a:gd name="connsiteX34" fmla="*/ 322797 w 1653130"/>
              <a:gd name="connsiteY34" fmla="*/ 398212 h 2433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653130" h="2433638">
                <a:moveTo>
                  <a:pt x="1545974" y="0"/>
                </a:moveTo>
                <a:lnTo>
                  <a:pt x="1572168" y="85697"/>
                </a:lnTo>
                <a:lnTo>
                  <a:pt x="1593599" y="169014"/>
                </a:lnTo>
                <a:lnTo>
                  <a:pt x="1613443" y="254711"/>
                </a:lnTo>
                <a:lnTo>
                  <a:pt x="1626936" y="339614"/>
                </a:lnTo>
                <a:lnTo>
                  <a:pt x="1639636" y="425312"/>
                </a:lnTo>
                <a:lnTo>
                  <a:pt x="1646780" y="510215"/>
                </a:lnTo>
                <a:lnTo>
                  <a:pt x="1651543" y="595912"/>
                </a:lnTo>
                <a:lnTo>
                  <a:pt x="1653130" y="681609"/>
                </a:lnTo>
                <a:lnTo>
                  <a:pt x="1651543" y="766513"/>
                </a:lnTo>
                <a:lnTo>
                  <a:pt x="1645193" y="850623"/>
                </a:lnTo>
                <a:lnTo>
                  <a:pt x="1638049" y="933939"/>
                </a:lnTo>
                <a:lnTo>
                  <a:pt x="1625349" y="1018050"/>
                </a:lnTo>
                <a:lnTo>
                  <a:pt x="1610268" y="1101366"/>
                </a:lnTo>
                <a:lnTo>
                  <a:pt x="1592011" y="1183889"/>
                </a:lnTo>
                <a:lnTo>
                  <a:pt x="1570580" y="1264825"/>
                </a:lnTo>
                <a:lnTo>
                  <a:pt x="1545974" y="1345762"/>
                </a:lnTo>
                <a:lnTo>
                  <a:pt x="1518986" y="1424317"/>
                </a:lnTo>
                <a:lnTo>
                  <a:pt x="1488030" y="1503666"/>
                </a:lnTo>
                <a:lnTo>
                  <a:pt x="1454693" y="1579841"/>
                </a:lnTo>
                <a:lnTo>
                  <a:pt x="1418180" y="1656017"/>
                </a:lnTo>
                <a:lnTo>
                  <a:pt x="1378493" y="1730605"/>
                </a:lnTo>
                <a:lnTo>
                  <a:pt x="1335630" y="1804400"/>
                </a:lnTo>
                <a:lnTo>
                  <a:pt x="1290386" y="1875814"/>
                </a:lnTo>
                <a:lnTo>
                  <a:pt x="1242761" y="1945641"/>
                </a:lnTo>
                <a:lnTo>
                  <a:pt x="1191168" y="2013088"/>
                </a:lnTo>
                <a:lnTo>
                  <a:pt x="1137986" y="2079741"/>
                </a:lnTo>
                <a:lnTo>
                  <a:pt x="1080043" y="2144014"/>
                </a:lnTo>
                <a:lnTo>
                  <a:pt x="1020511" y="2205906"/>
                </a:lnTo>
                <a:lnTo>
                  <a:pt x="959393" y="2265418"/>
                </a:lnTo>
                <a:lnTo>
                  <a:pt x="894305" y="2323343"/>
                </a:lnTo>
                <a:lnTo>
                  <a:pt x="826836" y="2379681"/>
                </a:lnTo>
                <a:lnTo>
                  <a:pt x="756986" y="2433638"/>
                </a:lnTo>
                <a:lnTo>
                  <a:pt x="0" y="1393063"/>
                </a:lnTo>
                <a:lnTo>
                  <a:pt x="322797" y="39821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484482" y="4079285"/>
            <a:ext cx="2548085" cy="1465304"/>
          </a:xfrm>
          <a:custGeom>
            <a:avLst/>
            <a:gdLst>
              <a:gd name="connsiteX0" fmla="*/ 751904 w 2559050"/>
              <a:gd name="connsiteY0" fmla="*/ 0 h 1449914"/>
              <a:gd name="connsiteX1" fmla="*/ 1808079 w 2559050"/>
              <a:gd name="connsiteY1" fmla="*/ 0 h 1449914"/>
              <a:gd name="connsiteX2" fmla="*/ 2559050 w 2559050"/>
              <a:gd name="connsiteY2" fmla="*/ 1033837 h 1449914"/>
              <a:gd name="connsiteX3" fmla="*/ 2486025 w 2559050"/>
              <a:gd name="connsiteY3" fmla="*/ 1084656 h 1449914"/>
              <a:gd name="connsiteX4" fmla="*/ 2413000 w 2559050"/>
              <a:gd name="connsiteY4" fmla="*/ 1131504 h 1449914"/>
              <a:gd name="connsiteX5" fmla="*/ 2338388 w 2559050"/>
              <a:gd name="connsiteY5" fmla="*/ 1175970 h 1449914"/>
              <a:gd name="connsiteX6" fmla="*/ 2262188 w 2559050"/>
              <a:gd name="connsiteY6" fmla="*/ 1217261 h 1449914"/>
              <a:gd name="connsiteX7" fmla="*/ 2184400 w 2559050"/>
              <a:gd name="connsiteY7" fmla="*/ 1253786 h 1449914"/>
              <a:gd name="connsiteX8" fmla="*/ 2105025 w 2559050"/>
              <a:gd name="connsiteY8" fmla="*/ 1287136 h 1449914"/>
              <a:gd name="connsiteX9" fmla="*/ 2025650 w 2559050"/>
              <a:gd name="connsiteY9" fmla="*/ 1318898 h 1449914"/>
              <a:gd name="connsiteX10" fmla="*/ 1944688 w 2559050"/>
              <a:gd name="connsiteY10" fmla="*/ 1346689 h 1449914"/>
              <a:gd name="connsiteX11" fmla="*/ 1862138 w 2559050"/>
              <a:gd name="connsiteY11" fmla="*/ 1371304 h 1449914"/>
              <a:gd name="connsiteX12" fmla="*/ 1781969 w 2559050"/>
              <a:gd name="connsiteY12" fmla="*/ 1391949 h 1449914"/>
              <a:gd name="connsiteX13" fmla="*/ 1697831 w 2559050"/>
              <a:gd name="connsiteY13" fmla="*/ 1409418 h 1449914"/>
              <a:gd name="connsiteX14" fmla="*/ 1615281 w 2559050"/>
              <a:gd name="connsiteY14" fmla="*/ 1424505 h 1449914"/>
              <a:gd name="connsiteX15" fmla="*/ 1531938 w 2559050"/>
              <a:gd name="connsiteY15" fmla="*/ 1434827 h 1449914"/>
              <a:gd name="connsiteX16" fmla="*/ 1447800 w 2559050"/>
              <a:gd name="connsiteY16" fmla="*/ 1444356 h 1449914"/>
              <a:gd name="connsiteX17" fmla="*/ 1364456 w 2559050"/>
              <a:gd name="connsiteY17" fmla="*/ 1448326 h 1449914"/>
              <a:gd name="connsiteX18" fmla="*/ 1280319 w 2559050"/>
              <a:gd name="connsiteY18" fmla="*/ 1449914 h 1449914"/>
              <a:gd name="connsiteX19" fmla="*/ 1194594 w 2559050"/>
              <a:gd name="connsiteY19" fmla="*/ 1448326 h 1449914"/>
              <a:gd name="connsiteX20" fmla="*/ 1111250 w 2559050"/>
              <a:gd name="connsiteY20" fmla="*/ 1444356 h 1449914"/>
              <a:gd name="connsiteX21" fmla="*/ 1027113 w 2559050"/>
              <a:gd name="connsiteY21" fmla="*/ 1434827 h 1449914"/>
              <a:gd name="connsiteX22" fmla="*/ 943769 w 2559050"/>
              <a:gd name="connsiteY22" fmla="*/ 1424505 h 1449914"/>
              <a:gd name="connsiteX23" fmla="*/ 861219 w 2559050"/>
              <a:gd name="connsiteY23" fmla="*/ 1409418 h 1449914"/>
              <a:gd name="connsiteX24" fmla="*/ 778669 w 2559050"/>
              <a:gd name="connsiteY24" fmla="*/ 1391949 h 1449914"/>
              <a:gd name="connsiteX25" fmla="*/ 696913 w 2559050"/>
              <a:gd name="connsiteY25" fmla="*/ 1371304 h 1449914"/>
              <a:gd name="connsiteX26" fmla="*/ 614363 w 2559050"/>
              <a:gd name="connsiteY26" fmla="*/ 1346689 h 1449914"/>
              <a:gd name="connsiteX27" fmla="*/ 534988 w 2559050"/>
              <a:gd name="connsiteY27" fmla="*/ 1318898 h 1449914"/>
              <a:gd name="connsiteX28" fmla="*/ 454025 w 2559050"/>
              <a:gd name="connsiteY28" fmla="*/ 1287136 h 1449914"/>
              <a:gd name="connsiteX29" fmla="*/ 376238 w 2559050"/>
              <a:gd name="connsiteY29" fmla="*/ 1253786 h 1449914"/>
              <a:gd name="connsiteX30" fmla="*/ 298450 w 2559050"/>
              <a:gd name="connsiteY30" fmla="*/ 1217261 h 1449914"/>
              <a:gd name="connsiteX31" fmla="*/ 222250 w 2559050"/>
              <a:gd name="connsiteY31" fmla="*/ 1175970 h 1449914"/>
              <a:gd name="connsiteX32" fmla="*/ 146050 w 2559050"/>
              <a:gd name="connsiteY32" fmla="*/ 1131504 h 1449914"/>
              <a:gd name="connsiteX33" fmla="*/ 73025 w 2559050"/>
              <a:gd name="connsiteY33" fmla="*/ 1084656 h 1449914"/>
              <a:gd name="connsiteX34" fmla="*/ 0 w 2559050"/>
              <a:gd name="connsiteY34" fmla="*/ 1033837 h 144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559050" h="1449914">
                <a:moveTo>
                  <a:pt x="751904" y="0"/>
                </a:moveTo>
                <a:lnTo>
                  <a:pt x="1808079" y="0"/>
                </a:lnTo>
                <a:lnTo>
                  <a:pt x="2559050" y="1033837"/>
                </a:lnTo>
                <a:lnTo>
                  <a:pt x="2486025" y="1084656"/>
                </a:lnTo>
                <a:lnTo>
                  <a:pt x="2413000" y="1131504"/>
                </a:lnTo>
                <a:lnTo>
                  <a:pt x="2338388" y="1175970"/>
                </a:lnTo>
                <a:lnTo>
                  <a:pt x="2262188" y="1217261"/>
                </a:lnTo>
                <a:lnTo>
                  <a:pt x="2184400" y="1253786"/>
                </a:lnTo>
                <a:lnTo>
                  <a:pt x="2105025" y="1287136"/>
                </a:lnTo>
                <a:lnTo>
                  <a:pt x="2025650" y="1318898"/>
                </a:lnTo>
                <a:lnTo>
                  <a:pt x="1944688" y="1346689"/>
                </a:lnTo>
                <a:lnTo>
                  <a:pt x="1862138" y="1371304"/>
                </a:lnTo>
                <a:lnTo>
                  <a:pt x="1781969" y="1391949"/>
                </a:lnTo>
                <a:lnTo>
                  <a:pt x="1697831" y="1409418"/>
                </a:lnTo>
                <a:lnTo>
                  <a:pt x="1615281" y="1424505"/>
                </a:lnTo>
                <a:lnTo>
                  <a:pt x="1531938" y="1434827"/>
                </a:lnTo>
                <a:lnTo>
                  <a:pt x="1447800" y="1444356"/>
                </a:lnTo>
                <a:lnTo>
                  <a:pt x="1364456" y="1448326"/>
                </a:lnTo>
                <a:lnTo>
                  <a:pt x="1280319" y="1449914"/>
                </a:lnTo>
                <a:lnTo>
                  <a:pt x="1194594" y="1448326"/>
                </a:lnTo>
                <a:lnTo>
                  <a:pt x="1111250" y="1444356"/>
                </a:lnTo>
                <a:lnTo>
                  <a:pt x="1027113" y="1434827"/>
                </a:lnTo>
                <a:lnTo>
                  <a:pt x="943769" y="1424505"/>
                </a:lnTo>
                <a:lnTo>
                  <a:pt x="861219" y="1409418"/>
                </a:lnTo>
                <a:lnTo>
                  <a:pt x="778669" y="1391949"/>
                </a:lnTo>
                <a:lnTo>
                  <a:pt x="696913" y="1371304"/>
                </a:lnTo>
                <a:lnTo>
                  <a:pt x="614363" y="1346689"/>
                </a:lnTo>
                <a:lnTo>
                  <a:pt x="534988" y="1318898"/>
                </a:lnTo>
                <a:lnTo>
                  <a:pt x="454025" y="1287136"/>
                </a:lnTo>
                <a:lnTo>
                  <a:pt x="376238" y="1253786"/>
                </a:lnTo>
                <a:lnTo>
                  <a:pt x="298450" y="1217261"/>
                </a:lnTo>
                <a:lnTo>
                  <a:pt x="222250" y="1175970"/>
                </a:lnTo>
                <a:lnTo>
                  <a:pt x="146050" y="1131504"/>
                </a:lnTo>
                <a:lnTo>
                  <a:pt x="73025" y="1084656"/>
                </a:lnTo>
                <a:lnTo>
                  <a:pt x="0" y="1033837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3530750" y="2653002"/>
            <a:ext cx="1651997" cy="2433638"/>
          </a:xfrm>
          <a:custGeom>
            <a:avLst/>
            <a:gdLst>
              <a:gd name="connsiteX0" fmla="*/ 107156 w 1651997"/>
              <a:gd name="connsiteY0" fmla="*/ 0 h 2433638"/>
              <a:gd name="connsiteX1" fmla="*/ 1328176 w 1651997"/>
              <a:gd name="connsiteY1" fmla="*/ 397510 h 2433638"/>
              <a:gd name="connsiteX2" fmla="*/ 1651997 w 1651997"/>
              <a:gd name="connsiteY2" fmla="*/ 1395517 h 2433638"/>
              <a:gd name="connsiteX3" fmla="*/ 897732 w 1651997"/>
              <a:gd name="connsiteY3" fmla="*/ 2433638 h 2433638"/>
              <a:gd name="connsiteX4" fmla="*/ 827882 w 1651997"/>
              <a:gd name="connsiteY4" fmla="*/ 2379681 h 2433638"/>
              <a:gd name="connsiteX5" fmla="*/ 758825 w 1651997"/>
              <a:gd name="connsiteY5" fmla="*/ 2323343 h 2433638"/>
              <a:gd name="connsiteX6" fmla="*/ 695325 w 1651997"/>
              <a:gd name="connsiteY6" fmla="*/ 2265418 h 2433638"/>
              <a:gd name="connsiteX7" fmla="*/ 632619 w 1651997"/>
              <a:gd name="connsiteY7" fmla="*/ 2205906 h 2433638"/>
              <a:gd name="connsiteX8" fmla="*/ 573088 w 1651997"/>
              <a:gd name="connsiteY8" fmla="*/ 2144014 h 2433638"/>
              <a:gd name="connsiteX9" fmla="*/ 516732 w 1651997"/>
              <a:gd name="connsiteY9" fmla="*/ 2079741 h 2433638"/>
              <a:gd name="connsiteX10" fmla="*/ 461963 w 1651997"/>
              <a:gd name="connsiteY10" fmla="*/ 2013088 h 2433638"/>
              <a:gd name="connsiteX11" fmla="*/ 411956 w 1651997"/>
              <a:gd name="connsiteY11" fmla="*/ 1945641 h 2433638"/>
              <a:gd name="connsiteX12" fmla="*/ 362744 w 1651997"/>
              <a:gd name="connsiteY12" fmla="*/ 1875814 h 2433638"/>
              <a:gd name="connsiteX13" fmla="*/ 317500 w 1651997"/>
              <a:gd name="connsiteY13" fmla="*/ 1804400 h 2433638"/>
              <a:gd name="connsiteX14" fmla="*/ 274638 w 1651997"/>
              <a:gd name="connsiteY14" fmla="*/ 1730605 h 2433638"/>
              <a:gd name="connsiteX15" fmla="*/ 234950 w 1651997"/>
              <a:gd name="connsiteY15" fmla="*/ 1656017 h 2433638"/>
              <a:gd name="connsiteX16" fmla="*/ 198438 w 1651997"/>
              <a:gd name="connsiteY16" fmla="*/ 1579841 h 2433638"/>
              <a:gd name="connsiteX17" fmla="*/ 165100 w 1651997"/>
              <a:gd name="connsiteY17" fmla="*/ 1503666 h 2433638"/>
              <a:gd name="connsiteX18" fmla="*/ 134144 w 1651997"/>
              <a:gd name="connsiteY18" fmla="*/ 1424317 h 2433638"/>
              <a:gd name="connsiteX19" fmla="*/ 107156 w 1651997"/>
              <a:gd name="connsiteY19" fmla="*/ 1345762 h 2433638"/>
              <a:gd name="connsiteX20" fmla="*/ 82550 w 1651997"/>
              <a:gd name="connsiteY20" fmla="*/ 1264825 h 2433638"/>
              <a:gd name="connsiteX21" fmla="*/ 61119 w 1651997"/>
              <a:gd name="connsiteY21" fmla="*/ 1183889 h 2433638"/>
              <a:gd name="connsiteX22" fmla="*/ 42863 w 1651997"/>
              <a:gd name="connsiteY22" fmla="*/ 1101366 h 2433638"/>
              <a:gd name="connsiteX23" fmla="*/ 27781 w 1651997"/>
              <a:gd name="connsiteY23" fmla="*/ 1018050 h 2433638"/>
              <a:gd name="connsiteX24" fmla="*/ 16669 w 1651997"/>
              <a:gd name="connsiteY24" fmla="*/ 933939 h 2433638"/>
              <a:gd name="connsiteX25" fmla="*/ 7938 w 1651997"/>
              <a:gd name="connsiteY25" fmla="*/ 850623 h 2433638"/>
              <a:gd name="connsiteX26" fmla="*/ 1588 w 1651997"/>
              <a:gd name="connsiteY26" fmla="*/ 766513 h 2433638"/>
              <a:gd name="connsiteX27" fmla="*/ 0 w 1651997"/>
              <a:gd name="connsiteY27" fmla="*/ 681609 h 2433638"/>
              <a:gd name="connsiteX28" fmla="*/ 1588 w 1651997"/>
              <a:gd name="connsiteY28" fmla="*/ 595912 h 2433638"/>
              <a:gd name="connsiteX29" fmla="*/ 6350 w 1651997"/>
              <a:gd name="connsiteY29" fmla="*/ 510215 h 2433638"/>
              <a:gd name="connsiteX30" fmla="*/ 13494 w 1651997"/>
              <a:gd name="connsiteY30" fmla="*/ 425312 h 2433638"/>
              <a:gd name="connsiteX31" fmla="*/ 26194 w 1651997"/>
              <a:gd name="connsiteY31" fmla="*/ 339614 h 2433638"/>
              <a:gd name="connsiteX32" fmla="*/ 41275 w 1651997"/>
              <a:gd name="connsiteY32" fmla="*/ 254711 h 2433638"/>
              <a:gd name="connsiteX33" fmla="*/ 59531 w 1651997"/>
              <a:gd name="connsiteY33" fmla="*/ 169014 h 2433638"/>
              <a:gd name="connsiteX34" fmla="*/ 80963 w 1651997"/>
              <a:gd name="connsiteY34" fmla="*/ 85697 h 2433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651997" h="2433638">
                <a:moveTo>
                  <a:pt x="107156" y="0"/>
                </a:moveTo>
                <a:lnTo>
                  <a:pt x="1328176" y="397510"/>
                </a:lnTo>
                <a:lnTo>
                  <a:pt x="1651997" y="1395517"/>
                </a:lnTo>
                <a:lnTo>
                  <a:pt x="897732" y="2433638"/>
                </a:lnTo>
                <a:lnTo>
                  <a:pt x="827882" y="2379681"/>
                </a:lnTo>
                <a:lnTo>
                  <a:pt x="758825" y="2323343"/>
                </a:lnTo>
                <a:lnTo>
                  <a:pt x="695325" y="2265418"/>
                </a:lnTo>
                <a:lnTo>
                  <a:pt x="632619" y="2205906"/>
                </a:lnTo>
                <a:lnTo>
                  <a:pt x="573088" y="2144014"/>
                </a:lnTo>
                <a:lnTo>
                  <a:pt x="516732" y="2079741"/>
                </a:lnTo>
                <a:lnTo>
                  <a:pt x="461963" y="2013088"/>
                </a:lnTo>
                <a:lnTo>
                  <a:pt x="411956" y="1945641"/>
                </a:lnTo>
                <a:lnTo>
                  <a:pt x="362744" y="1875814"/>
                </a:lnTo>
                <a:lnTo>
                  <a:pt x="317500" y="1804400"/>
                </a:lnTo>
                <a:lnTo>
                  <a:pt x="274638" y="1730605"/>
                </a:lnTo>
                <a:lnTo>
                  <a:pt x="234950" y="1656017"/>
                </a:lnTo>
                <a:lnTo>
                  <a:pt x="198438" y="1579841"/>
                </a:lnTo>
                <a:lnTo>
                  <a:pt x="165100" y="1503666"/>
                </a:lnTo>
                <a:lnTo>
                  <a:pt x="134144" y="1424317"/>
                </a:lnTo>
                <a:lnTo>
                  <a:pt x="107156" y="1345762"/>
                </a:lnTo>
                <a:lnTo>
                  <a:pt x="82550" y="1264825"/>
                </a:lnTo>
                <a:lnTo>
                  <a:pt x="61119" y="1183889"/>
                </a:lnTo>
                <a:lnTo>
                  <a:pt x="42863" y="1101366"/>
                </a:lnTo>
                <a:lnTo>
                  <a:pt x="27781" y="1018050"/>
                </a:lnTo>
                <a:lnTo>
                  <a:pt x="16669" y="933939"/>
                </a:lnTo>
                <a:lnTo>
                  <a:pt x="7938" y="850623"/>
                </a:lnTo>
                <a:lnTo>
                  <a:pt x="1588" y="766513"/>
                </a:lnTo>
                <a:lnTo>
                  <a:pt x="0" y="681609"/>
                </a:lnTo>
                <a:lnTo>
                  <a:pt x="1588" y="595912"/>
                </a:lnTo>
                <a:lnTo>
                  <a:pt x="6350" y="510215"/>
                </a:lnTo>
                <a:lnTo>
                  <a:pt x="13494" y="425312"/>
                </a:lnTo>
                <a:lnTo>
                  <a:pt x="26194" y="339614"/>
                </a:lnTo>
                <a:lnTo>
                  <a:pt x="41275" y="254711"/>
                </a:lnTo>
                <a:lnTo>
                  <a:pt x="59531" y="169014"/>
                </a:lnTo>
                <a:lnTo>
                  <a:pt x="80963" y="85697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3661634" y="1087475"/>
            <a:ext cx="2068513" cy="1903311"/>
          </a:xfrm>
          <a:custGeom>
            <a:avLst/>
            <a:gdLst>
              <a:gd name="connsiteX0" fmla="*/ 2068513 w 2068513"/>
              <a:gd name="connsiteY0" fmla="*/ 0 h 1903311"/>
              <a:gd name="connsiteX1" fmla="*/ 2068513 w 2068513"/>
              <a:gd name="connsiteY1" fmla="*/ 1291861 h 1903311"/>
              <a:gd name="connsiteX2" fmla="*/ 1228094 w 2068513"/>
              <a:gd name="connsiteY2" fmla="*/ 1903311 h 1903311"/>
              <a:gd name="connsiteX3" fmla="*/ 0 w 2068513"/>
              <a:gd name="connsiteY3" fmla="*/ 1504157 h 1903311"/>
              <a:gd name="connsiteX4" fmla="*/ 29369 w 2068513"/>
              <a:gd name="connsiteY4" fmla="*/ 1420019 h 1903311"/>
              <a:gd name="connsiteX5" fmla="*/ 61119 w 2068513"/>
              <a:gd name="connsiteY5" fmla="*/ 1339850 h 1903311"/>
              <a:gd name="connsiteX6" fmla="*/ 96044 w 2068513"/>
              <a:gd name="connsiteY6" fmla="*/ 1258888 h 1903311"/>
              <a:gd name="connsiteX7" fmla="*/ 132556 w 2068513"/>
              <a:gd name="connsiteY7" fmla="*/ 1181100 h 1903311"/>
              <a:gd name="connsiteX8" fmla="*/ 173831 w 2068513"/>
              <a:gd name="connsiteY8" fmla="*/ 1106488 h 1903311"/>
              <a:gd name="connsiteX9" fmla="*/ 218281 w 2068513"/>
              <a:gd name="connsiteY9" fmla="*/ 1031875 h 1903311"/>
              <a:gd name="connsiteX10" fmla="*/ 264319 w 2068513"/>
              <a:gd name="connsiteY10" fmla="*/ 960438 h 1903311"/>
              <a:gd name="connsiteX11" fmla="*/ 312738 w 2068513"/>
              <a:gd name="connsiteY11" fmla="*/ 889794 h 1903311"/>
              <a:gd name="connsiteX12" fmla="*/ 364331 w 2068513"/>
              <a:gd name="connsiteY12" fmla="*/ 823119 h 1903311"/>
              <a:gd name="connsiteX13" fmla="*/ 419100 w 2068513"/>
              <a:gd name="connsiteY13" fmla="*/ 757238 h 1903311"/>
              <a:gd name="connsiteX14" fmla="*/ 475457 w 2068513"/>
              <a:gd name="connsiteY14" fmla="*/ 695325 h 1903311"/>
              <a:gd name="connsiteX15" fmla="*/ 533400 w 2068513"/>
              <a:gd name="connsiteY15" fmla="*/ 634206 h 1903311"/>
              <a:gd name="connsiteX16" fmla="*/ 594519 w 2068513"/>
              <a:gd name="connsiteY16" fmla="*/ 576263 h 1903311"/>
              <a:gd name="connsiteX17" fmla="*/ 657225 w 2068513"/>
              <a:gd name="connsiteY17" fmla="*/ 519906 h 1903311"/>
              <a:gd name="connsiteX18" fmla="*/ 722313 w 2068513"/>
              <a:gd name="connsiteY18" fmla="*/ 466725 h 1903311"/>
              <a:gd name="connsiteX19" fmla="*/ 789782 w 2068513"/>
              <a:gd name="connsiteY19" fmla="*/ 415925 h 1903311"/>
              <a:gd name="connsiteX20" fmla="*/ 859632 w 2068513"/>
              <a:gd name="connsiteY20" fmla="*/ 367506 h 1903311"/>
              <a:gd name="connsiteX21" fmla="*/ 930275 w 2068513"/>
              <a:gd name="connsiteY21" fmla="*/ 321469 h 1903311"/>
              <a:gd name="connsiteX22" fmla="*/ 1003300 w 2068513"/>
              <a:gd name="connsiteY22" fmla="*/ 278606 h 1903311"/>
              <a:gd name="connsiteX23" fmla="*/ 1076325 w 2068513"/>
              <a:gd name="connsiteY23" fmla="*/ 238919 h 1903311"/>
              <a:gd name="connsiteX24" fmla="*/ 1152525 w 2068513"/>
              <a:gd name="connsiteY24" fmla="*/ 202406 h 1903311"/>
              <a:gd name="connsiteX25" fmla="*/ 1230313 w 2068513"/>
              <a:gd name="connsiteY25" fmla="*/ 167481 h 1903311"/>
              <a:gd name="connsiteX26" fmla="*/ 1309688 w 2068513"/>
              <a:gd name="connsiteY26" fmla="*/ 137319 h 1903311"/>
              <a:gd name="connsiteX27" fmla="*/ 1389063 w 2068513"/>
              <a:gd name="connsiteY27" fmla="*/ 109538 h 1903311"/>
              <a:gd name="connsiteX28" fmla="*/ 1470819 w 2068513"/>
              <a:gd name="connsiteY28" fmla="*/ 84138 h 1903311"/>
              <a:gd name="connsiteX29" fmla="*/ 1553369 w 2068513"/>
              <a:gd name="connsiteY29" fmla="*/ 62706 h 1903311"/>
              <a:gd name="connsiteX30" fmla="*/ 1637507 w 2068513"/>
              <a:gd name="connsiteY30" fmla="*/ 42863 h 1903311"/>
              <a:gd name="connsiteX31" fmla="*/ 1720851 w 2068513"/>
              <a:gd name="connsiteY31" fmla="*/ 27781 h 1903311"/>
              <a:gd name="connsiteX32" fmla="*/ 1808163 w 2068513"/>
              <a:gd name="connsiteY32" fmla="*/ 15081 h 1903311"/>
              <a:gd name="connsiteX33" fmla="*/ 1893094 w 2068513"/>
              <a:gd name="connsiteY33" fmla="*/ 7938 h 1903311"/>
              <a:gd name="connsiteX34" fmla="*/ 1981994 w 2068513"/>
              <a:gd name="connsiteY34" fmla="*/ 1588 h 1903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068513" h="1903311">
                <a:moveTo>
                  <a:pt x="2068513" y="0"/>
                </a:moveTo>
                <a:lnTo>
                  <a:pt x="2068513" y="1291861"/>
                </a:lnTo>
                <a:lnTo>
                  <a:pt x="1228094" y="1903311"/>
                </a:lnTo>
                <a:lnTo>
                  <a:pt x="0" y="1504157"/>
                </a:lnTo>
                <a:lnTo>
                  <a:pt x="29369" y="1420019"/>
                </a:lnTo>
                <a:lnTo>
                  <a:pt x="61119" y="1339850"/>
                </a:lnTo>
                <a:lnTo>
                  <a:pt x="96044" y="1258888"/>
                </a:lnTo>
                <a:lnTo>
                  <a:pt x="132556" y="1181100"/>
                </a:lnTo>
                <a:lnTo>
                  <a:pt x="173831" y="1106488"/>
                </a:lnTo>
                <a:lnTo>
                  <a:pt x="218281" y="1031875"/>
                </a:lnTo>
                <a:lnTo>
                  <a:pt x="264319" y="960438"/>
                </a:lnTo>
                <a:lnTo>
                  <a:pt x="312738" y="889794"/>
                </a:lnTo>
                <a:lnTo>
                  <a:pt x="364331" y="823119"/>
                </a:lnTo>
                <a:lnTo>
                  <a:pt x="419100" y="757238"/>
                </a:lnTo>
                <a:lnTo>
                  <a:pt x="475457" y="695325"/>
                </a:lnTo>
                <a:lnTo>
                  <a:pt x="533400" y="634206"/>
                </a:lnTo>
                <a:lnTo>
                  <a:pt x="594519" y="576263"/>
                </a:lnTo>
                <a:lnTo>
                  <a:pt x="657225" y="519906"/>
                </a:lnTo>
                <a:lnTo>
                  <a:pt x="722313" y="466725"/>
                </a:lnTo>
                <a:lnTo>
                  <a:pt x="789782" y="415925"/>
                </a:lnTo>
                <a:lnTo>
                  <a:pt x="859632" y="367506"/>
                </a:lnTo>
                <a:lnTo>
                  <a:pt x="930275" y="321469"/>
                </a:lnTo>
                <a:lnTo>
                  <a:pt x="1003300" y="278606"/>
                </a:lnTo>
                <a:lnTo>
                  <a:pt x="1076325" y="238919"/>
                </a:lnTo>
                <a:lnTo>
                  <a:pt x="1152525" y="202406"/>
                </a:lnTo>
                <a:lnTo>
                  <a:pt x="1230313" y="167481"/>
                </a:lnTo>
                <a:lnTo>
                  <a:pt x="1309688" y="137319"/>
                </a:lnTo>
                <a:lnTo>
                  <a:pt x="1389063" y="109538"/>
                </a:lnTo>
                <a:lnTo>
                  <a:pt x="1470819" y="84138"/>
                </a:lnTo>
                <a:lnTo>
                  <a:pt x="1553369" y="62706"/>
                </a:lnTo>
                <a:lnTo>
                  <a:pt x="1637507" y="42863"/>
                </a:lnTo>
                <a:lnTo>
                  <a:pt x="1720851" y="27781"/>
                </a:lnTo>
                <a:lnTo>
                  <a:pt x="1808163" y="15081"/>
                </a:lnTo>
                <a:lnTo>
                  <a:pt x="1893094" y="7938"/>
                </a:lnTo>
                <a:lnTo>
                  <a:pt x="1981994" y="1588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939749" y="1297945"/>
            <a:ext cx="341752" cy="341752"/>
          </a:xfrm>
          <a:prstGeom prst="ellipse">
            <a:avLst/>
          </a:prstGeom>
          <a:solidFill>
            <a:schemeClr val="accent2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cap="small" dirty="0" smtClean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2</a:t>
            </a:r>
            <a:endParaRPr lang="en-US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7476705" y="2877695"/>
            <a:ext cx="341752" cy="341752"/>
          </a:xfrm>
          <a:prstGeom prst="ellipse">
            <a:avLst/>
          </a:prstGeom>
          <a:solidFill>
            <a:schemeClr val="accent2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cap="small" dirty="0" smtClean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3</a:t>
            </a:r>
            <a:endParaRPr lang="en-US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591129" y="4259100"/>
            <a:ext cx="341752" cy="341752"/>
          </a:xfrm>
          <a:prstGeom prst="ellipse">
            <a:avLst/>
          </a:prstGeom>
          <a:solidFill>
            <a:schemeClr val="accent2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cap="small" dirty="0" smtClean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4</a:t>
            </a:r>
            <a:endParaRPr lang="en-US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764060" y="2949373"/>
            <a:ext cx="341752" cy="341752"/>
          </a:xfrm>
          <a:prstGeom prst="ellipse">
            <a:avLst/>
          </a:prstGeom>
          <a:solidFill>
            <a:schemeClr val="accent2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cap="small" dirty="0" smtClean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5</a:t>
            </a:r>
            <a:endParaRPr lang="en-US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5182747" y="1279972"/>
            <a:ext cx="341752" cy="341752"/>
          </a:xfrm>
          <a:prstGeom prst="ellipse">
            <a:avLst/>
          </a:prstGeom>
          <a:solidFill>
            <a:schemeClr val="accent2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cap="small" dirty="0" smtClean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1</a:t>
            </a:r>
            <a:endParaRPr lang="en-US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29375" y="1980403"/>
            <a:ext cx="1766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Образование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12563" y="4628015"/>
            <a:ext cx="15711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Физическая культура и спорт</a:t>
            </a:r>
            <a:endParaRPr lang="en-US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62908" y="1765261"/>
            <a:ext cx="1556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Молодёжная политика</a:t>
            </a:r>
            <a:endParaRPr lang="en-US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61934" y="3546607"/>
            <a:ext cx="1319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Культура</a:t>
            </a:r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90876" y="3446259"/>
            <a:ext cx="17270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Общественное здоровье</a:t>
            </a:r>
            <a:endParaRPr lang="en-US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151778" y="1614258"/>
            <a:ext cx="216024" cy="103874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476392" y="1592109"/>
            <a:ext cx="3086503" cy="1060893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Акулов А.А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endParaRPr lang="ru-RU" sz="1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Лаптев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Е.Г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ru-RU" sz="1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Колунин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Д.В.,</a:t>
            </a: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Фокеев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А.А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ru-RU" sz="1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Стебекова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Н.П.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sz="1400" b="1" cap="small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8096943" y="1584201"/>
            <a:ext cx="341752" cy="341752"/>
          </a:xfrm>
          <a:prstGeom prst="ellipse">
            <a:avLst/>
          </a:prstGeom>
          <a:solidFill>
            <a:schemeClr val="accent2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cap="small" dirty="0" smtClean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2</a:t>
            </a:r>
            <a:endParaRPr lang="en-US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198887" y="3776214"/>
            <a:ext cx="219496" cy="10184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492733" y="3723553"/>
            <a:ext cx="3070077" cy="1071093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Акулов А.А.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0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Семковская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И.П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ru-RU" sz="1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Фокеев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А.А.,</a:t>
            </a: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Колунин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Д.В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ru-RU" sz="1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Стебекова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Н.П. </a:t>
            </a:r>
          </a:p>
        </p:txBody>
      </p:sp>
      <p:sp>
        <p:nvSpPr>
          <p:cNvPr id="32" name="Oval 31"/>
          <p:cNvSpPr/>
          <p:nvPr/>
        </p:nvSpPr>
        <p:spPr>
          <a:xfrm>
            <a:off x="8124537" y="3663298"/>
            <a:ext cx="341752" cy="341752"/>
          </a:xfrm>
          <a:prstGeom prst="ellipse">
            <a:avLst/>
          </a:prstGeom>
          <a:solidFill>
            <a:schemeClr val="accent2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cap="small" dirty="0" smtClean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3</a:t>
            </a:r>
            <a:endParaRPr lang="en-US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929374" y="5781867"/>
            <a:ext cx="216024" cy="8766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229900" y="5604865"/>
            <a:ext cx="3733694" cy="1056782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Ющенко М.В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endParaRPr lang="ru-RU" sz="7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Денисевич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Н.А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ru-RU" sz="1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Фокеев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А.А.,</a:t>
            </a: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Колунин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Д.В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ru-RU" sz="1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Стебекова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Н.П.,</a:t>
            </a: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Зыков П.М.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sz="1600" cap="small" dirty="0">
              <a:solidFill>
                <a:schemeClr val="accent2">
                  <a:lumMod val="75000"/>
                </a:schemeClr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latin typeface="Calibri Light" panose="020F0302020204030204" pitchFamily="34" charset="0"/>
              <a:cs typeface="Arial" pitchFamily="34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3888147" y="5544166"/>
            <a:ext cx="341752" cy="341752"/>
          </a:xfrm>
          <a:prstGeom prst="ellipse">
            <a:avLst/>
          </a:prstGeom>
          <a:solidFill>
            <a:schemeClr val="accent2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cap="small" dirty="0" smtClean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4</a:t>
            </a:r>
            <a:endParaRPr lang="en-US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24588" y="4270932"/>
            <a:ext cx="216024" cy="7141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16740" y="3947090"/>
            <a:ext cx="2982918" cy="1040546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Шалыгина И.А.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Зимарева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В.М.,</a:t>
            </a: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Ющенко М.В.</a:t>
            </a:r>
          </a:p>
        </p:txBody>
      </p:sp>
      <p:sp>
        <p:nvSpPr>
          <p:cNvPr id="38" name="Oval 37"/>
          <p:cNvSpPr/>
          <p:nvPr/>
        </p:nvSpPr>
        <p:spPr>
          <a:xfrm>
            <a:off x="148460" y="3986327"/>
            <a:ext cx="341752" cy="341752"/>
          </a:xfrm>
          <a:prstGeom prst="ellipse">
            <a:avLst/>
          </a:prstGeom>
          <a:solidFill>
            <a:schemeClr val="accent2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cap="small" dirty="0" smtClean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5</a:t>
            </a:r>
            <a:endParaRPr lang="en-US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83904" y="1614258"/>
            <a:ext cx="216024" cy="11206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58229" y="1468821"/>
            <a:ext cx="3066367" cy="1266066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Замятина И.П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ctr"/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Соловей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Л.Г., </a:t>
            </a:r>
            <a:r>
              <a:rPr lang="ru-RU" sz="1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Фокеев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А.А.,</a:t>
            </a: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Дворников 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А.В., 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Лаптев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Е.Г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ru-RU" sz="1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Колунин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Д.В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ru-RU" sz="1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Стебекова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Н.П.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sz="1400" b="1" cap="small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113796" y="1468821"/>
            <a:ext cx="341752" cy="341752"/>
          </a:xfrm>
          <a:prstGeom prst="ellipse">
            <a:avLst/>
          </a:prstGeom>
          <a:solidFill>
            <a:schemeClr val="accent2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cap="small" dirty="0" smtClean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1</a:t>
            </a:r>
            <a:endParaRPr lang="en-US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" y="57505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Ответственные за реализацию направления «Человеческий капитал» и векторов</a:t>
            </a:r>
            <a:endParaRPr lang="en-US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866890" y="3012564"/>
            <a:ext cx="1799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СТРАТЕГИЯ 2050</a:t>
            </a:r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38486" y="364100"/>
            <a:ext cx="97319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(распоряжение Администрации города от 13.03.2024 № 1116)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1" y="635402"/>
            <a:ext cx="1219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заместители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Главы города Томазова А.Н. /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Гуменюк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М.А.</a:t>
            </a:r>
            <a:endParaRPr lang="en-US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794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Ellipse 256"/>
          <p:cNvGrpSpPr>
            <a:grpSpLocks/>
          </p:cNvGrpSpPr>
          <p:nvPr/>
        </p:nvGrpSpPr>
        <p:grpSpPr bwMode="auto">
          <a:xfrm>
            <a:off x="1853964" y="5115948"/>
            <a:ext cx="4427537" cy="647824"/>
            <a:chOff x="4712208" y="4803648"/>
            <a:chExt cx="2822448" cy="621792"/>
          </a:xfrm>
        </p:grpSpPr>
        <p:pic>
          <p:nvPicPr>
            <p:cNvPr id="5" name="Ellipse 256"/>
            <p:cNvPicPr>
              <a:picLocks noChangeArrowheads="1"/>
            </p:cNvPicPr>
            <p:nvPr/>
          </p:nvPicPr>
          <p:blipFill>
            <a:blip r:embed="rId2">
              <a:lum bright="6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2208" y="4803648"/>
              <a:ext cx="2822448" cy="6217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 Box 369"/>
            <p:cNvSpPr txBox="1">
              <a:spLocks noChangeArrowheads="1"/>
            </p:cNvSpPr>
            <p:nvPr/>
          </p:nvSpPr>
          <p:spPr bwMode="auto">
            <a:xfrm>
              <a:off x="5129610" y="4897422"/>
              <a:ext cx="1985245" cy="4340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 noProof="1">
                <a:solidFill>
                  <a:srgbClr val="FFFFFF"/>
                </a:solidFill>
                <a:latin typeface="Calibri" pitchFamily="34" charset="0"/>
                <a:ea typeface="MS PGothic" pitchFamily="34" charset="-128"/>
              </a:endParaRPr>
            </a:p>
          </p:txBody>
        </p:sp>
      </p:grpSp>
      <p:sp>
        <p:nvSpPr>
          <p:cNvPr id="7" name="Freeform 6"/>
          <p:cNvSpPr>
            <a:spLocks/>
          </p:cNvSpPr>
          <p:nvPr/>
        </p:nvSpPr>
        <p:spPr bwMode="auto">
          <a:xfrm>
            <a:off x="5804458" y="1088394"/>
            <a:ext cx="2042757" cy="1904188"/>
          </a:xfrm>
          <a:custGeom>
            <a:avLst/>
            <a:gdLst>
              <a:gd name="connsiteX0" fmla="*/ 0 w 2070100"/>
              <a:gd name="connsiteY0" fmla="*/ 0 h 1903889"/>
              <a:gd name="connsiteX1" fmla="*/ 88106 w 2070100"/>
              <a:gd name="connsiteY1" fmla="*/ 1588 h 1903889"/>
              <a:gd name="connsiteX2" fmla="*/ 175419 w 2070100"/>
              <a:gd name="connsiteY2" fmla="*/ 7938 h 1903889"/>
              <a:gd name="connsiteX3" fmla="*/ 261938 w 2070100"/>
              <a:gd name="connsiteY3" fmla="*/ 15081 h 1903889"/>
              <a:gd name="connsiteX4" fmla="*/ 347663 w 2070100"/>
              <a:gd name="connsiteY4" fmla="*/ 27781 h 1903889"/>
              <a:gd name="connsiteX5" fmla="*/ 432594 w 2070100"/>
              <a:gd name="connsiteY5" fmla="*/ 42863 h 1903889"/>
              <a:gd name="connsiteX6" fmla="*/ 515144 w 2070100"/>
              <a:gd name="connsiteY6" fmla="*/ 62706 h 1903889"/>
              <a:gd name="connsiteX7" fmla="*/ 599281 w 2070100"/>
              <a:gd name="connsiteY7" fmla="*/ 84138 h 1903889"/>
              <a:gd name="connsiteX8" fmla="*/ 679450 w 2070100"/>
              <a:gd name="connsiteY8" fmla="*/ 109538 h 1903889"/>
              <a:gd name="connsiteX9" fmla="*/ 760413 w 2070100"/>
              <a:gd name="connsiteY9" fmla="*/ 137319 h 1903889"/>
              <a:gd name="connsiteX10" fmla="*/ 838200 w 2070100"/>
              <a:gd name="connsiteY10" fmla="*/ 167481 h 1903889"/>
              <a:gd name="connsiteX11" fmla="*/ 915988 w 2070100"/>
              <a:gd name="connsiteY11" fmla="*/ 202406 h 1903889"/>
              <a:gd name="connsiteX12" fmla="*/ 992188 w 2070100"/>
              <a:gd name="connsiteY12" fmla="*/ 238919 h 1903889"/>
              <a:gd name="connsiteX13" fmla="*/ 1066800 w 2070100"/>
              <a:gd name="connsiteY13" fmla="*/ 278606 h 1903889"/>
              <a:gd name="connsiteX14" fmla="*/ 1138238 w 2070100"/>
              <a:gd name="connsiteY14" fmla="*/ 321469 h 1903889"/>
              <a:gd name="connsiteX15" fmla="*/ 1210469 w 2070100"/>
              <a:gd name="connsiteY15" fmla="*/ 367506 h 1903889"/>
              <a:gd name="connsiteX16" fmla="*/ 1278731 w 2070100"/>
              <a:gd name="connsiteY16" fmla="*/ 415925 h 1903889"/>
              <a:gd name="connsiteX17" fmla="*/ 1346200 w 2070100"/>
              <a:gd name="connsiteY17" fmla="*/ 466725 h 1903889"/>
              <a:gd name="connsiteX18" fmla="*/ 1411288 w 2070100"/>
              <a:gd name="connsiteY18" fmla="*/ 519906 h 1903889"/>
              <a:gd name="connsiteX19" fmla="*/ 1473994 w 2070100"/>
              <a:gd name="connsiteY19" fmla="*/ 576263 h 1903889"/>
              <a:gd name="connsiteX20" fmla="*/ 1535113 w 2070100"/>
              <a:gd name="connsiteY20" fmla="*/ 634206 h 1903889"/>
              <a:gd name="connsiteX21" fmla="*/ 1593850 w 2070100"/>
              <a:gd name="connsiteY21" fmla="*/ 695325 h 1903889"/>
              <a:gd name="connsiteX22" fmla="*/ 1651000 w 2070100"/>
              <a:gd name="connsiteY22" fmla="*/ 757238 h 1903889"/>
              <a:gd name="connsiteX23" fmla="*/ 1704181 w 2070100"/>
              <a:gd name="connsiteY23" fmla="*/ 823119 h 1903889"/>
              <a:gd name="connsiteX24" fmla="*/ 1755775 w 2070100"/>
              <a:gd name="connsiteY24" fmla="*/ 889794 h 1903889"/>
              <a:gd name="connsiteX25" fmla="*/ 1804194 w 2070100"/>
              <a:gd name="connsiteY25" fmla="*/ 960438 h 1903889"/>
              <a:gd name="connsiteX26" fmla="*/ 1850231 w 2070100"/>
              <a:gd name="connsiteY26" fmla="*/ 1031875 h 1903889"/>
              <a:gd name="connsiteX27" fmla="*/ 1894681 w 2070100"/>
              <a:gd name="connsiteY27" fmla="*/ 1106488 h 1903889"/>
              <a:gd name="connsiteX28" fmla="*/ 1935956 w 2070100"/>
              <a:gd name="connsiteY28" fmla="*/ 1181100 h 1903889"/>
              <a:gd name="connsiteX29" fmla="*/ 1974056 w 2070100"/>
              <a:gd name="connsiteY29" fmla="*/ 1258888 h 1903889"/>
              <a:gd name="connsiteX30" fmla="*/ 2008981 w 2070100"/>
              <a:gd name="connsiteY30" fmla="*/ 1339850 h 1903889"/>
              <a:gd name="connsiteX31" fmla="*/ 2040731 w 2070100"/>
              <a:gd name="connsiteY31" fmla="*/ 1420019 h 1903889"/>
              <a:gd name="connsiteX32" fmla="*/ 2070100 w 2070100"/>
              <a:gd name="connsiteY32" fmla="*/ 1504157 h 1903889"/>
              <a:gd name="connsiteX33" fmla="*/ 839284 w 2070100"/>
              <a:gd name="connsiteY33" fmla="*/ 1903889 h 1903889"/>
              <a:gd name="connsiteX34" fmla="*/ 0 w 2070100"/>
              <a:gd name="connsiteY34" fmla="*/ 1293264 h 1903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070100" h="1903889">
                <a:moveTo>
                  <a:pt x="0" y="0"/>
                </a:moveTo>
                <a:lnTo>
                  <a:pt x="88106" y="1588"/>
                </a:lnTo>
                <a:lnTo>
                  <a:pt x="175419" y="7938"/>
                </a:lnTo>
                <a:lnTo>
                  <a:pt x="261938" y="15081"/>
                </a:lnTo>
                <a:lnTo>
                  <a:pt x="347663" y="27781"/>
                </a:lnTo>
                <a:lnTo>
                  <a:pt x="432594" y="42863"/>
                </a:lnTo>
                <a:lnTo>
                  <a:pt x="515144" y="62706"/>
                </a:lnTo>
                <a:lnTo>
                  <a:pt x="599281" y="84138"/>
                </a:lnTo>
                <a:lnTo>
                  <a:pt x="679450" y="109538"/>
                </a:lnTo>
                <a:lnTo>
                  <a:pt x="760413" y="137319"/>
                </a:lnTo>
                <a:lnTo>
                  <a:pt x="838200" y="167481"/>
                </a:lnTo>
                <a:lnTo>
                  <a:pt x="915988" y="202406"/>
                </a:lnTo>
                <a:lnTo>
                  <a:pt x="992188" y="238919"/>
                </a:lnTo>
                <a:lnTo>
                  <a:pt x="1066800" y="278606"/>
                </a:lnTo>
                <a:lnTo>
                  <a:pt x="1138238" y="321469"/>
                </a:lnTo>
                <a:lnTo>
                  <a:pt x="1210469" y="367506"/>
                </a:lnTo>
                <a:lnTo>
                  <a:pt x="1278731" y="415925"/>
                </a:lnTo>
                <a:lnTo>
                  <a:pt x="1346200" y="466725"/>
                </a:lnTo>
                <a:lnTo>
                  <a:pt x="1411288" y="519906"/>
                </a:lnTo>
                <a:lnTo>
                  <a:pt x="1473994" y="576263"/>
                </a:lnTo>
                <a:lnTo>
                  <a:pt x="1535113" y="634206"/>
                </a:lnTo>
                <a:lnTo>
                  <a:pt x="1593850" y="695325"/>
                </a:lnTo>
                <a:lnTo>
                  <a:pt x="1651000" y="757238"/>
                </a:lnTo>
                <a:lnTo>
                  <a:pt x="1704181" y="823119"/>
                </a:lnTo>
                <a:lnTo>
                  <a:pt x="1755775" y="889794"/>
                </a:lnTo>
                <a:lnTo>
                  <a:pt x="1804194" y="960438"/>
                </a:lnTo>
                <a:lnTo>
                  <a:pt x="1850231" y="1031875"/>
                </a:lnTo>
                <a:lnTo>
                  <a:pt x="1894681" y="1106488"/>
                </a:lnTo>
                <a:lnTo>
                  <a:pt x="1935956" y="1181100"/>
                </a:lnTo>
                <a:lnTo>
                  <a:pt x="1974056" y="1258888"/>
                </a:lnTo>
                <a:lnTo>
                  <a:pt x="2008981" y="1339850"/>
                </a:lnTo>
                <a:lnTo>
                  <a:pt x="2040731" y="1420019"/>
                </a:lnTo>
                <a:lnTo>
                  <a:pt x="2070100" y="1504157"/>
                </a:lnTo>
                <a:lnTo>
                  <a:pt x="839284" y="1903889"/>
                </a:lnTo>
                <a:lnTo>
                  <a:pt x="0" y="1293264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349067" y="2653002"/>
            <a:ext cx="1653130" cy="2433638"/>
          </a:xfrm>
          <a:custGeom>
            <a:avLst/>
            <a:gdLst>
              <a:gd name="connsiteX0" fmla="*/ 1545974 w 1653130"/>
              <a:gd name="connsiteY0" fmla="*/ 0 h 2433638"/>
              <a:gd name="connsiteX1" fmla="*/ 1572168 w 1653130"/>
              <a:gd name="connsiteY1" fmla="*/ 85697 h 2433638"/>
              <a:gd name="connsiteX2" fmla="*/ 1593599 w 1653130"/>
              <a:gd name="connsiteY2" fmla="*/ 169014 h 2433638"/>
              <a:gd name="connsiteX3" fmla="*/ 1613443 w 1653130"/>
              <a:gd name="connsiteY3" fmla="*/ 254711 h 2433638"/>
              <a:gd name="connsiteX4" fmla="*/ 1626936 w 1653130"/>
              <a:gd name="connsiteY4" fmla="*/ 339614 h 2433638"/>
              <a:gd name="connsiteX5" fmla="*/ 1639636 w 1653130"/>
              <a:gd name="connsiteY5" fmla="*/ 425312 h 2433638"/>
              <a:gd name="connsiteX6" fmla="*/ 1646780 w 1653130"/>
              <a:gd name="connsiteY6" fmla="*/ 510215 h 2433638"/>
              <a:gd name="connsiteX7" fmla="*/ 1651543 w 1653130"/>
              <a:gd name="connsiteY7" fmla="*/ 595912 h 2433638"/>
              <a:gd name="connsiteX8" fmla="*/ 1653130 w 1653130"/>
              <a:gd name="connsiteY8" fmla="*/ 681609 h 2433638"/>
              <a:gd name="connsiteX9" fmla="*/ 1651543 w 1653130"/>
              <a:gd name="connsiteY9" fmla="*/ 766513 h 2433638"/>
              <a:gd name="connsiteX10" fmla="*/ 1645193 w 1653130"/>
              <a:gd name="connsiteY10" fmla="*/ 850623 h 2433638"/>
              <a:gd name="connsiteX11" fmla="*/ 1638049 w 1653130"/>
              <a:gd name="connsiteY11" fmla="*/ 933939 h 2433638"/>
              <a:gd name="connsiteX12" fmla="*/ 1625349 w 1653130"/>
              <a:gd name="connsiteY12" fmla="*/ 1018050 h 2433638"/>
              <a:gd name="connsiteX13" fmla="*/ 1610268 w 1653130"/>
              <a:gd name="connsiteY13" fmla="*/ 1101366 h 2433638"/>
              <a:gd name="connsiteX14" fmla="*/ 1592011 w 1653130"/>
              <a:gd name="connsiteY14" fmla="*/ 1183889 h 2433638"/>
              <a:gd name="connsiteX15" fmla="*/ 1570580 w 1653130"/>
              <a:gd name="connsiteY15" fmla="*/ 1264825 h 2433638"/>
              <a:gd name="connsiteX16" fmla="*/ 1545974 w 1653130"/>
              <a:gd name="connsiteY16" fmla="*/ 1345762 h 2433638"/>
              <a:gd name="connsiteX17" fmla="*/ 1518986 w 1653130"/>
              <a:gd name="connsiteY17" fmla="*/ 1424317 h 2433638"/>
              <a:gd name="connsiteX18" fmla="*/ 1488030 w 1653130"/>
              <a:gd name="connsiteY18" fmla="*/ 1503666 h 2433638"/>
              <a:gd name="connsiteX19" fmla="*/ 1454693 w 1653130"/>
              <a:gd name="connsiteY19" fmla="*/ 1579841 h 2433638"/>
              <a:gd name="connsiteX20" fmla="*/ 1418180 w 1653130"/>
              <a:gd name="connsiteY20" fmla="*/ 1656017 h 2433638"/>
              <a:gd name="connsiteX21" fmla="*/ 1378493 w 1653130"/>
              <a:gd name="connsiteY21" fmla="*/ 1730605 h 2433638"/>
              <a:gd name="connsiteX22" fmla="*/ 1335630 w 1653130"/>
              <a:gd name="connsiteY22" fmla="*/ 1804400 h 2433638"/>
              <a:gd name="connsiteX23" fmla="*/ 1290386 w 1653130"/>
              <a:gd name="connsiteY23" fmla="*/ 1875814 h 2433638"/>
              <a:gd name="connsiteX24" fmla="*/ 1242761 w 1653130"/>
              <a:gd name="connsiteY24" fmla="*/ 1945641 h 2433638"/>
              <a:gd name="connsiteX25" fmla="*/ 1191168 w 1653130"/>
              <a:gd name="connsiteY25" fmla="*/ 2013088 h 2433638"/>
              <a:gd name="connsiteX26" fmla="*/ 1137986 w 1653130"/>
              <a:gd name="connsiteY26" fmla="*/ 2079741 h 2433638"/>
              <a:gd name="connsiteX27" fmla="*/ 1080043 w 1653130"/>
              <a:gd name="connsiteY27" fmla="*/ 2144014 h 2433638"/>
              <a:gd name="connsiteX28" fmla="*/ 1020511 w 1653130"/>
              <a:gd name="connsiteY28" fmla="*/ 2205906 h 2433638"/>
              <a:gd name="connsiteX29" fmla="*/ 959393 w 1653130"/>
              <a:gd name="connsiteY29" fmla="*/ 2265418 h 2433638"/>
              <a:gd name="connsiteX30" fmla="*/ 894305 w 1653130"/>
              <a:gd name="connsiteY30" fmla="*/ 2323343 h 2433638"/>
              <a:gd name="connsiteX31" fmla="*/ 826836 w 1653130"/>
              <a:gd name="connsiteY31" fmla="*/ 2379681 h 2433638"/>
              <a:gd name="connsiteX32" fmla="*/ 756986 w 1653130"/>
              <a:gd name="connsiteY32" fmla="*/ 2433638 h 2433638"/>
              <a:gd name="connsiteX33" fmla="*/ 0 w 1653130"/>
              <a:gd name="connsiteY33" fmla="*/ 1393063 h 2433638"/>
              <a:gd name="connsiteX34" fmla="*/ 322797 w 1653130"/>
              <a:gd name="connsiteY34" fmla="*/ 398212 h 2433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653130" h="2433638">
                <a:moveTo>
                  <a:pt x="1545974" y="0"/>
                </a:moveTo>
                <a:lnTo>
                  <a:pt x="1572168" y="85697"/>
                </a:lnTo>
                <a:lnTo>
                  <a:pt x="1593599" y="169014"/>
                </a:lnTo>
                <a:lnTo>
                  <a:pt x="1613443" y="254711"/>
                </a:lnTo>
                <a:lnTo>
                  <a:pt x="1626936" y="339614"/>
                </a:lnTo>
                <a:lnTo>
                  <a:pt x="1639636" y="425312"/>
                </a:lnTo>
                <a:lnTo>
                  <a:pt x="1646780" y="510215"/>
                </a:lnTo>
                <a:lnTo>
                  <a:pt x="1651543" y="595912"/>
                </a:lnTo>
                <a:lnTo>
                  <a:pt x="1653130" y="681609"/>
                </a:lnTo>
                <a:lnTo>
                  <a:pt x="1651543" y="766513"/>
                </a:lnTo>
                <a:lnTo>
                  <a:pt x="1645193" y="850623"/>
                </a:lnTo>
                <a:lnTo>
                  <a:pt x="1638049" y="933939"/>
                </a:lnTo>
                <a:lnTo>
                  <a:pt x="1625349" y="1018050"/>
                </a:lnTo>
                <a:lnTo>
                  <a:pt x="1610268" y="1101366"/>
                </a:lnTo>
                <a:lnTo>
                  <a:pt x="1592011" y="1183889"/>
                </a:lnTo>
                <a:lnTo>
                  <a:pt x="1570580" y="1264825"/>
                </a:lnTo>
                <a:lnTo>
                  <a:pt x="1545974" y="1345762"/>
                </a:lnTo>
                <a:lnTo>
                  <a:pt x="1518986" y="1424317"/>
                </a:lnTo>
                <a:lnTo>
                  <a:pt x="1488030" y="1503666"/>
                </a:lnTo>
                <a:lnTo>
                  <a:pt x="1454693" y="1579841"/>
                </a:lnTo>
                <a:lnTo>
                  <a:pt x="1418180" y="1656017"/>
                </a:lnTo>
                <a:lnTo>
                  <a:pt x="1378493" y="1730605"/>
                </a:lnTo>
                <a:lnTo>
                  <a:pt x="1335630" y="1804400"/>
                </a:lnTo>
                <a:lnTo>
                  <a:pt x="1290386" y="1875814"/>
                </a:lnTo>
                <a:lnTo>
                  <a:pt x="1242761" y="1945641"/>
                </a:lnTo>
                <a:lnTo>
                  <a:pt x="1191168" y="2013088"/>
                </a:lnTo>
                <a:lnTo>
                  <a:pt x="1137986" y="2079741"/>
                </a:lnTo>
                <a:lnTo>
                  <a:pt x="1080043" y="2144014"/>
                </a:lnTo>
                <a:lnTo>
                  <a:pt x="1020511" y="2205906"/>
                </a:lnTo>
                <a:lnTo>
                  <a:pt x="959393" y="2265418"/>
                </a:lnTo>
                <a:lnTo>
                  <a:pt x="894305" y="2323343"/>
                </a:lnTo>
                <a:lnTo>
                  <a:pt x="826836" y="2379681"/>
                </a:lnTo>
                <a:lnTo>
                  <a:pt x="756986" y="2433638"/>
                </a:lnTo>
                <a:lnTo>
                  <a:pt x="0" y="1393063"/>
                </a:lnTo>
                <a:lnTo>
                  <a:pt x="322797" y="398212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484482" y="4079285"/>
            <a:ext cx="2548085" cy="1465304"/>
          </a:xfrm>
          <a:custGeom>
            <a:avLst/>
            <a:gdLst>
              <a:gd name="connsiteX0" fmla="*/ 751904 w 2559050"/>
              <a:gd name="connsiteY0" fmla="*/ 0 h 1449914"/>
              <a:gd name="connsiteX1" fmla="*/ 1808079 w 2559050"/>
              <a:gd name="connsiteY1" fmla="*/ 0 h 1449914"/>
              <a:gd name="connsiteX2" fmla="*/ 2559050 w 2559050"/>
              <a:gd name="connsiteY2" fmla="*/ 1033837 h 1449914"/>
              <a:gd name="connsiteX3" fmla="*/ 2486025 w 2559050"/>
              <a:gd name="connsiteY3" fmla="*/ 1084656 h 1449914"/>
              <a:gd name="connsiteX4" fmla="*/ 2413000 w 2559050"/>
              <a:gd name="connsiteY4" fmla="*/ 1131504 h 1449914"/>
              <a:gd name="connsiteX5" fmla="*/ 2338388 w 2559050"/>
              <a:gd name="connsiteY5" fmla="*/ 1175970 h 1449914"/>
              <a:gd name="connsiteX6" fmla="*/ 2262188 w 2559050"/>
              <a:gd name="connsiteY6" fmla="*/ 1217261 h 1449914"/>
              <a:gd name="connsiteX7" fmla="*/ 2184400 w 2559050"/>
              <a:gd name="connsiteY7" fmla="*/ 1253786 h 1449914"/>
              <a:gd name="connsiteX8" fmla="*/ 2105025 w 2559050"/>
              <a:gd name="connsiteY8" fmla="*/ 1287136 h 1449914"/>
              <a:gd name="connsiteX9" fmla="*/ 2025650 w 2559050"/>
              <a:gd name="connsiteY9" fmla="*/ 1318898 h 1449914"/>
              <a:gd name="connsiteX10" fmla="*/ 1944688 w 2559050"/>
              <a:gd name="connsiteY10" fmla="*/ 1346689 h 1449914"/>
              <a:gd name="connsiteX11" fmla="*/ 1862138 w 2559050"/>
              <a:gd name="connsiteY11" fmla="*/ 1371304 h 1449914"/>
              <a:gd name="connsiteX12" fmla="*/ 1781969 w 2559050"/>
              <a:gd name="connsiteY12" fmla="*/ 1391949 h 1449914"/>
              <a:gd name="connsiteX13" fmla="*/ 1697831 w 2559050"/>
              <a:gd name="connsiteY13" fmla="*/ 1409418 h 1449914"/>
              <a:gd name="connsiteX14" fmla="*/ 1615281 w 2559050"/>
              <a:gd name="connsiteY14" fmla="*/ 1424505 h 1449914"/>
              <a:gd name="connsiteX15" fmla="*/ 1531938 w 2559050"/>
              <a:gd name="connsiteY15" fmla="*/ 1434827 h 1449914"/>
              <a:gd name="connsiteX16" fmla="*/ 1447800 w 2559050"/>
              <a:gd name="connsiteY16" fmla="*/ 1444356 h 1449914"/>
              <a:gd name="connsiteX17" fmla="*/ 1364456 w 2559050"/>
              <a:gd name="connsiteY17" fmla="*/ 1448326 h 1449914"/>
              <a:gd name="connsiteX18" fmla="*/ 1280319 w 2559050"/>
              <a:gd name="connsiteY18" fmla="*/ 1449914 h 1449914"/>
              <a:gd name="connsiteX19" fmla="*/ 1194594 w 2559050"/>
              <a:gd name="connsiteY19" fmla="*/ 1448326 h 1449914"/>
              <a:gd name="connsiteX20" fmla="*/ 1111250 w 2559050"/>
              <a:gd name="connsiteY20" fmla="*/ 1444356 h 1449914"/>
              <a:gd name="connsiteX21" fmla="*/ 1027113 w 2559050"/>
              <a:gd name="connsiteY21" fmla="*/ 1434827 h 1449914"/>
              <a:gd name="connsiteX22" fmla="*/ 943769 w 2559050"/>
              <a:gd name="connsiteY22" fmla="*/ 1424505 h 1449914"/>
              <a:gd name="connsiteX23" fmla="*/ 861219 w 2559050"/>
              <a:gd name="connsiteY23" fmla="*/ 1409418 h 1449914"/>
              <a:gd name="connsiteX24" fmla="*/ 778669 w 2559050"/>
              <a:gd name="connsiteY24" fmla="*/ 1391949 h 1449914"/>
              <a:gd name="connsiteX25" fmla="*/ 696913 w 2559050"/>
              <a:gd name="connsiteY25" fmla="*/ 1371304 h 1449914"/>
              <a:gd name="connsiteX26" fmla="*/ 614363 w 2559050"/>
              <a:gd name="connsiteY26" fmla="*/ 1346689 h 1449914"/>
              <a:gd name="connsiteX27" fmla="*/ 534988 w 2559050"/>
              <a:gd name="connsiteY27" fmla="*/ 1318898 h 1449914"/>
              <a:gd name="connsiteX28" fmla="*/ 454025 w 2559050"/>
              <a:gd name="connsiteY28" fmla="*/ 1287136 h 1449914"/>
              <a:gd name="connsiteX29" fmla="*/ 376238 w 2559050"/>
              <a:gd name="connsiteY29" fmla="*/ 1253786 h 1449914"/>
              <a:gd name="connsiteX30" fmla="*/ 298450 w 2559050"/>
              <a:gd name="connsiteY30" fmla="*/ 1217261 h 1449914"/>
              <a:gd name="connsiteX31" fmla="*/ 222250 w 2559050"/>
              <a:gd name="connsiteY31" fmla="*/ 1175970 h 1449914"/>
              <a:gd name="connsiteX32" fmla="*/ 146050 w 2559050"/>
              <a:gd name="connsiteY32" fmla="*/ 1131504 h 1449914"/>
              <a:gd name="connsiteX33" fmla="*/ 73025 w 2559050"/>
              <a:gd name="connsiteY33" fmla="*/ 1084656 h 1449914"/>
              <a:gd name="connsiteX34" fmla="*/ 0 w 2559050"/>
              <a:gd name="connsiteY34" fmla="*/ 1033837 h 144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559050" h="1449914">
                <a:moveTo>
                  <a:pt x="751904" y="0"/>
                </a:moveTo>
                <a:lnTo>
                  <a:pt x="1808079" y="0"/>
                </a:lnTo>
                <a:lnTo>
                  <a:pt x="2559050" y="1033837"/>
                </a:lnTo>
                <a:lnTo>
                  <a:pt x="2486025" y="1084656"/>
                </a:lnTo>
                <a:lnTo>
                  <a:pt x="2413000" y="1131504"/>
                </a:lnTo>
                <a:lnTo>
                  <a:pt x="2338388" y="1175970"/>
                </a:lnTo>
                <a:lnTo>
                  <a:pt x="2262188" y="1217261"/>
                </a:lnTo>
                <a:lnTo>
                  <a:pt x="2184400" y="1253786"/>
                </a:lnTo>
                <a:lnTo>
                  <a:pt x="2105025" y="1287136"/>
                </a:lnTo>
                <a:lnTo>
                  <a:pt x="2025650" y="1318898"/>
                </a:lnTo>
                <a:lnTo>
                  <a:pt x="1944688" y="1346689"/>
                </a:lnTo>
                <a:lnTo>
                  <a:pt x="1862138" y="1371304"/>
                </a:lnTo>
                <a:lnTo>
                  <a:pt x="1781969" y="1391949"/>
                </a:lnTo>
                <a:lnTo>
                  <a:pt x="1697831" y="1409418"/>
                </a:lnTo>
                <a:lnTo>
                  <a:pt x="1615281" y="1424505"/>
                </a:lnTo>
                <a:lnTo>
                  <a:pt x="1531938" y="1434827"/>
                </a:lnTo>
                <a:lnTo>
                  <a:pt x="1447800" y="1444356"/>
                </a:lnTo>
                <a:lnTo>
                  <a:pt x="1364456" y="1448326"/>
                </a:lnTo>
                <a:lnTo>
                  <a:pt x="1280319" y="1449914"/>
                </a:lnTo>
                <a:lnTo>
                  <a:pt x="1194594" y="1448326"/>
                </a:lnTo>
                <a:lnTo>
                  <a:pt x="1111250" y="1444356"/>
                </a:lnTo>
                <a:lnTo>
                  <a:pt x="1027113" y="1434827"/>
                </a:lnTo>
                <a:lnTo>
                  <a:pt x="943769" y="1424505"/>
                </a:lnTo>
                <a:lnTo>
                  <a:pt x="861219" y="1409418"/>
                </a:lnTo>
                <a:lnTo>
                  <a:pt x="778669" y="1391949"/>
                </a:lnTo>
                <a:lnTo>
                  <a:pt x="696913" y="1371304"/>
                </a:lnTo>
                <a:lnTo>
                  <a:pt x="614363" y="1346689"/>
                </a:lnTo>
                <a:lnTo>
                  <a:pt x="534988" y="1318898"/>
                </a:lnTo>
                <a:lnTo>
                  <a:pt x="454025" y="1287136"/>
                </a:lnTo>
                <a:lnTo>
                  <a:pt x="376238" y="1253786"/>
                </a:lnTo>
                <a:lnTo>
                  <a:pt x="298450" y="1217261"/>
                </a:lnTo>
                <a:lnTo>
                  <a:pt x="222250" y="1175970"/>
                </a:lnTo>
                <a:lnTo>
                  <a:pt x="146050" y="1131504"/>
                </a:lnTo>
                <a:lnTo>
                  <a:pt x="73025" y="1084656"/>
                </a:lnTo>
                <a:lnTo>
                  <a:pt x="0" y="1033837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3530750" y="2653002"/>
            <a:ext cx="1651997" cy="2433638"/>
          </a:xfrm>
          <a:custGeom>
            <a:avLst/>
            <a:gdLst>
              <a:gd name="connsiteX0" fmla="*/ 107156 w 1651997"/>
              <a:gd name="connsiteY0" fmla="*/ 0 h 2433638"/>
              <a:gd name="connsiteX1" fmla="*/ 1328176 w 1651997"/>
              <a:gd name="connsiteY1" fmla="*/ 397510 h 2433638"/>
              <a:gd name="connsiteX2" fmla="*/ 1651997 w 1651997"/>
              <a:gd name="connsiteY2" fmla="*/ 1395517 h 2433638"/>
              <a:gd name="connsiteX3" fmla="*/ 897732 w 1651997"/>
              <a:gd name="connsiteY3" fmla="*/ 2433638 h 2433638"/>
              <a:gd name="connsiteX4" fmla="*/ 827882 w 1651997"/>
              <a:gd name="connsiteY4" fmla="*/ 2379681 h 2433638"/>
              <a:gd name="connsiteX5" fmla="*/ 758825 w 1651997"/>
              <a:gd name="connsiteY5" fmla="*/ 2323343 h 2433638"/>
              <a:gd name="connsiteX6" fmla="*/ 695325 w 1651997"/>
              <a:gd name="connsiteY6" fmla="*/ 2265418 h 2433638"/>
              <a:gd name="connsiteX7" fmla="*/ 632619 w 1651997"/>
              <a:gd name="connsiteY7" fmla="*/ 2205906 h 2433638"/>
              <a:gd name="connsiteX8" fmla="*/ 573088 w 1651997"/>
              <a:gd name="connsiteY8" fmla="*/ 2144014 h 2433638"/>
              <a:gd name="connsiteX9" fmla="*/ 516732 w 1651997"/>
              <a:gd name="connsiteY9" fmla="*/ 2079741 h 2433638"/>
              <a:gd name="connsiteX10" fmla="*/ 461963 w 1651997"/>
              <a:gd name="connsiteY10" fmla="*/ 2013088 h 2433638"/>
              <a:gd name="connsiteX11" fmla="*/ 411956 w 1651997"/>
              <a:gd name="connsiteY11" fmla="*/ 1945641 h 2433638"/>
              <a:gd name="connsiteX12" fmla="*/ 362744 w 1651997"/>
              <a:gd name="connsiteY12" fmla="*/ 1875814 h 2433638"/>
              <a:gd name="connsiteX13" fmla="*/ 317500 w 1651997"/>
              <a:gd name="connsiteY13" fmla="*/ 1804400 h 2433638"/>
              <a:gd name="connsiteX14" fmla="*/ 274638 w 1651997"/>
              <a:gd name="connsiteY14" fmla="*/ 1730605 h 2433638"/>
              <a:gd name="connsiteX15" fmla="*/ 234950 w 1651997"/>
              <a:gd name="connsiteY15" fmla="*/ 1656017 h 2433638"/>
              <a:gd name="connsiteX16" fmla="*/ 198438 w 1651997"/>
              <a:gd name="connsiteY16" fmla="*/ 1579841 h 2433638"/>
              <a:gd name="connsiteX17" fmla="*/ 165100 w 1651997"/>
              <a:gd name="connsiteY17" fmla="*/ 1503666 h 2433638"/>
              <a:gd name="connsiteX18" fmla="*/ 134144 w 1651997"/>
              <a:gd name="connsiteY18" fmla="*/ 1424317 h 2433638"/>
              <a:gd name="connsiteX19" fmla="*/ 107156 w 1651997"/>
              <a:gd name="connsiteY19" fmla="*/ 1345762 h 2433638"/>
              <a:gd name="connsiteX20" fmla="*/ 82550 w 1651997"/>
              <a:gd name="connsiteY20" fmla="*/ 1264825 h 2433638"/>
              <a:gd name="connsiteX21" fmla="*/ 61119 w 1651997"/>
              <a:gd name="connsiteY21" fmla="*/ 1183889 h 2433638"/>
              <a:gd name="connsiteX22" fmla="*/ 42863 w 1651997"/>
              <a:gd name="connsiteY22" fmla="*/ 1101366 h 2433638"/>
              <a:gd name="connsiteX23" fmla="*/ 27781 w 1651997"/>
              <a:gd name="connsiteY23" fmla="*/ 1018050 h 2433638"/>
              <a:gd name="connsiteX24" fmla="*/ 16669 w 1651997"/>
              <a:gd name="connsiteY24" fmla="*/ 933939 h 2433638"/>
              <a:gd name="connsiteX25" fmla="*/ 7938 w 1651997"/>
              <a:gd name="connsiteY25" fmla="*/ 850623 h 2433638"/>
              <a:gd name="connsiteX26" fmla="*/ 1588 w 1651997"/>
              <a:gd name="connsiteY26" fmla="*/ 766513 h 2433638"/>
              <a:gd name="connsiteX27" fmla="*/ 0 w 1651997"/>
              <a:gd name="connsiteY27" fmla="*/ 681609 h 2433638"/>
              <a:gd name="connsiteX28" fmla="*/ 1588 w 1651997"/>
              <a:gd name="connsiteY28" fmla="*/ 595912 h 2433638"/>
              <a:gd name="connsiteX29" fmla="*/ 6350 w 1651997"/>
              <a:gd name="connsiteY29" fmla="*/ 510215 h 2433638"/>
              <a:gd name="connsiteX30" fmla="*/ 13494 w 1651997"/>
              <a:gd name="connsiteY30" fmla="*/ 425312 h 2433638"/>
              <a:gd name="connsiteX31" fmla="*/ 26194 w 1651997"/>
              <a:gd name="connsiteY31" fmla="*/ 339614 h 2433638"/>
              <a:gd name="connsiteX32" fmla="*/ 41275 w 1651997"/>
              <a:gd name="connsiteY32" fmla="*/ 254711 h 2433638"/>
              <a:gd name="connsiteX33" fmla="*/ 59531 w 1651997"/>
              <a:gd name="connsiteY33" fmla="*/ 169014 h 2433638"/>
              <a:gd name="connsiteX34" fmla="*/ 80963 w 1651997"/>
              <a:gd name="connsiteY34" fmla="*/ 85697 h 2433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651997" h="2433638">
                <a:moveTo>
                  <a:pt x="107156" y="0"/>
                </a:moveTo>
                <a:lnTo>
                  <a:pt x="1328176" y="397510"/>
                </a:lnTo>
                <a:lnTo>
                  <a:pt x="1651997" y="1395517"/>
                </a:lnTo>
                <a:lnTo>
                  <a:pt x="897732" y="2433638"/>
                </a:lnTo>
                <a:lnTo>
                  <a:pt x="827882" y="2379681"/>
                </a:lnTo>
                <a:lnTo>
                  <a:pt x="758825" y="2323343"/>
                </a:lnTo>
                <a:lnTo>
                  <a:pt x="695325" y="2265418"/>
                </a:lnTo>
                <a:lnTo>
                  <a:pt x="632619" y="2205906"/>
                </a:lnTo>
                <a:lnTo>
                  <a:pt x="573088" y="2144014"/>
                </a:lnTo>
                <a:lnTo>
                  <a:pt x="516732" y="2079741"/>
                </a:lnTo>
                <a:lnTo>
                  <a:pt x="461963" y="2013088"/>
                </a:lnTo>
                <a:lnTo>
                  <a:pt x="411956" y="1945641"/>
                </a:lnTo>
                <a:lnTo>
                  <a:pt x="362744" y="1875814"/>
                </a:lnTo>
                <a:lnTo>
                  <a:pt x="317500" y="1804400"/>
                </a:lnTo>
                <a:lnTo>
                  <a:pt x="274638" y="1730605"/>
                </a:lnTo>
                <a:lnTo>
                  <a:pt x="234950" y="1656017"/>
                </a:lnTo>
                <a:lnTo>
                  <a:pt x="198438" y="1579841"/>
                </a:lnTo>
                <a:lnTo>
                  <a:pt x="165100" y="1503666"/>
                </a:lnTo>
                <a:lnTo>
                  <a:pt x="134144" y="1424317"/>
                </a:lnTo>
                <a:lnTo>
                  <a:pt x="107156" y="1345762"/>
                </a:lnTo>
                <a:lnTo>
                  <a:pt x="82550" y="1264825"/>
                </a:lnTo>
                <a:lnTo>
                  <a:pt x="61119" y="1183889"/>
                </a:lnTo>
                <a:lnTo>
                  <a:pt x="42863" y="1101366"/>
                </a:lnTo>
                <a:lnTo>
                  <a:pt x="27781" y="1018050"/>
                </a:lnTo>
                <a:lnTo>
                  <a:pt x="16669" y="933939"/>
                </a:lnTo>
                <a:lnTo>
                  <a:pt x="7938" y="850623"/>
                </a:lnTo>
                <a:lnTo>
                  <a:pt x="1588" y="766513"/>
                </a:lnTo>
                <a:lnTo>
                  <a:pt x="0" y="681609"/>
                </a:lnTo>
                <a:lnTo>
                  <a:pt x="1588" y="595912"/>
                </a:lnTo>
                <a:lnTo>
                  <a:pt x="6350" y="510215"/>
                </a:lnTo>
                <a:lnTo>
                  <a:pt x="13494" y="425312"/>
                </a:lnTo>
                <a:lnTo>
                  <a:pt x="26194" y="339614"/>
                </a:lnTo>
                <a:lnTo>
                  <a:pt x="41275" y="254711"/>
                </a:lnTo>
                <a:lnTo>
                  <a:pt x="59531" y="169014"/>
                </a:lnTo>
                <a:lnTo>
                  <a:pt x="80963" y="85697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3661634" y="1087475"/>
            <a:ext cx="2068513" cy="1903311"/>
          </a:xfrm>
          <a:custGeom>
            <a:avLst/>
            <a:gdLst>
              <a:gd name="connsiteX0" fmla="*/ 2068513 w 2068513"/>
              <a:gd name="connsiteY0" fmla="*/ 0 h 1903311"/>
              <a:gd name="connsiteX1" fmla="*/ 2068513 w 2068513"/>
              <a:gd name="connsiteY1" fmla="*/ 1291861 h 1903311"/>
              <a:gd name="connsiteX2" fmla="*/ 1228094 w 2068513"/>
              <a:gd name="connsiteY2" fmla="*/ 1903311 h 1903311"/>
              <a:gd name="connsiteX3" fmla="*/ 0 w 2068513"/>
              <a:gd name="connsiteY3" fmla="*/ 1504157 h 1903311"/>
              <a:gd name="connsiteX4" fmla="*/ 29369 w 2068513"/>
              <a:gd name="connsiteY4" fmla="*/ 1420019 h 1903311"/>
              <a:gd name="connsiteX5" fmla="*/ 61119 w 2068513"/>
              <a:gd name="connsiteY5" fmla="*/ 1339850 h 1903311"/>
              <a:gd name="connsiteX6" fmla="*/ 96044 w 2068513"/>
              <a:gd name="connsiteY6" fmla="*/ 1258888 h 1903311"/>
              <a:gd name="connsiteX7" fmla="*/ 132556 w 2068513"/>
              <a:gd name="connsiteY7" fmla="*/ 1181100 h 1903311"/>
              <a:gd name="connsiteX8" fmla="*/ 173831 w 2068513"/>
              <a:gd name="connsiteY8" fmla="*/ 1106488 h 1903311"/>
              <a:gd name="connsiteX9" fmla="*/ 218281 w 2068513"/>
              <a:gd name="connsiteY9" fmla="*/ 1031875 h 1903311"/>
              <a:gd name="connsiteX10" fmla="*/ 264319 w 2068513"/>
              <a:gd name="connsiteY10" fmla="*/ 960438 h 1903311"/>
              <a:gd name="connsiteX11" fmla="*/ 312738 w 2068513"/>
              <a:gd name="connsiteY11" fmla="*/ 889794 h 1903311"/>
              <a:gd name="connsiteX12" fmla="*/ 364331 w 2068513"/>
              <a:gd name="connsiteY12" fmla="*/ 823119 h 1903311"/>
              <a:gd name="connsiteX13" fmla="*/ 419100 w 2068513"/>
              <a:gd name="connsiteY13" fmla="*/ 757238 h 1903311"/>
              <a:gd name="connsiteX14" fmla="*/ 475457 w 2068513"/>
              <a:gd name="connsiteY14" fmla="*/ 695325 h 1903311"/>
              <a:gd name="connsiteX15" fmla="*/ 533400 w 2068513"/>
              <a:gd name="connsiteY15" fmla="*/ 634206 h 1903311"/>
              <a:gd name="connsiteX16" fmla="*/ 594519 w 2068513"/>
              <a:gd name="connsiteY16" fmla="*/ 576263 h 1903311"/>
              <a:gd name="connsiteX17" fmla="*/ 657225 w 2068513"/>
              <a:gd name="connsiteY17" fmla="*/ 519906 h 1903311"/>
              <a:gd name="connsiteX18" fmla="*/ 722313 w 2068513"/>
              <a:gd name="connsiteY18" fmla="*/ 466725 h 1903311"/>
              <a:gd name="connsiteX19" fmla="*/ 789782 w 2068513"/>
              <a:gd name="connsiteY19" fmla="*/ 415925 h 1903311"/>
              <a:gd name="connsiteX20" fmla="*/ 859632 w 2068513"/>
              <a:gd name="connsiteY20" fmla="*/ 367506 h 1903311"/>
              <a:gd name="connsiteX21" fmla="*/ 930275 w 2068513"/>
              <a:gd name="connsiteY21" fmla="*/ 321469 h 1903311"/>
              <a:gd name="connsiteX22" fmla="*/ 1003300 w 2068513"/>
              <a:gd name="connsiteY22" fmla="*/ 278606 h 1903311"/>
              <a:gd name="connsiteX23" fmla="*/ 1076325 w 2068513"/>
              <a:gd name="connsiteY23" fmla="*/ 238919 h 1903311"/>
              <a:gd name="connsiteX24" fmla="*/ 1152525 w 2068513"/>
              <a:gd name="connsiteY24" fmla="*/ 202406 h 1903311"/>
              <a:gd name="connsiteX25" fmla="*/ 1230313 w 2068513"/>
              <a:gd name="connsiteY25" fmla="*/ 167481 h 1903311"/>
              <a:gd name="connsiteX26" fmla="*/ 1309688 w 2068513"/>
              <a:gd name="connsiteY26" fmla="*/ 137319 h 1903311"/>
              <a:gd name="connsiteX27" fmla="*/ 1389063 w 2068513"/>
              <a:gd name="connsiteY27" fmla="*/ 109538 h 1903311"/>
              <a:gd name="connsiteX28" fmla="*/ 1470819 w 2068513"/>
              <a:gd name="connsiteY28" fmla="*/ 84138 h 1903311"/>
              <a:gd name="connsiteX29" fmla="*/ 1553369 w 2068513"/>
              <a:gd name="connsiteY29" fmla="*/ 62706 h 1903311"/>
              <a:gd name="connsiteX30" fmla="*/ 1637507 w 2068513"/>
              <a:gd name="connsiteY30" fmla="*/ 42863 h 1903311"/>
              <a:gd name="connsiteX31" fmla="*/ 1720851 w 2068513"/>
              <a:gd name="connsiteY31" fmla="*/ 27781 h 1903311"/>
              <a:gd name="connsiteX32" fmla="*/ 1808163 w 2068513"/>
              <a:gd name="connsiteY32" fmla="*/ 15081 h 1903311"/>
              <a:gd name="connsiteX33" fmla="*/ 1893094 w 2068513"/>
              <a:gd name="connsiteY33" fmla="*/ 7938 h 1903311"/>
              <a:gd name="connsiteX34" fmla="*/ 1981994 w 2068513"/>
              <a:gd name="connsiteY34" fmla="*/ 1588 h 1903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068513" h="1903311">
                <a:moveTo>
                  <a:pt x="2068513" y="0"/>
                </a:moveTo>
                <a:lnTo>
                  <a:pt x="2068513" y="1291861"/>
                </a:lnTo>
                <a:lnTo>
                  <a:pt x="1228094" y="1903311"/>
                </a:lnTo>
                <a:lnTo>
                  <a:pt x="0" y="1504157"/>
                </a:lnTo>
                <a:lnTo>
                  <a:pt x="29369" y="1420019"/>
                </a:lnTo>
                <a:lnTo>
                  <a:pt x="61119" y="1339850"/>
                </a:lnTo>
                <a:lnTo>
                  <a:pt x="96044" y="1258888"/>
                </a:lnTo>
                <a:lnTo>
                  <a:pt x="132556" y="1181100"/>
                </a:lnTo>
                <a:lnTo>
                  <a:pt x="173831" y="1106488"/>
                </a:lnTo>
                <a:lnTo>
                  <a:pt x="218281" y="1031875"/>
                </a:lnTo>
                <a:lnTo>
                  <a:pt x="264319" y="960438"/>
                </a:lnTo>
                <a:lnTo>
                  <a:pt x="312738" y="889794"/>
                </a:lnTo>
                <a:lnTo>
                  <a:pt x="364331" y="823119"/>
                </a:lnTo>
                <a:lnTo>
                  <a:pt x="419100" y="757238"/>
                </a:lnTo>
                <a:lnTo>
                  <a:pt x="475457" y="695325"/>
                </a:lnTo>
                <a:lnTo>
                  <a:pt x="533400" y="634206"/>
                </a:lnTo>
                <a:lnTo>
                  <a:pt x="594519" y="576263"/>
                </a:lnTo>
                <a:lnTo>
                  <a:pt x="657225" y="519906"/>
                </a:lnTo>
                <a:lnTo>
                  <a:pt x="722313" y="466725"/>
                </a:lnTo>
                <a:lnTo>
                  <a:pt x="789782" y="415925"/>
                </a:lnTo>
                <a:lnTo>
                  <a:pt x="859632" y="367506"/>
                </a:lnTo>
                <a:lnTo>
                  <a:pt x="930275" y="321469"/>
                </a:lnTo>
                <a:lnTo>
                  <a:pt x="1003300" y="278606"/>
                </a:lnTo>
                <a:lnTo>
                  <a:pt x="1076325" y="238919"/>
                </a:lnTo>
                <a:lnTo>
                  <a:pt x="1152525" y="202406"/>
                </a:lnTo>
                <a:lnTo>
                  <a:pt x="1230313" y="167481"/>
                </a:lnTo>
                <a:lnTo>
                  <a:pt x="1309688" y="137319"/>
                </a:lnTo>
                <a:lnTo>
                  <a:pt x="1389063" y="109538"/>
                </a:lnTo>
                <a:lnTo>
                  <a:pt x="1470819" y="84138"/>
                </a:lnTo>
                <a:lnTo>
                  <a:pt x="1553369" y="62706"/>
                </a:lnTo>
                <a:lnTo>
                  <a:pt x="1637507" y="42863"/>
                </a:lnTo>
                <a:lnTo>
                  <a:pt x="1720851" y="27781"/>
                </a:lnTo>
                <a:lnTo>
                  <a:pt x="1808163" y="15081"/>
                </a:lnTo>
                <a:lnTo>
                  <a:pt x="1893094" y="7938"/>
                </a:lnTo>
                <a:lnTo>
                  <a:pt x="1981994" y="1588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939749" y="1297945"/>
            <a:ext cx="341752" cy="341752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cap="small" dirty="0" smtClean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2</a:t>
            </a:r>
            <a:endParaRPr lang="en-US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7476705" y="2877695"/>
            <a:ext cx="341752" cy="341752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cap="small" dirty="0" smtClean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3</a:t>
            </a:r>
            <a:endParaRPr lang="en-US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591129" y="4259100"/>
            <a:ext cx="341752" cy="341752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cap="small" dirty="0" smtClean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4</a:t>
            </a:r>
            <a:endParaRPr lang="en-US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764060" y="2949373"/>
            <a:ext cx="341752" cy="341752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cap="small" dirty="0" smtClean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5</a:t>
            </a:r>
            <a:endParaRPr lang="en-US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5182747" y="1279972"/>
            <a:ext cx="341752" cy="341752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cap="small" dirty="0" smtClean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1</a:t>
            </a:r>
            <a:endParaRPr lang="en-US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3511" y="1880774"/>
            <a:ext cx="1766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Комфортная среда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12563" y="4628015"/>
            <a:ext cx="1571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Экология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861031" y="1912130"/>
            <a:ext cx="1556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Идентичность 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код города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461317" y="3553382"/>
            <a:ext cx="157805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ru-RU" sz="1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Безопасность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626610" y="3351400"/>
            <a:ext cx="17270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Социальная </a:t>
            </a:r>
            <a:endParaRPr lang="ru-RU" sz="11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1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поддержка </a:t>
            </a:r>
            <a:r>
              <a:rPr lang="ru-RU" sz="1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отдельных </a:t>
            </a:r>
            <a:endParaRPr lang="ru-RU" sz="11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1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категорий </a:t>
            </a:r>
            <a:r>
              <a:rPr lang="ru-RU" sz="1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</a:t>
            </a:r>
          </a:p>
        </p:txBody>
      </p:sp>
      <p:sp>
        <p:nvSpPr>
          <p:cNvPr id="27" name="Rectangle 26"/>
          <p:cNvSpPr/>
          <p:nvPr/>
        </p:nvSpPr>
        <p:spPr>
          <a:xfrm>
            <a:off x="8151778" y="1614258"/>
            <a:ext cx="216024" cy="85946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476392" y="1592109"/>
            <a:ext cx="3086503" cy="859469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Фокеев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А.А. 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endParaRPr lang="ru-RU" sz="1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Романов А.А.,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Стебекова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Н.П.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sz="1400" b="1" cap="small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8096943" y="1584201"/>
            <a:ext cx="341752" cy="341752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cap="small" dirty="0" smtClean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2</a:t>
            </a:r>
            <a:endParaRPr lang="en-US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198887" y="3776214"/>
            <a:ext cx="219496" cy="150236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492733" y="3723553"/>
            <a:ext cx="3070077" cy="1555029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Печенкин Д.Н.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8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sz="135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Вечтомов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А.Ю., </a:t>
            </a:r>
            <a:r>
              <a:rPr lang="ru-RU" sz="135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Замятина 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И.П., </a:t>
            </a:r>
            <a:r>
              <a:rPr lang="ru-RU" sz="135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Ванькова М.Н., Дворников 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А.В., </a:t>
            </a: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sz="135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Рачёв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А.А., Кузнецова Г.М., </a:t>
            </a: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Ющенко М.В., </a:t>
            </a:r>
            <a:r>
              <a:rPr lang="ru-RU" sz="135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Стебекова</a:t>
            </a:r>
            <a:r>
              <a:rPr lang="ru-RU" sz="135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Н.П., Зыков П.М.  </a:t>
            </a:r>
          </a:p>
        </p:txBody>
      </p:sp>
      <p:sp>
        <p:nvSpPr>
          <p:cNvPr id="32" name="Oval 31"/>
          <p:cNvSpPr/>
          <p:nvPr/>
        </p:nvSpPr>
        <p:spPr>
          <a:xfrm>
            <a:off x="8124537" y="3663298"/>
            <a:ext cx="341752" cy="341752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cap="small" dirty="0" smtClean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3</a:t>
            </a:r>
            <a:endParaRPr lang="en-US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929374" y="5781867"/>
            <a:ext cx="216024" cy="78319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229900" y="5604864"/>
            <a:ext cx="3733694" cy="960193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Ванькова М.Н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endParaRPr lang="ru-RU" sz="8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Адушкин В.Б.,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Фокеев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А.А., </a:t>
            </a:r>
            <a:endParaRPr lang="ru-RU" sz="1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Ильиных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А.В.,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Стебекова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Н.П.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sz="1600" cap="small" dirty="0">
              <a:solidFill>
                <a:schemeClr val="accent2">
                  <a:lumMod val="75000"/>
                </a:schemeClr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latin typeface="Calibri Light" panose="020F0302020204030204" pitchFamily="34" charset="0"/>
              <a:cs typeface="Arial" pitchFamily="34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3888147" y="5544166"/>
            <a:ext cx="341752" cy="341752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cap="small" dirty="0" smtClean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4</a:t>
            </a:r>
            <a:endParaRPr lang="en-US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24588" y="4120842"/>
            <a:ext cx="216024" cy="99485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16740" y="3947090"/>
            <a:ext cx="2982918" cy="1168610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Шалыгина И.А.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Зимарева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В.М., </a:t>
            </a:r>
            <a:endParaRPr lang="ru-RU" sz="1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Дворников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А.В., Ванькова М.Н., Новикова М.А.,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Стебекова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Н.П. </a:t>
            </a:r>
          </a:p>
        </p:txBody>
      </p:sp>
      <p:sp>
        <p:nvSpPr>
          <p:cNvPr id="38" name="Oval 37"/>
          <p:cNvSpPr/>
          <p:nvPr/>
        </p:nvSpPr>
        <p:spPr>
          <a:xfrm>
            <a:off x="148544" y="3943678"/>
            <a:ext cx="341752" cy="341752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cap="small" dirty="0" smtClean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5</a:t>
            </a:r>
            <a:endParaRPr lang="en-US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83904" y="1614257"/>
            <a:ext cx="216024" cy="160519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58229" y="1468820"/>
            <a:ext cx="3066367" cy="1750627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Фокеев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А.А. 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endParaRPr lang="ru-RU" sz="1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Романов А.А., Ванькова М.Н., Адушкин В.Б., </a:t>
            </a:r>
            <a:endParaRPr lang="ru-RU" sz="135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sz="135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Недашковский</a:t>
            </a:r>
            <a:r>
              <a:rPr lang="ru-RU" sz="135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А.А., </a:t>
            </a:r>
            <a:endParaRPr lang="ru-RU" sz="135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sz="135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Карташова 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О.В.,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Колунин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Д.В., Коршунова А.Е.,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Стебекова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Н.П., Кайзер Б.В., Дворников А.В.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b="1" cap="small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113796" y="1468821"/>
            <a:ext cx="341752" cy="341752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cap="small" dirty="0" smtClean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1</a:t>
            </a:r>
            <a:endParaRPr lang="en-US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" y="57505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Ответственные за реализацию направления «Уровень и качество жизни» и векторов</a:t>
            </a:r>
            <a:endParaRPr lang="en-US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866890" y="3012564"/>
            <a:ext cx="1799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СТРАТЕГИЯ 2050</a:t>
            </a:r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38486" y="364100"/>
            <a:ext cx="97319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(распоряжение Администрации города от 13.03.2024 № 1116)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2" y="677886"/>
            <a:ext cx="1219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заместители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Главы города Шаров В.А. /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Агафонов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С.А.</a:t>
            </a:r>
            <a:endParaRPr lang="en-US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640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Ellipse 256"/>
          <p:cNvGrpSpPr>
            <a:grpSpLocks/>
          </p:cNvGrpSpPr>
          <p:nvPr/>
        </p:nvGrpSpPr>
        <p:grpSpPr bwMode="auto">
          <a:xfrm>
            <a:off x="1853964" y="5162102"/>
            <a:ext cx="4427537" cy="647824"/>
            <a:chOff x="4712208" y="4803648"/>
            <a:chExt cx="2822448" cy="621792"/>
          </a:xfrm>
        </p:grpSpPr>
        <p:pic>
          <p:nvPicPr>
            <p:cNvPr id="5" name="Ellipse 256"/>
            <p:cNvPicPr>
              <a:picLocks noChangeArrowheads="1"/>
            </p:cNvPicPr>
            <p:nvPr/>
          </p:nvPicPr>
          <p:blipFill>
            <a:blip r:embed="rId2">
              <a:lum bright="6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2208" y="4803648"/>
              <a:ext cx="2822448" cy="6217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 Box 369"/>
            <p:cNvSpPr txBox="1">
              <a:spLocks noChangeArrowheads="1"/>
            </p:cNvSpPr>
            <p:nvPr/>
          </p:nvSpPr>
          <p:spPr bwMode="auto">
            <a:xfrm>
              <a:off x="5129610" y="4897422"/>
              <a:ext cx="1985245" cy="4340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 noProof="1">
                <a:solidFill>
                  <a:srgbClr val="FFFFFF"/>
                </a:solidFill>
                <a:latin typeface="Calibri" pitchFamily="34" charset="0"/>
                <a:ea typeface="MS PGothic" pitchFamily="34" charset="-128"/>
              </a:endParaRPr>
            </a:p>
          </p:txBody>
        </p:sp>
      </p:grpSp>
      <p:sp>
        <p:nvSpPr>
          <p:cNvPr id="7" name="Freeform 6"/>
          <p:cNvSpPr>
            <a:spLocks/>
          </p:cNvSpPr>
          <p:nvPr/>
        </p:nvSpPr>
        <p:spPr bwMode="auto">
          <a:xfrm>
            <a:off x="5804458" y="1088394"/>
            <a:ext cx="2042757" cy="1904188"/>
          </a:xfrm>
          <a:custGeom>
            <a:avLst/>
            <a:gdLst>
              <a:gd name="connsiteX0" fmla="*/ 0 w 2070100"/>
              <a:gd name="connsiteY0" fmla="*/ 0 h 1903889"/>
              <a:gd name="connsiteX1" fmla="*/ 88106 w 2070100"/>
              <a:gd name="connsiteY1" fmla="*/ 1588 h 1903889"/>
              <a:gd name="connsiteX2" fmla="*/ 175419 w 2070100"/>
              <a:gd name="connsiteY2" fmla="*/ 7938 h 1903889"/>
              <a:gd name="connsiteX3" fmla="*/ 261938 w 2070100"/>
              <a:gd name="connsiteY3" fmla="*/ 15081 h 1903889"/>
              <a:gd name="connsiteX4" fmla="*/ 347663 w 2070100"/>
              <a:gd name="connsiteY4" fmla="*/ 27781 h 1903889"/>
              <a:gd name="connsiteX5" fmla="*/ 432594 w 2070100"/>
              <a:gd name="connsiteY5" fmla="*/ 42863 h 1903889"/>
              <a:gd name="connsiteX6" fmla="*/ 515144 w 2070100"/>
              <a:gd name="connsiteY6" fmla="*/ 62706 h 1903889"/>
              <a:gd name="connsiteX7" fmla="*/ 599281 w 2070100"/>
              <a:gd name="connsiteY7" fmla="*/ 84138 h 1903889"/>
              <a:gd name="connsiteX8" fmla="*/ 679450 w 2070100"/>
              <a:gd name="connsiteY8" fmla="*/ 109538 h 1903889"/>
              <a:gd name="connsiteX9" fmla="*/ 760413 w 2070100"/>
              <a:gd name="connsiteY9" fmla="*/ 137319 h 1903889"/>
              <a:gd name="connsiteX10" fmla="*/ 838200 w 2070100"/>
              <a:gd name="connsiteY10" fmla="*/ 167481 h 1903889"/>
              <a:gd name="connsiteX11" fmla="*/ 915988 w 2070100"/>
              <a:gd name="connsiteY11" fmla="*/ 202406 h 1903889"/>
              <a:gd name="connsiteX12" fmla="*/ 992188 w 2070100"/>
              <a:gd name="connsiteY12" fmla="*/ 238919 h 1903889"/>
              <a:gd name="connsiteX13" fmla="*/ 1066800 w 2070100"/>
              <a:gd name="connsiteY13" fmla="*/ 278606 h 1903889"/>
              <a:gd name="connsiteX14" fmla="*/ 1138238 w 2070100"/>
              <a:gd name="connsiteY14" fmla="*/ 321469 h 1903889"/>
              <a:gd name="connsiteX15" fmla="*/ 1210469 w 2070100"/>
              <a:gd name="connsiteY15" fmla="*/ 367506 h 1903889"/>
              <a:gd name="connsiteX16" fmla="*/ 1278731 w 2070100"/>
              <a:gd name="connsiteY16" fmla="*/ 415925 h 1903889"/>
              <a:gd name="connsiteX17" fmla="*/ 1346200 w 2070100"/>
              <a:gd name="connsiteY17" fmla="*/ 466725 h 1903889"/>
              <a:gd name="connsiteX18" fmla="*/ 1411288 w 2070100"/>
              <a:gd name="connsiteY18" fmla="*/ 519906 h 1903889"/>
              <a:gd name="connsiteX19" fmla="*/ 1473994 w 2070100"/>
              <a:gd name="connsiteY19" fmla="*/ 576263 h 1903889"/>
              <a:gd name="connsiteX20" fmla="*/ 1535113 w 2070100"/>
              <a:gd name="connsiteY20" fmla="*/ 634206 h 1903889"/>
              <a:gd name="connsiteX21" fmla="*/ 1593850 w 2070100"/>
              <a:gd name="connsiteY21" fmla="*/ 695325 h 1903889"/>
              <a:gd name="connsiteX22" fmla="*/ 1651000 w 2070100"/>
              <a:gd name="connsiteY22" fmla="*/ 757238 h 1903889"/>
              <a:gd name="connsiteX23" fmla="*/ 1704181 w 2070100"/>
              <a:gd name="connsiteY23" fmla="*/ 823119 h 1903889"/>
              <a:gd name="connsiteX24" fmla="*/ 1755775 w 2070100"/>
              <a:gd name="connsiteY24" fmla="*/ 889794 h 1903889"/>
              <a:gd name="connsiteX25" fmla="*/ 1804194 w 2070100"/>
              <a:gd name="connsiteY25" fmla="*/ 960438 h 1903889"/>
              <a:gd name="connsiteX26" fmla="*/ 1850231 w 2070100"/>
              <a:gd name="connsiteY26" fmla="*/ 1031875 h 1903889"/>
              <a:gd name="connsiteX27" fmla="*/ 1894681 w 2070100"/>
              <a:gd name="connsiteY27" fmla="*/ 1106488 h 1903889"/>
              <a:gd name="connsiteX28" fmla="*/ 1935956 w 2070100"/>
              <a:gd name="connsiteY28" fmla="*/ 1181100 h 1903889"/>
              <a:gd name="connsiteX29" fmla="*/ 1974056 w 2070100"/>
              <a:gd name="connsiteY29" fmla="*/ 1258888 h 1903889"/>
              <a:gd name="connsiteX30" fmla="*/ 2008981 w 2070100"/>
              <a:gd name="connsiteY30" fmla="*/ 1339850 h 1903889"/>
              <a:gd name="connsiteX31" fmla="*/ 2040731 w 2070100"/>
              <a:gd name="connsiteY31" fmla="*/ 1420019 h 1903889"/>
              <a:gd name="connsiteX32" fmla="*/ 2070100 w 2070100"/>
              <a:gd name="connsiteY32" fmla="*/ 1504157 h 1903889"/>
              <a:gd name="connsiteX33" fmla="*/ 839284 w 2070100"/>
              <a:gd name="connsiteY33" fmla="*/ 1903889 h 1903889"/>
              <a:gd name="connsiteX34" fmla="*/ 0 w 2070100"/>
              <a:gd name="connsiteY34" fmla="*/ 1293264 h 1903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070100" h="1903889">
                <a:moveTo>
                  <a:pt x="0" y="0"/>
                </a:moveTo>
                <a:lnTo>
                  <a:pt x="88106" y="1588"/>
                </a:lnTo>
                <a:lnTo>
                  <a:pt x="175419" y="7938"/>
                </a:lnTo>
                <a:lnTo>
                  <a:pt x="261938" y="15081"/>
                </a:lnTo>
                <a:lnTo>
                  <a:pt x="347663" y="27781"/>
                </a:lnTo>
                <a:lnTo>
                  <a:pt x="432594" y="42863"/>
                </a:lnTo>
                <a:lnTo>
                  <a:pt x="515144" y="62706"/>
                </a:lnTo>
                <a:lnTo>
                  <a:pt x="599281" y="84138"/>
                </a:lnTo>
                <a:lnTo>
                  <a:pt x="679450" y="109538"/>
                </a:lnTo>
                <a:lnTo>
                  <a:pt x="760413" y="137319"/>
                </a:lnTo>
                <a:lnTo>
                  <a:pt x="838200" y="167481"/>
                </a:lnTo>
                <a:lnTo>
                  <a:pt x="915988" y="202406"/>
                </a:lnTo>
                <a:lnTo>
                  <a:pt x="992188" y="238919"/>
                </a:lnTo>
                <a:lnTo>
                  <a:pt x="1066800" y="278606"/>
                </a:lnTo>
                <a:lnTo>
                  <a:pt x="1138238" y="321469"/>
                </a:lnTo>
                <a:lnTo>
                  <a:pt x="1210469" y="367506"/>
                </a:lnTo>
                <a:lnTo>
                  <a:pt x="1278731" y="415925"/>
                </a:lnTo>
                <a:lnTo>
                  <a:pt x="1346200" y="466725"/>
                </a:lnTo>
                <a:lnTo>
                  <a:pt x="1411288" y="519906"/>
                </a:lnTo>
                <a:lnTo>
                  <a:pt x="1473994" y="576263"/>
                </a:lnTo>
                <a:lnTo>
                  <a:pt x="1535113" y="634206"/>
                </a:lnTo>
                <a:lnTo>
                  <a:pt x="1593850" y="695325"/>
                </a:lnTo>
                <a:lnTo>
                  <a:pt x="1651000" y="757238"/>
                </a:lnTo>
                <a:lnTo>
                  <a:pt x="1704181" y="823119"/>
                </a:lnTo>
                <a:lnTo>
                  <a:pt x="1755775" y="889794"/>
                </a:lnTo>
                <a:lnTo>
                  <a:pt x="1804194" y="960438"/>
                </a:lnTo>
                <a:lnTo>
                  <a:pt x="1850231" y="1031875"/>
                </a:lnTo>
                <a:lnTo>
                  <a:pt x="1894681" y="1106488"/>
                </a:lnTo>
                <a:lnTo>
                  <a:pt x="1935956" y="1181100"/>
                </a:lnTo>
                <a:lnTo>
                  <a:pt x="1974056" y="1258888"/>
                </a:lnTo>
                <a:lnTo>
                  <a:pt x="2008981" y="1339850"/>
                </a:lnTo>
                <a:lnTo>
                  <a:pt x="2040731" y="1420019"/>
                </a:lnTo>
                <a:lnTo>
                  <a:pt x="2070100" y="1504157"/>
                </a:lnTo>
                <a:lnTo>
                  <a:pt x="839284" y="1903889"/>
                </a:lnTo>
                <a:lnTo>
                  <a:pt x="0" y="1293264"/>
                </a:lnTo>
                <a:close/>
              </a:path>
            </a:pathLst>
          </a:custGeom>
          <a:solidFill>
            <a:srgbClr val="BA8CD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349067" y="2653002"/>
            <a:ext cx="1653130" cy="2433638"/>
          </a:xfrm>
          <a:custGeom>
            <a:avLst/>
            <a:gdLst>
              <a:gd name="connsiteX0" fmla="*/ 1545974 w 1653130"/>
              <a:gd name="connsiteY0" fmla="*/ 0 h 2433638"/>
              <a:gd name="connsiteX1" fmla="*/ 1572168 w 1653130"/>
              <a:gd name="connsiteY1" fmla="*/ 85697 h 2433638"/>
              <a:gd name="connsiteX2" fmla="*/ 1593599 w 1653130"/>
              <a:gd name="connsiteY2" fmla="*/ 169014 h 2433638"/>
              <a:gd name="connsiteX3" fmla="*/ 1613443 w 1653130"/>
              <a:gd name="connsiteY3" fmla="*/ 254711 h 2433638"/>
              <a:gd name="connsiteX4" fmla="*/ 1626936 w 1653130"/>
              <a:gd name="connsiteY4" fmla="*/ 339614 h 2433638"/>
              <a:gd name="connsiteX5" fmla="*/ 1639636 w 1653130"/>
              <a:gd name="connsiteY5" fmla="*/ 425312 h 2433638"/>
              <a:gd name="connsiteX6" fmla="*/ 1646780 w 1653130"/>
              <a:gd name="connsiteY6" fmla="*/ 510215 h 2433638"/>
              <a:gd name="connsiteX7" fmla="*/ 1651543 w 1653130"/>
              <a:gd name="connsiteY7" fmla="*/ 595912 h 2433638"/>
              <a:gd name="connsiteX8" fmla="*/ 1653130 w 1653130"/>
              <a:gd name="connsiteY8" fmla="*/ 681609 h 2433638"/>
              <a:gd name="connsiteX9" fmla="*/ 1651543 w 1653130"/>
              <a:gd name="connsiteY9" fmla="*/ 766513 h 2433638"/>
              <a:gd name="connsiteX10" fmla="*/ 1645193 w 1653130"/>
              <a:gd name="connsiteY10" fmla="*/ 850623 h 2433638"/>
              <a:gd name="connsiteX11" fmla="*/ 1638049 w 1653130"/>
              <a:gd name="connsiteY11" fmla="*/ 933939 h 2433638"/>
              <a:gd name="connsiteX12" fmla="*/ 1625349 w 1653130"/>
              <a:gd name="connsiteY12" fmla="*/ 1018050 h 2433638"/>
              <a:gd name="connsiteX13" fmla="*/ 1610268 w 1653130"/>
              <a:gd name="connsiteY13" fmla="*/ 1101366 h 2433638"/>
              <a:gd name="connsiteX14" fmla="*/ 1592011 w 1653130"/>
              <a:gd name="connsiteY14" fmla="*/ 1183889 h 2433638"/>
              <a:gd name="connsiteX15" fmla="*/ 1570580 w 1653130"/>
              <a:gd name="connsiteY15" fmla="*/ 1264825 h 2433638"/>
              <a:gd name="connsiteX16" fmla="*/ 1545974 w 1653130"/>
              <a:gd name="connsiteY16" fmla="*/ 1345762 h 2433638"/>
              <a:gd name="connsiteX17" fmla="*/ 1518986 w 1653130"/>
              <a:gd name="connsiteY17" fmla="*/ 1424317 h 2433638"/>
              <a:gd name="connsiteX18" fmla="*/ 1488030 w 1653130"/>
              <a:gd name="connsiteY18" fmla="*/ 1503666 h 2433638"/>
              <a:gd name="connsiteX19" fmla="*/ 1454693 w 1653130"/>
              <a:gd name="connsiteY19" fmla="*/ 1579841 h 2433638"/>
              <a:gd name="connsiteX20" fmla="*/ 1418180 w 1653130"/>
              <a:gd name="connsiteY20" fmla="*/ 1656017 h 2433638"/>
              <a:gd name="connsiteX21" fmla="*/ 1378493 w 1653130"/>
              <a:gd name="connsiteY21" fmla="*/ 1730605 h 2433638"/>
              <a:gd name="connsiteX22" fmla="*/ 1335630 w 1653130"/>
              <a:gd name="connsiteY22" fmla="*/ 1804400 h 2433638"/>
              <a:gd name="connsiteX23" fmla="*/ 1290386 w 1653130"/>
              <a:gd name="connsiteY23" fmla="*/ 1875814 h 2433638"/>
              <a:gd name="connsiteX24" fmla="*/ 1242761 w 1653130"/>
              <a:gd name="connsiteY24" fmla="*/ 1945641 h 2433638"/>
              <a:gd name="connsiteX25" fmla="*/ 1191168 w 1653130"/>
              <a:gd name="connsiteY25" fmla="*/ 2013088 h 2433638"/>
              <a:gd name="connsiteX26" fmla="*/ 1137986 w 1653130"/>
              <a:gd name="connsiteY26" fmla="*/ 2079741 h 2433638"/>
              <a:gd name="connsiteX27" fmla="*/ 1080043 w 1653130"/>
              <a:gd name="connsiteY27" fmla="*/ 2144014 h 2433638"/>
              <a:gd name="connsiteX28" fmla="*/ 1020511 w 1653130"/>
              <a:gd name="connsiteY28" fmla="*/ 2205906 h 2433638"/>
              <a:gd name="connsiteX29" fmla="*/ 959393 w 1653130"/>
              <a:gd name="connsiteY29" fmla="*/ 2265418 h 2433638"/>
              <a:gd name="connsiteX30" fmla="*/ 894305 w 1653130"/>
              <a:gd name="connsiteY30" fmla="*/ 2323343 h 2433638"/>
              <a:gd name="connsiteX31" fmla="*/ 826836 w 1653130"/>
              <a:gd name="connsiteY31" fmla="*/ 2379681 h 2433638"/>
              <a:gd name="connsiteX32" fmla="*/ 756986 w 1653130"/>
              <a:gd name="connsiteY32" fmla="*/ 2433638 h 2433638"/>
              <a:gd name="connsiteX33" fmla="*/ 0 w 1653130"/>
              <a:gd name="connsiteY33" fmla="*/ 1393063 h 2433638"/>
              <a:gd name="connsiteX34" fmla="*/ 322797 w 1653130"/>
              <a:gd name="connsiteY34" fmla="*/ 398212 h 2433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653130" h="2433638">
                <a:moveTo>
                  <a:pt x="1545974" y="0"/>
                </a:moveTo>
                <a:lnTo>
                  <a:pt x="1572168" y="85697"/>
                </a:lnTo>
                <a:lnTo>
                  <a:pt x="1593599" y="169014"/>
                </a:lnTo>
                <a:lnTo>
                  <a:pt x="1613443" y="254711"/>
                </a:lnTo>
                <a:lnTo>
                  <a:pt x="1626936" y="339614"/>
                </a:lnTo>
                <a:lnTo>
                  <a:pt x="1639636" y="425312"/>
                </a:lnTo>
                <a:lnTo>
                  <a:pt x="1646780" y="510215"/>
                </a:lnTo>
                <a:lnTo>
                  <a:pt x="1651543" y="595912"/>
                </a:lnTo>
                <a:lnTo>
                  <a:pt x="1653130" y="681609"/>
                </a:lnTo>
                <a:lnTo>
                  <a:pt x="1651543" y="766513"/>
                </a:lnTo>
                <a:lnTo>
                  <a:pt x="1645193" y="850623"/>
                </a:lnTo>
                <a:lnTo>
                  <a:pt x="1638049" y="933939"/>
                </a:lnTo>
                <a:lnTo>
                  <a:pt x="1625349" y="1018050"/>
                </a:lnTo>
                <a:lnTo>
                  <a:pt x="1610268" y="1101366"/>
                </a:lnTo>
                <a:lnTo>
                  <a:pt x="1592011" y="1183889"/>
                </a:lnTo>
                <a:lnTo>
                  <a:pt x="1570580" y="1264825"/>
                </a:lnTo>
                <a:lnTo>
                  <a:pt x="1545974" y="1345762"/>
                </a:lnTo>
                <a:lnTo>
                  <a:pt x="1518986" y="1424317"/>
                </a:lnTo>
                <a:lnTo>
                  <a:pt x="1488030" y="1503666"/>
                </a:lnTo>
                <a:lnTo>
                  <a:pt x="1454693" y="1579841"/>
                </a:lnTo>
                <a:lnTo>
                  <a:pt x="1418180" y="1656017"/>
                </a:lnTo>
                <a:lnTo>
                  <a:pt x="1378493" y="1730605"/>
                </a:lnTo>
                <a:lnTo>
                  <a:pt x="1335630" y="1804400"/>
                </a:lnTo>
                <a:lnTo>
                  <a:pt x="1290386" y="1875814"/>
                </a:lnTo>
                <a:lnTo>
                  <a:pt x="1242761" y="1945641"/>
                </a:lnTo>
                <a:lnTo>
                  <a:pt x="1191168" y="2013088"/>
                </a:lnTo>
                <a:lnTo>
                  <a:pt x="1137986" y="2079741"/>
                </a:lnTo>
                <a:lnTo>
                  <a:pt x="1080043" y="2144014"/>
                </a:lnTo>
                <a:lnTo>
                  <a:pt x="1020511" y="2205906"/>
                </a:lnTo>
                <a:lnTo>
                  <a:pt x="959393" y="2265418"/>
                </a:lnTo>
                <a:lnTo>
                  <a:pt x="894305" y="2323343"/>
                </a:lnTo>
                <a:lnTo>
                  <a:pt x="826836" y="2379681"/>
                </a:lnTo>
                <a:lnTo>
                  <a:pt x="756986" y="2433638"/>
                </a:lnTo>
                <a:lnTo>
                  <a:pt x="0" y="1393063"/>
                </a:lnTo>
                <a:lnTo>
                  <a:pt x="322797" y="398212"/>
                </a:lnTo>
                <a:close/>
              </a:path>
            </a:pathLst>
          </a:custGeom>
          <a:solidFill>
            <a:srgbClr val="BA8CD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484482" y="4079285"/>
            <a:ext cx="2548085" cy="1465304"/>
          </a:xfrm>
          <a:custGeom>
            <a:avLst/>
            <a:gdLst>
              <a:gd name="connsiteX0" fmla="*/ 751904 w 2559050"/>
              <a:gd name="connsiteY0" fmla="*/ 0 h 1449914"/>
              <a:gd name="connsiteX1" fmla="*/ 1808079 w 2559050"/>
              <a:gd name="connsiteY1" fmla="*/ 0 h 1449914"/>
              <a:gd name="connsiteX2" fmla="*/ 2559050 w 2559050"/>
              <a:gd name="connsiteY2" fmla="*/ 1033837 h 1449914"/>
              <a:gd name="connsiteX3" fmla="*/ 2486025 w 2559050"/>
              <a:gd name="connsiteY3" fmla="*/ 1084656 h 1449914"/>
              <a:gd name="connsiteX4" fmla="*/ 2413000 w 2559050"/>
              <a:gd name="connsiteY4" fmla="*/ 1131504 h 1449914"/>
              <a:gd name="connsiteX5" fmla="*/ 2338388 w 2559050"/>
              <a:gd name="connsiteY5" fmla="*/ 1175970 h 1449914"/>
              <a:gd name="connsiteX6" fmla="*/ 2262188 w 2559050"/>
              <a:gd name="connsiteY6" fmla="*/ 1217261 h 1449914"/>
              <a:gd name="connsiteX7" fmla="*/ 2184400 w 2559050"/>
              <a:gd name="connsiteY7" fmla="*/ 1253786 h 1449914"/>
              <a:gd name="connsiteX8" fmla="*/ 2105025 w 2559050"/>
              <a:gd name="connsiteY8" fmla="*/ 1287136 h 1449914"/>
              <a:gd name="connsiteX9" fmla="*/ 2025650 w 2559050"/>
              <a:gd name="connsiteY9" fmla="*/ 1318898 h 1449914"/>
              <a:gd name="connsiteX10" fmla="*/ 1944688 w 2559050"/>
              <a:gd name="connsiteY10" fmla="*/ 1346689 h 1449914"/>
              <a:gd name="connsiteX11" fmla="*/ 1862138 w 2559050"/>
              <a:gd name="connsiteY11" fmla="*/ 1371304 h 1449914"/>
              <a:gd name="connsiteX12" fmla="*/ 1781969 w 2559050"/>
              <a:gd name="connsiteY12" fmla="*/ 1391949 h 1449914"/>
              <a:gd name="connsiteX13" fmla="*/ 1697831 w 2559050"/>
              <a:gd name="connsiteY13" fmla="*/ 1409418 h 1449914"/>
              <a:gd name="connsiteX14" fmla="*/ 1615281 w 2559050"/>
              <a:gd name="connsiteY14" fmla="*/ 1424505 h 1449914"/>
              <a:gd name="connsiteX15" fmla="*/ 1531938 w 2559050"/>
              <a:gd name="connsiteY15" fmla="*/ 1434827 h 1449914"/>
              <a:gd name="connsiteX16" fmla="*/ 1447800 w 2559050"/>
              <a:gd name="connsiteY16" fmla="*/ 1444356 h 1449914"/>
              <a:gd name="connsiteX17" fmla="*/ 1364456 w 2559050"/>
              <a:gd name="connsiteY17" fmla="*/ 1448326 h 1449914"/>
              <a:gd name="connsiteX18" fmla="*/ 1280319 w 2559050"/>
              <a:gd name="connsiteY18" fmla="*/ 1449914 h 1449914"/>
              <a:gd name="connsiteX19" fmla="*/ 1194594 w 2559050"/>
              <a:gd name="connsiteY19" fmla="*/ 1448326 h 1449914"/>
              <a:gd name="connsiteX20" fmla="*/ 1111250 w 2559050"/>
              <a:gd name="connsiteY20" fmla="*/ 1444356 h 1449914"/>
              <a:gd name="connsiteX21" fmla="*/ 1027113 w 2559050"/>
              <a:gd name="connsiteY21" fmla="*/ 1434827 h 1449914"/>
              <a:gd name="connsiteX22" fmla="*/ 943769 w 2559050"/>
              <a:gd name="connsiteY22" fmla="*/ 1424505 h 1449914"/>
              <a:gd name="connsiteX23" fmla="*/ 861219 w 2559050"/>
              <a:gd name="connsiteY23" fmla="*/ 1409418 h 1449914"/>
              <a:gd name="connsiteX24" fmla="*/ 778669 w 2559050"/>
              <a:gd name="connsiteY24" fmla="*/ 1391949 h 1449914"/>
              <a:gd name="connsiteX25" fmla="*/ 696913 w 2559050"/>
              <a:gd name="connsiteY25" fmla="*/ 1371304 h 1449914"/>
              <a:gd name="connsiteX26" fmla="*/ 614363 w 2559050"/>
              <a:gd name="connsiteY26" fmla="*/ 1346689 h 1449914"/>
              <a:gd name="connsiteX27" fmla="*/ 534988 w 2559050"/>
              <a:gd name="connsiteY27" fmla="*/ 1318898 h 1449914"/>
              <a:gd name="connsiteX28" fmla="*/ 454025 w 2559050"/>
              <a:gd name="connsiteY28" fmla="*/ 1287136 h 1449914"/>
              <a:gd name="connsiteX29" fmla="*/ 376238 w 2559050"/>
              <a:gd name="connsiteY29" fmla="*/ 1253786 h 1449914"/>
              <a:gd name="connsiteX30" fmla="*/ 298450 w 2559050"/>
              <a:gd name="connsiteY30" fmla="*/ 1217261 h 1449914"/>
              <a:gd name="connsiteX31" fmla="*/ 222250 w 2559050"/>
              <a:gd name="connsiteY31" fmla="*/ 1175970 h 1449914"/>
              <a:gd name="connsiteX32" fmla="*/ 146050 w 2559050"/>
              <a:gd name="connsiteY32" fmla="*/ 1131504 h 1449914"/>
              <a:gd name="connsiteX33" fmla="*/ 73025 w 2559050"/>
              <a:gd name="connsiteY33" fmla="*/ 1084656 h 1449914"/>
              <a:gd name="connsiteX34" fmla="*/ 0 w 2559050"/>
              <a:gd name="connsiteY34" fmla="*/ 1033837 h 144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559050" h="1449914">
                <a:moveTo>
                  <a:pt x="751904" y="0"/>
                </a:moveTo>
                <a:lnTo>
                  <a:pt x="1808079" y="0"/>
                </a:lnTo>
                <a:lnTo>
                  <a:pt x="2559050" y="1033837"/>
                </a:lnTo>
                <a:lnTo>
                  <a:pt x="2486025" y="1084656"/>
                </a:lnTo>
                <a:lnTo>
                  <a:pt x="2413000" y="1131504"/>
                </a:lnTo>
                <a:lnTo>
                  <a:pt x="2338388" y="1175970"/>
                </a:lnTo>
                <a:lnTo>
                  <a:pt x="2262188" y="1217261"/>
                </a:lnTo>
                <a:lnTo>
                  <a:pt x="2184400" y="1253786"/>
                </a:lnTo>
                <a:lnTo>
                  <a:pt x="2105025" y="1287136"/>
                </a:lnTo>
                <a:lnTo>
                  <a:pt x="2025650" y="1318898"/>
                </a:lnTo>
                <a:lnTo>
                  <a:pt x="1944688" y="1346689"/>
                </a:lnTo>
                <a:lnTo>
                  <a:pt x="1862138" y="1371304"/>
                </a:lnTo>
                <a:lnTo>
                  <a:pt x="1781969" y="1391949"/>
                </a:lnTo>
                <a:lnTo>
                  <a:pt x="1697831" y="1409418"/>
                </a:lnTo>
                <a:lnTo>
                  <a:pt x="1615281" y="1424505"/>
                </a:lnTo>
                <a:lnTo>
                  <a:pt x="1531938" y="1434827"/>
                </a:lnTo>
                <a:lnTo>
                  <a:pt x="1447800" y="1444356"/>
                </a:lnTo>
                <a:lnTo>
                  <a:pt x="1364456" y="1448326"/>
                </a:lnTo>
                <a:lnTo>
                  <a:pt x="1280319" y="1449914"/>
                </a:lnTo>
                <a:lnTo>
                  <a:pt x="1194594" y="1448326"/>
                </a:lnTo>
                <a:lnTo>
                  <a:pt x="1111250" y="1444356"/>
                </a:lnTo>
                <a:lnTo>
                  <a:pt x="1027113" y="1434827"/>
                </a:lnTo>
                <a:lnTo>
                  <a:pt x="943769" y="1424505"/>
                </a:lnTo>
                <a:lnTo>
                  <a:pt x="861219" y="1409418"/>
                </a:lnTo>
                <a:lnTo>
                  <a:pt x="778669" y="1391949"/>
                </a:lnTo>
                <a:lnTo>
                  <a:pt x="696913" y="1371304"/>
                </a:lnTo>
                <a:lnTo>
                  <a:pt x="614363" y="1346689"/>
                </a:lnTo>
                <a:lnTo>
                  <a:pt x="534988" y="1318898"/>
                </a:lnTo>
                <a:lnTo>
                  <a:pt x="454025" y="1287136"/>
                </a:lnTo>
                <a:lnTo>
                  <a:pt x="376238" y="1253786"/>
                </a:lnTo>
                <a:lnTo>
                  <a:pt x="298450" y="1217261"/>
                </a:lnTo>
                <a:lnTo>
                  <a:pt x="222250" y="1175970"/>
                </a:lnTo>
                <a:lnTo>
                  <a:pt x="146050" y="1131504"/>
                </a:lnTo>
                <a:lnTo>
                  <a:pt x="73025" y="1084656"/>
                </a:lnTo>
                <a:lnTo>
                  <a:pt x="0" y="1033837"/>
                </a:lnTo>
                <a:close/>
              </a:path>
            </a:pathLst>
          </a:custGeom>
          <a:solidFill>
            <a:srgbClr val="BA8CD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3530750" y="2653002"/>
            <a:ext cx="1651997" cy="2433638"/>
          </a:xfrm>
          <a:custGeom>
            <a:avLst/>
            <a:gdLst>
              <a:gd name="connsiteX0" fmla="*/ 107156 w 1651997"/>
              <a:gd name="connsiteY0" fmla="*/ 0 h 2433638"/>
              <a:gd name="connsiteX1" fmla="*/ 1328176 w 1651997"/>
              <a:gd name="connsiteY1" fmla="*/ 397510 h 2433638"/>
              <a:gd name="connsiteX2" fmla="*/ 1651997 w 1651997"/>
              <a:gd name="connsiteY2" fmla="*/ 1395517 h 2433638"/>
              <a:gd name="connsiteX3" fmla="*/ 897732 w 1651997"/>
              <a:gd name="connsiteY3" fmla="*/ 2433638 h 2433638"/>
              <a:gd name="connsiteX4" fmla="*/ 827882 w 1651997"/>
              <a:gd name="connsiteY4" fmla="*/ 2379681 h 2433638"/>
              <a:gd name="connsiteX5" fmla="*/ 758825 w 1651997"/>
              <a:gd name="connsiteY5" fmla="*/ 2323343 h 2433638"/>
              <a:gd name="connsiteX6" fmla="*/ 695325 w 1651997"/>
              <a:gd name="connsiteY6" fmla="*/ 2265418 h 2433638"/>
              <a:gd name="connsiteX7" fmla="*/ 632619 w 1651997"/>
              <a:gd name="connsiteY7" fmla="*/ 2205906 h 2433638"/>
              <a:gd name="connsiteX8" fmla="*/ 573088 w 1651997"/>
              <a:gd name="connsiteY8" fmla="*/ 2144014 h 2433638"/>
              <a:gd name="connsiteX9" fmla="*/ 516732 w 1651997"/>
              <a:gd name="connsiteY9" fmla="*/ 2079741 h 2433638"/>
              <a:gd name="connsiteX10" fmla="*/ 461963 w 1651997"/>
              <a:gd name="connsiteY10" fmla="*/ 2013088 h 2433638"/>
              <a:gd name="connsiteX11" fmla="*/ 411956 w 1651997"/>
              <a:gd name="connsiteY11" fmla="*/ 1945641 h 2433638"/>
              <a:gd name="connsiteX12" fmla="*/ 362744 w 1651997"/>
              <a:gd name="connsiteY12" fmla="*/ 1875814 h 2433638"/>
              <a:gd name="connsiteX13" fmla="*/ 317500 w 1651997"/>
              <a:gd name="connsiteY13" fmla="*/ 1804400 h 2433638"/>
              <a:gd name="connsiteX14" fmla="*/ 274638 w 1651997"/>
              <a:gd name="connsiteY14" fmla="*/ 1730605 h 2433638"/>
              <a:gd name="connsiteX15" fmla="*/ 234950 w 1651997"/>
              <a:gd name="connsiteY15" fmla="*/ 1656017 h 2433638"/>
              <a:gd name="connsiteX16" fmla="*/ 198438 w 1651997"/>
              <a:gd name="connsiteY16" fmla="*/ 1579841 h 2433638"/>
              <a:gd name="connsiteX17" fmla="*/ 165100 w 1651997"/>
              <a:gd name="connsiteY17" fmla="*/ 1503666 h 2433638"/>
              <a:gd name="connsiteX18" fmla="*/ 134144 w 1651997"/>
              <a:gd name="connsiteY18" fmla="*/ 1424317 h 2433638"/>
              <a:gd name="connsiteX19" fmla="*/ 107156 w 1651997"/>
              <a:gd name="connsiteY19" fmla="*/ 1345762 h 2433638"/>
              <a:gd name="connsiteX20" fmla="*/ 82550 w 1651997"/>
              <a:gd name="connsiteY20" fmla="*/ 1264825 h 2433638"/>
              <a:gd name="connsiteX21" fmla="*/ 61119 w 1651997"/>
              <a:gd name="connsiteY21" fmla="*/ 1183889 h 2433638"/>
              <a:gd name="connsiteX22" fmla="*/ 42863 w 1651997"/>
              <a:gd name="connsiteY22" fmla="*/ 1101366 h 2433638"/>
              <a:gd name="connsiteX23" fmla="*/ 27781 w 1651997"/>
              <a:gd name="connsiteY23" fmla="*/ 1018050 h 2433638"/>
              <a:gd name="connsiteX24" fmla="*/ 16669 w 1651997"/>
              <a:gd name="connsiteY24" fmla="*/ 933939 h 2433638"/>
              <a:gd name="connsiteX25" fmla="*/ 7938 w 1651997"/>
              <a:gd name="connsiteY25" fmla="*/ 850623 h 2433638"/>
              <a:gd name="connsiteX26" fmla="*/ 1588 w 1651997"/>
              <a:gd name="connsiteY26" fmla="*/ 766513 h 2433638"/>
              <a:gd name="connsiteX27" fmla="*/ 0 w 1651997"/>
              <a:gd name="connsiteY27" fmla="*/ 681609 h 2433638"/>
              <a:gd name="connsiteX28" fmla="*/ 1588 w 1651997"/>
              <a:gd name="connsiteY28" fmla="*/ 595912 h 2433638"/>
              <a:gd name="connsiteX29" fmla="*/ 6350 w 1651997"/>
              <a:gd name="connsiteY29" fmla="*/ 510215 h 2433638"/>
              <a:gd name="connsiteX30" fmla="*/ 13494 w 1651997"/>
              <a:gd name="connsiteY30" fmla="*/ 425312 h 2433638"/>
              <a:gd name="connsiteX31" fmla="*/ 26194 w 1651997"/>
              <a:gd name="connsiteY31" fmla="*/ 339614 h 2433638"/>
              <a:gd name="connsiteX32" fmla="*/ 41275 w 1651997"/>
              <a:gd name="connsiteY32" fmla="*/ 254711 h 2433638"/>
              <a:gd name="connsiteX33" fmla="*/ 59531 w 1651997"/>
              <a:gd name="connsiteY33" fmla="*/ 169014 h 2433638"/>
              <a:gd name="connsiteX34" fmla="*/ 80963 w 1651997"/>
              <a:gd name="connsiteY34" fmla="*/ 85697 h 2433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651997" h="2433638">
                <a:moveTo>
                  <a:pt x="107156" y="0"/>
                </a:moveTo>
                <a:lnTo>
                  <a:pt x="1328176" y="397510"/>
                </a:lnTo>
                <a:lnTo>
                  <a:pt x="1651997" y="1395517"/>
                </a:lnTo>
                <a:lnTo>
                  <a:pt x="897732" y="2433638"/>
                </a:lnTo>
                <a:lnTo>
                  <a:pt x="827882" y="2379681"/>
                </a:lnTo>
                <a:lnTo>
                  <a:pt x="758825" y="2323343"/>
                </a:lnTo>
                <a:lnTo>
                  <a:pt x="695325" y="2265418"/>
                </a:lnTo>
                <a:lnTo>
                  <a:pt x="632619" y="2205906"/>
                </a:lnTo>
                <a:lnTo>
                  <a:pt x="573088" y="2144014"/>
                </a:lnTo>
                <a:lnTo>
                  <a:pt x="516732" y="2079741"/>
                </a:lnTo>
                <a:lnTo>
                  <a:pt x="461963" y="2013088"/>
                </a:lnTo>
                <a:lnTo>
                  <a:pt x="411956" y="1945641"/>
                </a:lnTo>
                <a:lnTo>
                  <a:pt x="362744" y="1875814"/>
                </a:lnTo>
                <a:lnTo>
                  <a:pt x="317500" y="1804400"/>
                </a:lnTo>
                <a:lnTo>
                  <a:pt x="274638" y="1730605"/>
                </a:lnTo>
                <a:lnTo>
                  <a:pt x="234950" y="1656017"/>
                </a:lnTo>
                <a:lnTo>
                  <a:pt x="198438" y="1579841"/>
                </a:lnTo>
                <a:lnTo>
                  <a:pt x="165100" y="1503666"/>
                </a:lnTo>
                <a:lnTo>
                  <a:pt x="134144" y="1424317"/>
                </a:lnTo>
                <a:lnTo>
                  <a:pt x="107156" y="1345762"/>
                </a:lnTo>
                <a:lnTo>
                  <a:pt x="82550" y="1264825"/>
                </a:lnTo>
                <a:lnTo>
                  <a:pt x="61119" y="1183889"/>
                </a:lnTo>
                <a:lnTo>
                  <a:pt x="42863" y="1101366"/>
                </a:lnTo>
                <a:lnTo>
                  <a:pt x="27781" y="1018050"/>
                </a:lnTo>
                <a:lnTo>
                  <a:pt x="16669" y="933939"/>
                </a:lnTo>
                <a:lnTo>
                  <a:pt x="7938" y="850623"/>
                </a:lnTo>
                <a:lnTo>
                  <a:pt x="1588" y="766513"/>
                </a:lnTo>
                <a:lnTo>
                  <a:pt x="0" y="681609"/>
                </a:lnTo>
                <a:lnTo>
                  <a:pt x="1588" y="595912"/>
                </a:lnTo>
                <a:lnTo>
                  <a:pt x="6350" y="510215"/>
                </a:lnTo>
                <a:lnTo>
                  <a:pt x="13494" y="425312"/>
                </a:lnTo>
                <a:lnTo>
                  <a:pt x="26194" y="339614"/>
                </a:lnTo>
                <a:lnTo>
                  <a:pt x="41275" y="254711"/>
                </a:lnTo>
                <a:lnTo>
                  <a:pt x="59531" y="169014"/>
                </a:lnTo>
                <a:lnTo>
                  <a:pt x="80963" y="85697"/>
                </a:lnTo>
                <a:close/>
              </a:path>
            </a:pathLst>
          </a:custGeom>
          <a:solidFill>
            <a:srgbClr val="BA8CD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3661634" y="1087475"/>
            <a:ext cx="2068513" cy="1903311"/>
          </a:xfrm>
          <a:custGeom>
            <a:avLst/>
            <a:gdLst>
              <a:gd name="connsiteX0" fmla="*/ 2068513 w 2068513"/>
              <a:gd name="connsiteY0" fmla="*/ 0 h 1903311"/>
              <a:gd name="connsiteX1" fmla="*/ 2068513 w 2068513"/>
              <a:gd name="connsiteY1" fmla="*/ 1291861 h 1903311"/>
              <a:gd name="connsiteX2" fmla="*/ 1228094 w 2068513"/>
              <a:gd name="connsiteY2" fmla="*/ 1903311 h 1903311"/>
              <a:gd name="connsiteX3" fmla="*/ 0 w 2068513"/>
              <a:gd name="connsiteY3" fmla="*/ 1504157 h 1903311"/>
              <a:gd name="connsiteX4" fmla="*/ 29369 w 2068513"/>
              <a:gd name="connsiteY4" fmla="*/ 1420019 h 1903311"/>
              <a:gd name="connsiteX5" fmla="*/ 61119 w 2068513"/>
              <a:gd name="connsiteY5" fmla="*/ 1339850 h 1903311"/>
              <a:gd name="connsiteX6" fmla="*/ 96044 w 2068513"/>
              <a:gd name="connsiteY6" fmla="*/ 1258888 h 1903311"/>
              <a:gd name="connsiteX7" fmla="*/ 132556 w 2068513"/>
              <a:gd name="connsiteY7" fmla="*/ 1181100 h 1903311"/>
              <a:gd name="connsiteX8" fmla="*/ 173831 w 2068513"/>
              <a:gd name="connsiteY8" fmla="*/ 1106488 h 1903311"/>
              <a:gd name="connsiteX9" fmla="*/ 218281 w 2068513"/>
              <a:gd name="connsiteY9" fmla="*/ 1031875 h 1903311"/>
              <a:gd name="connsiteX10" fmla="*/ 264319 w 2068513"/>
              <a:gd name="connsiteY10" fmla="*/ 960438 h 1903311"/>
              <a:gd name="connsiteX11" fmla="*/ 312738 w 2068513"/>
              <a:gd name="connsiteY11" fmla="*/ 889794 h 1903311"/>
              <a:gd name="connsiteX12" fmla="*/ 364331 w 2068513"/>
              <a:gd name="connsiteY12" fmla="*/ 823119 h 1903311"/>
              <a:gd name="connsiteX13" fmla="*/ 419100 w 2068513"/>
              <a:gd name="connsiteY13" fmla="*/ 757238 h 1903311"/>
              <a:gd name="connsiteX14" fmla="*/ 475457 w 2068513"/>
              <a:gd name="connsiteY14" fmla="*/ 695325 h 1903311"/>
              <a:gd name="connsiteX15" fmla="*/ 533400 w 2068513"/>
              <a:gd name="connsiteY15" fmla="*/ 634206 h 1903311"/>
              <a:gd name="connsiteX16" fmla="*/ 594519 w 2068513"/>
              <a:gd name="connsiteY16" fmla="*/ 576263 h 1903311"/>
              <a:gd name="connsiteX17" fmla="*/ 657225 w 2068513"/>
              <a:gd name="connsiteY17" fmla="*/ 519906 h 1903311"/>
              <a:gd name="connsiteX18" fmla="*/ 722313 w 2068513"/>
              <a:gd name="connsiteY18" fmla="*/ 466725 h 1903311"/>
              <a:gd name="connsiteX19" fmla="*/ 789782 w 2068513"/>
              <a:gd name="connsiteY19" fmla="*/ 415925 h 1903311"/>
              <a:gd name="connsiteX20" fmla="*/ 859632 w 2068513"/>
              <a:gd name="connsiteY20" fmla="*/ 367506 h 1903311"/>
              <a:gd name="connsiteX21" fmla="*/ 930275 w 2068513"/>
              <a:gd name="connsiteY21" fmla="*/ 321469 h 1903311"/>
              <a:gd name="connsiteX22" fmla="*/ 1003300 w 2068513"/>
              <a:gd name="connsiteY22" fmla="*/ 278606 h 1903311"/>
              <a:gd name="connsiteX23" fmla="*/ 1076325 w 2068513"/>
              <a:gd name="connsiteY23" fmla="*/ 238919 h 1903311"/>
              <a:gd name="connsiteX24" fmla="*/ 1152525 w 2068513"/>
              <a:gd name="connsiteY24" fmla="*/ 202406 h 1903311"/>
              <a:gd name="connsiteX25" fmla="*/ 1230313 w 2068513"/>
              <a:gd name="connsiteY25" fmla="*/ 167481 h 1903311"/>
              <a:gd name="connsiteX26" fmla="*/ 1309688 w 2068513"/>
              <a:gd name="connsiteY26" fmla="*/ 137319 h 1903311"/>
              <a:gd name="connsiteX27" fmla="*/ 1389063 w 2068513"/>
              <a:gd name="connsiteY27" fmla="*/ 109538 h 1903311"/>
              <a:gd name="connsiteX28" fmla="*/ 1470819 w 2068513"/>
              <a:gd name="connsiteY28" fmla="*/ 84138 h 1903311"/>
              <a:gd name="connsiteX29" fmla="*/ 1553369 w 2068513"/>
              <a:gd name="connsiteY29" fmla="*/ 62706 h 1903311"/>
              <a:gd name="connsiteX30" fmla="*/ 1637507 w 2068513"/>
              <a:gd name="connsiteY30" fmla="*/ 42863 h 1903311"/>
              <a:gd name="connsiteX31" fmla="*/ 1720851 w 2068513"/>
              <a:gd name="connsiteY31" fmla="*/ 27781 h 1903311"/>
              <a:gd name="connsiteX32" fmla="*/ 1808163 w 2068513"/>
              <a:gd name="connsiteY32" fmla="*/ 15081 h 1903311"/>
              <a:gd name="connsiteX33" fmla="*/ 1893094 w 2068513"/>
              <a:gd name="connsiteY33" fmla="*/ 7938 h 1903311"/>
              <a:gd name="connsiteX34" fmla="*/ 1981994 w 2068513"/>
              <a:gd name="connsiteY34" fmla="*/ 1588 h 1903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068513" h="1903311">
                <a:moveTo>
                  <a:pt x="2068513" y="0"/>
                </a:moveTo>
                <a:lnTo>
                  <a:pt x="2068513" y="1291861"/>
                </a:lnTo>
                <a:lnTo>
                  <a:pt x="1228094" y="1903311"/>
                </a:lnTo>
                <a:lnTo>
                  <a:pt x="0" y="1504157"/>
                </a:lnTo>
                <a:lnTo>
                  <a:pt x="29369" y="1420019"/>
                </a:lnTo>
                <a:lnTo>
                  <a:pt x="61119" y="1339850"/>
                </a:lnTo>
                <a:lnTo>
                  <a:pt x="96044" y="1258888"/>
                </a:lnTo>
                <a:lnTo>
                  <a:pt x="132556" y="1181100"/>
                </a:lnTo>
                <a:lnTo>
                  <a:pt x="173831" y="1106488"/>
                </a:lnTo>
                <a:lnTo>
                  <a:pt x="218281" y="1031875"/>
                </a:lnTo>
                <a:lnTo>
                  <a:pt x="264319" y="960438"/>
                </a:lnTo>
                <a:lnTo>
                  <a:pt x="312738" y="889794"/>
                </a:lnTo>
                <a:lnTo>
                  <a:pt x="364331" y="823119"/>
                </a:lnTo>
                <a:lnTo>
                  <a:pt x="419100" y="757238"/>
                </a:lnTo>
                <a:lnTo>
                  <a:pt x="475457" y="695325"/>
                </a:lnTo>
                <a:lnTo>
                  <a:pt x="533400" y="634206"/>
                </a:lnTo>
                <a:lnTo>
                  <a:pt x="594519" y="576263"/>
                </a:lnTo>
                <a:lnTo>
                  <a:pt x="657225" y="519906"/>
                </a:lnTo>
                <a:lnTo>
                  <a:pt x="722313" y="466725"/>
                </a:lnTo>
                <a:lnTo>
                  <a:pt x="789782" y="415925"/>
                </a:lnTo>
                <a:lnTo>
                  <a:pt x="859632" y="367506"/>
                </a:lnTo>
                <a:lnTo>
                  <a:pt x="930275" y="321469"/>
                </a:lnTo>
                <a:lnTo>
                  <a:pt x="1003300" y="278606"/>
                </a:lnTo>
                <a:lnTo>
                  <a:pt x="1076325" y="238919"/>
                </a:lnTo>
                <a:lnTo>
                  <a:pt x="1152525" y="202406"/>
                </a:lnTo>
                <a:lnTo>
                  <a:pt x="1230313" y="167481"/>
                </a:lnTo>
                <a:lnTo>
                  <a:pt x="1309688" y="137319"/>
                </a:lnTo>
                <a:lnTo>
                  <a:pt x="1389063" y="109538"/>
                </a:lnTo>
                <a:lnTo>
                  <a:pt x="1470819" y="84138"/>
                </a:lnTo>
                <a:lnTo>
                  <a:pt x="1553369" y="62706"/>
                </a:lnTo>
                <a:lnTo>
                  <a:pt x="1637507" y="42863"/>
                </a:lnTo>
                <a:lnTo>
                  <a:pt x="1720851" y="27781"/>
                </a:lnTo>
                <a:lnTo>
                  <a:pt x="1808163" y="15081"/>
                </a:lnTo>
                <a:lnTo>
                  <a:pt x="1893094" y="7938"/>
                </a:lnTo>
                <a:lnTo>
                  <a:pt x="1981994" y="1588"/>
                </a:lnTo>
                <a:close/>
              </a:path>
            </a:pathLst>
          </a:custGeom>
          <a:solidFill>
            <a:srgbClr val="BA8CD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939749" y="1297945"/>
            <a:ext cx="341752" cy="341752"/>
          </a:xfrm>
          <a:prstGeom prst="ellipse">
            <a:avLst/>
          </a:prstGeom>
          <a:solidFill>
            <a:srgbClr val="C860BC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cap="small" dirty="0" smtClean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2</a:t>
            </a:r>
            <a:endParaRPr lang="en-US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7476705" y="2877695"/>
            <a:ext cx="341752" cy="341752"/>
          </a:xfrm>
          <a:prstGeom prst="ellipse">
            <a:avLst/>
          </a:prstGeom>
          <a:solidFill>
            <a:srgbClr val="C860BC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cap="small" dirty="0" smtClean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3</a:t>
            </a:r>
            <a:endParaRPr lang="en-US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591129" y="4259100"/>
            <a:ext cx="341752" cy="341752"/>
          </a:xfrm>
          <a:prstGeom prst="ellipse">
            <a:avLst/>
          </a:prstGeom>
          <a:solidFill>
            <a:srgbClr val="C860BC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cap="small" dirty="0" smtClean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4</a:t>
            </a:r>
            <a:endParaRPr lang="en-US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764060" y="2949373"/>
            <a:ext cx="341752" cy="341752"/>
          </a:xfrm>
          <a:prstGeom prst="ellipse">
            <a:avLst/>
          </a:prstGeom>
          <a:solidFill>
            <a:srgbClr val="C860BC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cap="small" dirty="0" smtClean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5</a:t>
            </a:r>
            <a:endParaRPr lang="en-US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5182747" y="1279972"/>
            <a:ext cx="341752" cy="341752"/>
          </a:xfrm>
          <a:prstGeom prst="ellipse">
            <a:avLst/>
          </a:prstGeom>
          <a:solidFill>
            <a:srgbClr val="C860BC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cap="small" dirty="0" smtClean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1</a:t>
            </a:r>
            <a:endParaRPr lang="en-US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3511" y="1880774"/>
            <a:ext cx="1766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«Гармоничное» общество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685445" y="4630153"/>
            <a:ext cx="2204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Волонтерство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благотворительность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794316" y="1695741"/>
            <a:ext cx="18718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Общественное участие 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самоуправление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461317" y="3553382"/>
            <a:ext cx="15780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Городское управление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99658" y="3446291"/>
            <a:ext cx="17270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Инклюзивность</a:t>
            </a:r>
            <a:endParaRPr lang="ru-RU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151778" y="1614258"/>
            <a:ext cx="216024" cy="1038744"/>
          </a:xfrm>
          <a:prstGeom prst="rect">
            <a:avLst/>
          </a:prstGeom>
          <a:solidFill>
            <a:srgbClr val="E2ACDC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476392" y="1592109"/>
            <a:ext cx="3086503" cy="1060893"/>
          </a:xfrm>
          <a:prstGeom prst="rect">
            <a:avLst/>
          </a:prstGeom>
          <a:solidFill>
            <a:srgbClr val="EAC4E5">
              <a:alpha val="5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Клим Р.Б.  </a:t>
            </a: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endParaRPr lang="ru-RU" sz="1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Чаадаева Т.А., Новикова М.А.,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Стебекова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Н.П., Зыков П.М.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sz="1400" b="1" cap="small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8096943" y="1584201"/>
            <a:ext cx="341752" cy="341752"/>
          </a:xfrm>
          <a:prstGeom prst="ellipse">
            <a:avLst/>
          </a:prstGeom>
          <a:solidFill>
            <a:srgbClr val="C860BC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cap="small" dirty="0" smtClean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2</a:t>
            </a:r>
            <a:endParaRPr lang="en-US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219199" y="3738654"/>
            <a:ext cx="219496" cy="1539618"/>
          </a:xfrm>
          <a:prstGeom prst="rect">
            <a:avLst/>
          </a:prstGeom>
          <a:solidFill>
            <a:srgbClr val="E2ACDC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527516" y="3656741"/>
            <a:ext cx="3070077" cy="1621531"/>
          </a:xfrm>
          <a:prstGeom prst="rect">
            <a:avLst/>
          </a:prstGeom>
          <a:solidFill>
            <a:srgbClr val="EAC4E5">
              <a:alpha val="5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Зыков П.М.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0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Филиппов Е.С., 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Дворников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А.В., </a:t>
            </a: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Ванькова М.Н., 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Новикова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М.А., </a:t>
            </a: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Фокеев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А.А., Замятина И.П., </a:t>
            </a:r>
            <a:endParaRPr lang="ru-RU" sz="1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Клим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Р.Б., Бандура Н.А., </a:t>
            </a: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Стебекова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Н.П.   </a:t>
            </a:r>
          </a:p>
        </p:txBody>
      </p:sp>
      <p:sp>
        <p:nvSpPr>
          <p:cNvPr id="32" name="Oval 31"/>
          <p:cNvSpPr/>
          <p:nvPr/>
        </p:nvSpPr>
        <p:spPr>
          <a:xfrm>
            <a:off x="8128193" y="3631917"/>
            <a:ext cx="341752" cy="341752"/>
          </a:xfrm>
          <a:prstGeom prst="ellipse">
            <a:avLst/>
          </a:prstGeom>
          <a:solidFill>
            <a:srgbClr val="C860BC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cap="small" dirty="0" smtClean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3</a:t>
            </a:r>
            <a:endParaRPr lang="en-US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929374" y="5781867"/>
            <a:ext cx="216024" cy="851306"/>
          </a:xfrm>
          <a:prstGeom prst="rect">
            <a:avLst/>
          </a:prstGeom>
          <a:solidFill>
            <a:srgbClr val="E2ACDC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229899" y="5604864"/>
            <a:ext cx="3772297" cy="1028308"/>
          </a:xfrm>
          <a:prstGeom prst="rect">
            <a:avLst/>
          </a:prstGeom>
          <a:solidFill>
            <a:srgbClr val="EAC4E5">
              <a:alpha val="5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Акулов А.А.</a:t>
            </a: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endParaRPr lang="ru-RU" sz="8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Лаптев Е.Г., Замятина И.П., </a:t>
            </a:r>
            <a:endParaRPr lang="ru-RU" sz="135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sz="135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Ющенко 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М.В., Ванькова М.Н., Зыков П.М.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sz="1600" cap="small" dirty="0">
              <a:solidFill>
                <a:schemeClr val="accent2">
                  <a:lumMod val="75000"/>
                </a:schemeClr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latin typeface="Calibri Light" panose="020F0302020204030204" pitchFamily="34" charset="0"/>
              <a:cs typeface="Arial" pitchFamily="34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3861849" y="5542145"/>
            <a:ext cx="341752" cy="341752"/>
          </a:xfrm>
          <a:prstGeom prst="ellipse">
            <a:avLst/>
          </a:prstGeom>
          <a:solidFill>
            <a:srgbClr val="C860BC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cap="small" dirty="0" smtClean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4</a:t>
            </a:r>
            <a:endParaRPr lang="en-US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24588" y="4120842"/>
            <a:ext cx="216024" cy="1224242"/>
          </a:xfrm>
          <a:prstGeom prst="rect">
            <a:avLst/>
          </a:prstGeom>
          <a:solidFill>
            <a:srgbClr val="E2ACDC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15827" y="3950415"/>
            <a:ext cx="2888479" cy="1397994"/>
          </a:xfrm>
          <a:prstGeom prst="rect">
            <a:avLst/>
          </a:prstGeom>
          <a:solidFill>
            <a:srgbClr val="EAC4E5">
              <a:alpha val="5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Ванькова М.Н.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Фокеев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А.А., Замятина И.П., </a:t>
            </a: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Акулов А.А., Ющенко М.В., </a:t>
            </a: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Клим Р.Б.,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Стебекова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Н.П., </a:t>
            </a: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Зыков П.М. </a:t>
            </a:r>
          </a:p>
        </p:txBody>
      </p:sp>
      <p:sp>
        <p:nvSpPr>
          <p:cNvPr id="38" name="Oval 37"/>
          <p:cNvSpPr/>
          <p:nvPr/>
        </p:nvSpPr>
        <p:spPr>
          <a:xfrm>
            <a:off x="148544" y="3943678"/>
            <a:ext cx="341752" cy="341752"/>
          </a:xfrm>
          <a:prstGeom prst="ellipse">
            <a:avLst/>
          </a:prstGeom>
          <a:solidFill>
            <a:srgbClr val="C860BC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cap="small" dirty="0" smtClean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5</a:t>
            </a:r>
            <a:endParaRPr lang="en-US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83904" y="1614257"/>
            <a:ext cx="216024" cy="1065718"/>
          </a:xfrm>
          <a:prstGeom prst="rect">
            <a:avLst/>
          </a:prstGeom>
          <a:solidFill>
            <a:srgbClr val="E2ACDC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35219" y="1474333"/>
            <a:ext cx="2971433" cy="1211155"/>
          </a:xfrm>
          <a:prstGeom prst="rect">
            <a:avLst/>
          </a:prstGeom>
          <a:solidFill>
            <a:srgbClr val="EAC4E5">
              <a:alpha val="49804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Печенкин Д.Н.</a:t>
            </a: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endParaRPr lang="ru-RU" sz="1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Вечтомов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А.Ю., Акулов А.А., Замятина И.П., Клим Р.Б., </a:t>
            </a: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Стебекова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Н.П.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b="1" cap="small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113796" y="1468821"/>
            <a:ext cx="341752" cy="341752"/>
          </a:xfrm>
          <a:prstGeom prst="ellipse">
            <a:avLst/>
          </a:prstGeom>
          <a:solidFill>
            <a:srgbClr val="C860BC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cap="small" dirty="0" smtClean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1</a:t>
            </a:r>
            <a:endParaRPr lang="en-US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" y="57505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Ответственные за реализацию направления «Гражданское общество» и векторов</a:t>
            </a:r>
            <a:endParaRPr lang="en-US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866890" y="3012564"/>
            <a:ext cx="1799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СТРАТЕГИЯ 2050</a:t>
            </a:r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38486" y="364100"/>
            <a:ext cx="97319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(распоряжение Администрации города от 13.03.2024 № 1116)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2" y="677886"/>
            <a:ext cx="1219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заместители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Главы города Гуменюк М.А. /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Криворот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В.В.</a:t>
            </a:r>
            <a:endParaRPr lang="en-US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937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2041</TotalTime>
  <Words>590</Words>
  <Application>Microsoft Office PowerPoint</Application>
  <PresentationFormat>Широкоэкранный</PresentationFormat>
  <Paragraphs>169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MS PGothic</vt:lpstr>
      <vt:lpstr>Arial</vt:lpstr>
      <vt:lpstr>Calibri</vt:lpstr>
      <vt:lpstr>Calibri Light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Бергер Ольга Сергеевна</cp:lastModifiedBy>
  <cp:revision>136</cp:revision>
  <dcterms:created xsi:type="dcterms:W3CDTF">2020-04-02T12:37:45Z</dcterms:created>
  <dcterms:modified xsi:type="dcterms:W3CDTF">2024-03-28T04:49:27Z</dcterms:modified>
</cp:coreProperties>
</file>