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2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8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DE91F0-08B1-48D8-8A9E-FFA5A65BB9C4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9A5384-109F-431B-BEF0-CE68058711A5}">
      <dgm:prSet phldrT="[Текст]" custT="1"/>
      <dgm:spPr/>
      <dgm:t>
        <a:bodyPr/>
        <a:lstStyle/>
        <a:p>
          <a:pPr algn="just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Указом Президента Российской Федерации от 28.04.2008 № 607 «Об оценке эффективности деятельности органов местного самоуправления городских округов и муниципальных районов»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77A502-30EC-479C-A08F-7793A95112DC}" type="parTrans" cxnId="{B9FC356B-0099-4BAD-B92A-F837929D230C}">
      <dgm:prSet/>
      <dgm:spPr/>
      <dgm:t>
        <a:bodyPr/>
        <a:lstStyle/>
        <a:p>
          <a:endParaRPr lang="ru-RU" sz="1400"/>
        </a:p>
      </dgm:t>
    </dgm:pt>
    <dgm:pt modelId="{0EB1FC3C-9B58-47A5-822F-74FF65F5890C}" type="sibTrans" cxnId="{B9FC356B-0099-4BAD-B92A-F837929D230C}">
      <dgm:prSet/>
      <dgm:spPr/>
      <dgm:t>
        <a:bodyPr/>
        <a:lstStyle/>
        <a:p>
          <a:endParaRPr lang="ru-RU" sz="1400"/>
        </a:p>
      </dgm:t>
    </dgm:pt>
    <dgm:pt modelId="{46DA0B58-CCA3-4DCD-9129-AFB339BF4D1B}">
      <dgm:prSet phldrT="[Текст]"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Постановлением Правительства Российской Федерации от 17.12.2012 № 1317 «О мерах по реализации Указа Президента Российской Федерации от 28.04.2008 № 607 «Об оценке эффективности деятельности органов местного самоуправления городских округов и муниципальных районов» и подпункта «и» пункта 2 Указа Президента Российской Федерации от 7 мая 2012 года № 601 «Об основных направлениях совершенствования системы государственного управления»</a:t>
          </a:r>
          <a:endParaRPr lang="ru-RU" sz="15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929BDD-15A7-4F4F-A3A4-1F73DFDDA02F}" type="parTrans" cxnId="{E84AE469-912B-491E-A41D-45BF4DF4F254}">
      <dgm:prSet/>
      <dgm:spPr/>
      <dgm:t>
        <a:bodyPr/>
        <a:lstStyle/>
        <a:p>
          <a:endParaRPr lang="ru-RU" sz="1400"/>
        </a:p>
      </dgm:t>
    </dgm:pt>
    <dgm:pt modelId="{91FD34A8-460A-4804-8E60-B5313A4FCF60}" type="sibTrans" cxnId="{E84AE469-912B-491E-A41D-45BF4DF4F254}">
      <dgm:prSet/>
      <dgm:spPr/>
      <dgm:t>
        <a:bodyPr/>
        <a:lstStyle/>
        <a:p>
          <a:endParaRPr lang="ru-RU" sz="1400"/>
        </a:p>
      </dgm:t>
    </dgm:pt>
    <dgm:pt modelId="{438BFA1E-F3E7-4242-B18B-B090FD255370}">
      <dgm:prSet phldrT="[Текст]" custT="1"/>
      <dgm:spPr/>
      <dgm:t>
        <a:bodyPr/>
        <a:lstStyle/>
        <a:p>
          <a:pPr algn="just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Распоряжением Правительства Ханты-Мансийского автономного округа – Югры от 15.03.2013 № 92-рп «Об оценке эффективности деятельности органов местного самоуправления городских округов и муниципальных районов Ханты-Мансийского автономного округа – Югры»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2A2BFD-BC60-4F8E-9435-279625B31AED}" type="parTrans" cxnId="{0661144B-244A-4201-A81D-CF6C90F96B36}">
      <dgm:prSet/>
      <dgm:spPr/>
      <dgm:t>
        <a:bodyPr/>
        <a:lstStyle/>
        <a:p>
          <a:endParaRPr lang="ru-RU" sz="1400"/>
        </a:p>
      </dgm:t>
    </dgm:pt>
    <dgm:pt modelId="{C73F3329-8C5D-4001-B3CA-FB5815FB9CB6}" type="sibTrans" cxnId="{0661144B-244A-4201-A81D-CF6C90F96B36}">
      <dgm:prSet/>
      <dgm:spPr/>
      <dgm:t>
        <a:bodyPr/>
        <a:lstStyle/>
        <a:p>
          <a:endParaRPr lang="ru-RU" sz="1400"/>
        </a:p>
      </dgm:t>
    </dgm:pt>
    <dgm:pt modelId="{D6CD0A88-0FD8-4262-8340-4F59A0592498}">
      <dgm:prSet phldrT="[Текст]" custT="1"/>
      <dgm:spPr/>
      <dgm:t>
        <a:bodyPr/>
        <a:lstStyle/>
        <a:p>
          <a:pPr algn="just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Постановлением Правительства Ханты-Мансийского автономного округа – Югры от 24.01.2014 № 24-п «О Порядке выделения грантов городским округам и муниципальным районам Ханты-Мансийского автономного округа – Югры в целях поощрения достижения наилучших значений показателей деятельности органов местного самоуправления городских округов и муниципальных районов Ханты-Мансийского автономного округа – Югры»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18847C-565D-4543-AB67-EFD82DCB44AB}" type="parTrans" cxnId="{47354A0D-4F0B-49B5-8907-D480E68A37AB}">
      <dgm:prSet/>
      <dgm:spPr/>
      <dgm:t>
        <a:bodyPr/>
        <a:lstStyle/>
        <a:p>
          <a:endParaRPr lang="ru-RU" sz="1400"/>
        </a:p>
      </dgm:t>
    </dgm:pt>
    <dgm:pt modelId="{810B52FC-43B9-4090-AD65-C028F44CD285}" type="sibTrans" cxnId="{47354A0D-4F0B-49B5-8907-D480E68A37AB}">
      <dgm:prSet/>
      <dgm:spPr/>
      <dgm:t>
        <a:bodyPr/>
        <a:lstStyle/>
        <a:p>
          <a:endParaRPr lang="ru-RU" sz="1400"/>
        </a:p>
      </dgm:t>
    </dgm:pt>
    <dgm:pt modelId="{5415D397-A926-4F83-9857-C23089BC596B}">
      <dgm:prSet phldrT="[Текст]" custT="1"/>
      <dgm:spPr/>
      <dgm:t>
        <a:bodyPr/>
        <a:lstStyle/>
        <a:p>
          <a:pPr algn="just"/>
          <a:r>
            <a:rPr lang="ru-RU" sz="125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Постановлением Губернатора Ханты-Мансийского автономного округа – Югры от 23.01.2014 № 7 «О реализации постановления Правительства Российской Федерации от 17.12.2012 № 1317 «О мерах по реализации Указа Президента Российской  Федерации от 28.04.2008 № 607 «Об оценке эффективности деятельности органов местного самоуправления городских округов и муниципальных районов» и подпункта «и» пункта 2 Указа Президента Российской Федерации от 07.05.2012 № 601 «Об основных направлениях совершенствования системы государственного управления» в части организации и проведения опросов населения»</a:t>
          </a:r>
          <a:endParaRPr lang="ru-RU" sz="125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6493DB-D63E-495B-83AA-9A2C3B7A83C9}" type="parTrans" cxnId="{FFA5F8C8-A0BC-47A8-BA57-3451643F98A8}">
      <dgm:prSet/>
      <dgm:spPr/>
      <dgm:t>
        <a:bodyPr/>
        <a:lstStyle/>
        <a:p>
          <a:endParaRPr lang="ru-RU" sz="1400"/>
        </a:p>
      </dgm:t>
    </dgm:pt>
    <dgm:pt modelId="{1E508A9B-ED94-4AFF-B906-19E286DF9D19}" type="sibTrans" cxnId="{FFA5F8C8-A0BC-47A8-BA57-3451643F98A8}">
      <dgm:prSet/>
      <dgm:spPr/>
      <dgm:t>
        <a:bodyPr/>
        <a:lstStyle/>
        <a:p>
          <a:endParaRPr lang="ru-RU" sz="1400"/>
        </a:p>
      </dgm:t>
    </dgm:pt>
    <dgm:pt modelId="{3C14C0BF-7659-405F-BD95-3CAEB03A6D3B}" type="pres">
      <dgm:prSet presAssocID="{96DE91F0-08B1-48D8-8A9E-FFA5A65BB9C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5F72307-A327-4BC1-A4FD-ABFD318C559E}" type="pres">
      <dgm:prSet presAssocID="{96DE91F0-08B1-48D8-8A9E-FFA5A65BB9C4}" presName="Name1" presStyleCnt="0"/>
      <dgm:spPr/>
      <dgm:t>
        <a:bodyPr/>
        <a:lstStyle/>
        <a:p>
          <a:endParaRPr lang="ru-RU"/>
        </a:p>
      </dgm:t>
    </dgm:pt>
    <dgm:pt modelId="{D116D7E7-7D54-4B8F-BAAC-B2BD4572D04A}" type="pres">
      <dgm:prSet presAssocID="{96DE91F0-08B1-48D8-8A9E-FFA5A65BB9C4}" presName="cycle" presStyleCnt="0"/>
      <dgm:spPr/>
      <dgm:t>
        <a:bodyPr/>
        <a:lstStyle/>
        <a:p>
          <a:endParaRPr lang="ru-RU"/>
        </a:p>
      </dgm:t>
    </dgm:pt>
    <dgm:pt modelId="{AD2AD4E6-0F29-4C54-9CA2-80C2C23C279E}" type="pres">
      <dgm:prSet presAssocID="{96DE91F0-08B1-48D8-8A9E-FFA5A65BB9C4}" presName="srcNode" presStyleLbl="node1" presStyleIdx="0" presStyleCnt="5"/>
      <dgm:spPr/>
      <dgm:t>
        <a:bodyPr/>
        <a:lstStyle/>
        <a:p>
          <a:endParaRPr lang="ru-RU"/>
        </a:p>
      </dgm:t>
    </dgm:pt>
    <dgm:pt modelId="{309A3C8F-0CC0-4AED-8932-AD5F63EAC0D5}" type="pres">
      <dgm:prSet presAssocID="{96DE91F0-08B1-48D8-8A9E-FFA5A65BB9C4}" presName="conn" presStyleLbl="parChTrans1D2" presStyleIdx="0" presStyleCnt="1"/>
      <dgm:spPr/>
      <dgm:t>
        <a:bodyPr/>
        <a:lstStyle/>
        <a:p>
          <a:endParaRPr lang="ru-RU"/>
        </a:p>
      </dgm:t>
    </dgm:pt>
    <dgm:pt modelId="{AA273C8E-BE7F-4A2D-862C-9EF051D71D08}" type="pres">
      <dgm:prSet presAssocID="{96DE91F0-08B1-48D8-8A9E-FFA5A65BB9C4}" presName="extraNode" presStyleLbl="node1" presStyleIdx="0" presStyleCnt="5"/>
      <dgm:spPr/>
      <dgm:t>
        <a:bodyPr/>
        <a:lstStyle/>
        <a:p>
          <a:endParaRPr lang="ru-RU"/>
        </a:p>
      </dgm:t>
    </dgm:pt>
    <dgm:pt modelId="{0EFDC884-1690-4A6C-B407-82D1810D0994}" type="pres">
      <dgm:prSet presAssocID="{96DE91F0-08B1-48D8-8A9E-FFA5A65BB9C4}" presName="dstNode" presStyleLbl="node1" presStyleIdx="0" presStyleCnt="5"/>
      <dgm:spPr/>
      <dgm:t>
        <a:bodyPr/>
        <a:lstStyle/>
        <a:p>
          <a:endParaRPr lang="ru-RU"/>
        </a:p>
      </dgm:t>
    </dgm:pt>
    <dgm:pt modelId="{24E420BC-F06B-4A59-9A30-9F2107D8EAF7}" type="pres">
      <dgm:prSet presAssocID="{569A5384-109F-431B-BEF0-CE68058711A5}" presName="text_1" presStyleLbl="node1" presStyleIdx="0" presStyleCnt="5" custScaleX="100435" custLinFactNeighborX="1110" custLinFactNeighborY="-38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7ED14C-CE42-4F86-B6E1-5FF3EAB0C452}" type="pres">
      <dgm:prSet presAssocID="{569A5384-109F-431B-BEF0-CE68058711A5}" presName="accent_1" presStyleCnt="0"/>
      <dgm:spPr/>
      <dgm:t>
        <a:bodyPr/>
        <a:lstStyle/>
        <a:p>
          <a:endParaRPr lang="ru-RU"/>
        </a:p>
      </dgm:t>
    </dgm:pt>
    <dgm:pt modelId="{4C513581-0A16-4140-83AA-EF35BA4E8684}" type="pres">
      <dgm:prSet presAssocID="{569A5384-109F-431B-BEF0-CE68058711A5}" presName="accentRepeatNode" presStyleLbl="solidFgAcc1" presStyleIdx="0" presStyleCnt="5" custLinFactNeighborX="-36741" custLinFactNeighborY="-48284"/>
      <dgm:spPr>
        <a:blipFill rotWithShape="0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E586FB4-75D4-4DC9-9B4D-47F28BD7FC74}" type="pres">
      <dgm:prSet presAssocID="{46DA0B58-CCA3-4DCD-9129-AFB339BF4D1B}" presName="text_2" presStyleLbl="node1" presStyleIdx="1" presStyleCnt="5" custScaleY="174318" custLinFactNeighborX="1469" custLinFactNeighborY="-32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3456F1-99C6-41AA-A4C5-A1CFD7CD849A}" type="pres">
      <dgm:prSet presAssocID="{46DA0B58-CCA3-4DCD-9129-AFB339BF4D1B}" presName="accent_2" presStyleCnt="0"/>
      <dgm:spPr/>
      <dgm:t>
        <a:bodyPr/>
        <a:lstStyle/>
        <a:p>
          <a:endParaRPr lang="ru-RU"/>
        </a:p>
      </dgm:t>
    </dgm:pt>
    <dgm:pt modelId="{4CC7E452-A791-4F6A-8016-C4F8E776833C}" type="pres">
      <dgm:prSet presAssocID="{46DA0B58-CCA3-4DCD-9129-AFB339BF4D1B}" presName="accentRepeatNode" presStyleLbl="solidFgAcc1" presStyleIdx="1" presStyleCnt="5" custLinFactNeighborX="-8889" custLinFactNeighborY="-30897"/>
      <dgm:spPr>
        <a:blipFill rotWithShape="0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C895F-A12F-4EA3-BD1B-101E9DF90CFE}" type="pres">
      <dgm:prSet presAssocID="{438BFA1E-F3E7-4242-B18B-B090FD255370}" presName="text_3" presStyleLbl="node1" presStyleIdx="2" presStyleCnt="5" custScaleX="102306" custScaleY="155698" custLinFactNeighborX="82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81F15F-F0E8-4501-8BEF-9897806CB351}" type="pres">
      <dgm:prSet presAssocID="{438BFA1E-F3E7-4242-B18B-B090FD255370}" presName="accent_3" presStyleCnt="0"/>
      <dgm:spPr/>
      <dgm:t>
        <a:bodyPr/>
        <a:lstStyle/>
        <a:p>
          <a:endParaRPr lang="ru-RU"/>
        </a:p>
      </dgm:t>
    </dgm:pt>
    <dgm:pt modelId="{F25141FC-E004-4B16-AA54-245F56CDA6DB}" type="pres">
      <dgm:prSet presAssocID="{438BFA1E-F3E7-4242-B18B-B090FD255370}" presName="accentRepeatNode" presStyleLbl="solidFgAcc1" presStyleIdx="2" presStyleCnt="5" custLinFactNeighborX="-26483" custLinFactNeighborY="0"/>
      <dgm:spPr>
        <a:blipFill rotWithShape="0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6D6D749-686F-48BD-AB62-65DDC176E7F8}" type="pres">
      <dgm:prSet presAssocID="{D6CD0A88-0FD8-4262-8340-4F59A0592498}" presName="text_4" presStyleLbl="node1" presStyleIdx="3" presStyleCnt="5" custScaleY="136992" custLinFactNeighborX="1490" custLinFactNeighborY="11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78889-DAFE-48DF-A58A-D6DAF954FEB9}" type="pres">
      <dgm:prSet presAssocID="{D6CD0A88-0FD8-4262-8340-4F59A0592498}" presName="accent_4" presStyleCnt="0"/>
      <dgm:spPr/>
      <dgm:t>
        <a:bodyPr/>
        <a:lstStyle/>
        <a:p>
          <a:endParaRPr lang="ru-RU"/>
        </a:p>
      </dgm:t>
    </dgm:pt>
    <dgm:pt modelId="{CBAD0FA3-8430-421D-89A1-3051E280ABE3}" type="pres">
      <dgm:prSet presAssocID="{D6CD0A88-0FD8-4262-8340-4F59A0592498}" presName="accentRepeatNode" presStyleLbl="solidFgAcc1" presStyleIdx="3" presStyleCnt="5" custLinFactNeighborX="4541" custLinFactNeighborY="5027"/>
      <dgm:spPr>
        <a:blipFill rotWithShape="0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DF60280-79F5-4384-848B-250704768402}" type="pres">
      <dgm:prSet presAssocID="{5415D397-A926-4F83-9857-C23089BC596B}" presName="text_5" presStyleLbl="node1" presStyleIdx="4" presStyleCnt="5" custScaleY="154831" custLinFactNeighborX="1773" custLinFactNeighborY="65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3D556A-E759-4E80-956D-5929F8CF4E6F}" type="pres">
      <dgm:prSet presAssocID="{5415D397-A926-4F83-9857-C23089BC596B}" presName="accent_5" presStyleCnt="0"/>
      <dgm:spPr/>
      <dgm:t>
        <a:bodyPr/>
        <a:lstStyle/>
        <a:p>
          <a:endParaRPr lang="ru-RU"/>
        </a:p>
      </dgm:t>
    </dgm:pt>
    <dgm:pt modelId="{38AD466D-74A2-4079-B673-9B4AAD93264B}" type="pres">
      <dgm:prSet presAssocID="{5415D397-A926-4F83-9857-C23089BC596B}" presName="accentRepeatNode" presStyleLbl="solidFgAcc1" presStyleIdx="4" presStyleCnt="5" custLinFactNeighborX="24072" custLinFactNeighborY="17724"/>
      <dgm:spPr>
        <a:blipFill rotWithShape="0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FFA5F8C8-A0BC-47A8-BA57-3451643F98A8}" srcId="{96DE91F0-08B1-48D8-8A9E-FFA5A65BB9C4}" destId="{5415D397-A926-4F83-9857-C23089BC596B}" srcOrd="4" destOrd="0" parTransId="{566493DB-D63E-495B-83AA-9A2C3B7A83C9}" sibTransId="{1E508A9B-ED94-4AFF-B906-19E286DF9D19}"/>
    <dgm:cxn modelId="{B9FC356B-0099-4BAD-B92A-F837929D230C}" srcId="{96DE91F0-08B1-48D8-8A9E-FFA5A65BB9C4}" destId="{569A5384-109F-431B-BEF0-CE68058711A5}" srcOrd="0" destOrd="0" parTransId="{8177A502-30EC-479C-A08F-7793A95112DC}" sibTransId="{0EB1FC3C-9B58-47A5-822F-74FF65F5890C}"/>
    <dgm:cxn modelId="{F212FB04-49A5-42A2-8DD6-37BF58746D87}" type="presOf" srcId="{438BFA1E-F3E7-4242-B18B-B090FD255370}" destId="{ECEC895F-A12F-4EA3-BD1B-101E9DF90CFE}" srcOrd="0" destOrd="0" presId="urn:microsoft.com/office/officeart/2008/layout/VerticalCurvedList"/>
    <dgm:cxn modelId="{94CF242D-7683-4411-9A2A-F825F1918CE6}" type="presOf" srcId="{46DA0B58-CCA3-4DCD-9129-AFB339BF4D1B}" destId="{CE586FB4-75D4-4DC9-9B4D-47F28BD7FC74}" srcOrd="0" destOrd="0" presId="urn:microsoft.com/office/officeart/2008/layout/VerticalCurvedList"/>
    <dgm:cxn modelId="{4A8B70E2-EFD9-49FA-A3F9-97E146CDCF5B}" type="presOf" srcId="{D6CD0A88-0FD8-4262-8340-4F59A0592498}" destId="{F6D6D749-686F-48BD-AB62-65DDC176E7F8}" srcOrd="0" destOrd="0" presId="urn:microsoft.com/office/officeart/2008/layout/VerticalCurvedList"/>
    <dgm:cxn modelId="{738CE267-0635-4B11-9281-0751CA981987}" type="presOf" srcId="{96DE91F0-08B1-48D8-8A9E-FFA5A65BB9C4}" destId="{3C14C0BF-7659-405F-BD95-3CAEB03A6D3B}" srcOrd="0" destOrd="0" presId="urn:microsoft.com/office/officeart/2008/layout/VerticalCurvedList"/>
    <dgm:cxn modelId="{E84AE469-912B-491E-A41D-45BF4DF4F254}" srcId="{96DE91F0-08B1-48D8-8A9E-FFA5A65BB9C4}" destId="{46DA0B58-CCA3-4DCD-9129-AFB339BF4D1B}" srcOrd="1" destOrd="0" parTransId="{89929BDD-15A7-4F4F-A3A4-1F73DFDDA02F}" sibTransId="{91FD34A8-460A-4804-8E60-B5313A4FCF60}"/>
    <dgm:cxn modelId="{47354A0D-4F0B-49B5-8907-D480E68A37AB}" srcId="{96DE91F0-08B1-48D8-8A9E-FFA5A65BB9C4}" destId="{D6CD0A88-0FD8-4262-8340-4F59A0592498}" srcOrd="3" destOrd="0" parTransId="{8218847C-565D-4543-AB67-EFD82DCB44AB}" sibTransId="{810B52FC-43B9-4090-AD65-C028F44CD285}"/>
    <dgm:cxn modelId="{F693984C-9F72-4CBE-9C56-E6914B44C16C}" type="presOf" srcId="{569A5384-109F-431B-BEF0-CE68058711A5}" destId="{24E420BC-F06B-4A59-9A30-9F2107D8EAF7}" srcOrd="0" destOrd="0" presId="urn:microsoft.com/office/officeart/2008/layout/VerticalCurvedList"/>
    <dgm:cxn modelId="{A52FBBF4-31C0-4622-8CA1-84A4F1192E6E}" type="presOf" srcId="{5415D397-A926-4F83-9857-C23089BC596B}" destId="{7DF60280-79F5-4384-848B-250704768402}" srcOrd="0" destOrd="0" presId="urn:microsoft.com/office/officeart/2008/layout/VerticalCurvedList"/>
    <dgm:cxn modelId="{0661144B-244A-4201-A81D-CF6C90F96B36}" srcId="{96DE91F0-08B1-48D8-8A9E-FFA5A65BB9C4}" destId="{438BFA1E-F3E7-4242-B18B-B090FD255370}" srcOrd="2" destOrd="0" parTransId="{C12A2BFD-BC60-4F8E-9435-279625B31AED}" sibTransId="{C73F3329-8C5D-4001-B3CA-FB5815FB9CB6}"/>
    <dgm:cxn modelId="{971F42E0-68FF-4BD8-A3EE-21D44D03555F}" type="presOf" srcId="{0EB1FC3C-9B58-47A5-822F-74FF65F5890C}" destId="{309A3C8F-0CC0-4AED-8932-AD5F63EAC0D5}" srcOrd="0" destOrd="0" presId="urn:microsoft.com/office/officeart/2008/layout/VerticalCurvedList"/>
    <dgm:cxn modelId="{D1761B40-4F7D-4408-8524-D23C871C6479}" type="presParOf" srcId="{3C14C0BF-7659-405F-BD95-3CAEB03A6D3B}" destId="{85F72307-A327-4BC1-A4FD-ABFD318C559E}" srcOrd="0" destOrd="0" presId="urn:microsoft.com/office/officeart/2008/layout/VerticalCurvedList"/>
    <dgm:cxn modelId="{0C63FCAD-5AA2-4947-B060-792B6EA6CE92}" type="presParOf" srcId="{85F72307-A327-4BC1-A4FD-ABFD318C559E}" destId="{D116D7E7-7D54-4B8F-BAAC-B2BD4572D04A}" srcOrd="0" destOrd="0" presId="urn:microsoft.com/office/officeart/2008/layout/VerticalCurvedList"/>
    <dgm:cxn modelId="{D8CD2BB7-B9F0-4A6A-8C45-CEAAE7A863E5}" type="presParOf" srcId="{D116D7E7-7D54-4B8F-BAAC-B2BD4572D04A}" destId="{AD2AD4E6-0F29-4C54-9CA2-80C2C23C279E}" srcOrd="0" destOrd="0" presId="urn:microsoft.com/office/officeart/2008/layout/VerticalCurvedList"/>
    <dgm:cxn modelId="{446249DC-A6C5-4162-A0FD-D55CFA7F6574}" type="presParOf" srcId="{D116D7E7-7D54-4B8F-BAAC-B2BD4572D04A}" destId="{309A3C8F-0CC0-4AED-8932-AD5F63EAC0D5}" srcOrd="1" destOrd="0" presId="urn:microsoft.com/office/officeart/2008/layout/VerticalCurvedList"/>
    <dgm:cxn modelId="{36F365DA-FC0D-4897-8F2D-F1B1EB8C761C}" type="presParOf" srcId="{D116D7E7-7D54-4B8F-BAAC-B2BD4572D04A}" destId="{AA273C8E-BE7F-4A2D-862C-9EF051D71D08}" srcOrd="2" destOrd="0" presId="urn:microsoft.com/office/officeart/2008/layout/VerticalCurvedList"/>
    <dgm:cxn modelId="{3814ED7B-DE71-4F08-95E3-6FA9E9293CE5}" type="presParOf" srcId="{D116D7E7-7D54-4B8F-BAAC-B2BD4572D04A}" destId="{0EFDC884-1690-4A6C-B407-82D1810D0994}" srcOrd="3" destOrd="0" presId="urn:microsoft.com/office/officeart/2008/layout/VerticalCurvedList"/>
    <dgm:cxn modelId="{5CE752E8-DFA2-4FEF-A8FA-9855810A1BBC}" type="presParOf" srcId="{85F72307-A327-4BC1-A4FD-ABFD318C559E}" destId="{24E420BC-F06B-4A59-9A30-9F2107D8EAF7}" srcOrd="1" destOrd="0" presId="urn:microsoft.com/office/officeart/2008/layout/VerticalCurvedList"/>
    <dgm:cxn modelId="{7BF206DF-BF04-4DA6-982C-8E0CF48852A2}" type="presParOf" srcId="{85F72307-A327-4BC1-A4FD-ABFD318C559E}" destId="{417ED14C-CE42-4F86-B6E1-5FF3EAB0C452}" srcOrd="2" destOrd="0" presId="urn:microsoft.com/office/officeart/2008/layout/VerticalCurvedList"/>
    <dgm:cxn modelId="{E6DB6816-6050-46DC-8E18-43E1EB651A6C}" type="presParOf" srcId="{417ED14C-CE42-4F86-B6E1-5FF3EAB0C452}" destId="{4C513581-0A16-4140-83AA-EF35BA4E8684}" srcOrd="0" destOrd="0" presId="urn:microsoft.com/office/officeart/2008/layout/VerticalCurvedList"/>
    <dgm:cxn modelId="{52B994A6-E092-49D5-9E7D-4888813B0B26}" type="presParOf" srcId="{85F72307-A327-4BC1-A4FD-ABFD318C559E}" destId="{CE586FB4-75D4-4DC9-9B4D-47F28BD7FC74}" srcOrd="3" destOrd="0" presId="urn:microsoft.com/office/officeart/2008/layout/VerticalCurvedList"/>
    <dgm:cxn modelId="{A61FAC16-79AA-4915-8943-ED7B87FF32B0}" type="presParOf" srcId="{85F72307-A327-4BC1-A4FD-ABFD318C559E}" destId="{B53456F1-99C6-41AA-A4C5-A1CFD7CD849A}" srcOrd="4" destOrd="0" presId="urn:microsoft.com/office/officeart/2008/layout/VerticalCurvedList"/>
    <dgm:cxn modelId="{86523065-B674-4F03-AB16-31AE224A35F9}" type="presParOf" srcId="{B53456F1-99C6-41AA-A4C5-A1CFD7CD849A}" destId="{4CC7E452-A791-4F6A-8016-C4F8E776833C}" srcOrd="0" destOrd="0" presId="urn:microsoft.com/office/officeart/2008/layout/VerticalCurvedList"/>
    <dgm:cxn modelId="{46C0D352-8F71-4009-BBB3-324081765F17}" type="presParOf" srcId="{85F72307-A327-4BC1-A4FD-ABFD318C559E}" destId="{ECEC895F-A12F-4EA3-BD1B-101E9DF90CFE}" srcOrd="5" destOrd="0" presId="urn:microsoft.com/office/officeart/2008/layout/VerticalCurvedList"/>
    <dgm:cxn modelId="{4162B889-A599-427A-BDB9-93CB35096C7A}" type="presParOf" srcId="{85F72307-A327-4BC1-A4FD-ABFD318C559E}" destId="{B781F15F-F0E8-4501-8BEF-9897806CB351}" srcOrd="6" destOrd="0" presId="urn:microsoft.com/office/officeart/2008/layout/VerticalCurvedList"/>
    <dgm:cxn modelId="{3A7082A5-B48C-4455-84EC-D87721213A90}" type="presParOf" srcId="{B781F15F-F0E8-4501-8BEF-9897806CB351}" destId="{F25141FC-E004-4B16-AA54-245F56CDA6DB}" srcOrd="0" destOrd="0" presId="urn:microsoft.com/office/officeart/2008/layout/VerticalCurvedList"/>
    <dgm:cxn modelId="{D5EE58E0-24EB-4E21-9B05-7FA349AEC1A8}" type="presParOf" srcId="{85F72307-A327-4BC1-A4FD-ABFD318C559E}" destId="{F6D6D749-686F-48BD-AB62-65DDC176E7F8}" srcOrd="7" destOrd="0" presId="urn:microsoft.com/office/officeart/2008/layout/VerticalCurvedList"/>
    <dgm:cxn modelId="{B07E7367-BF43-4F78-BEAE-EBF1866AA4D6}" type="presParOf" srcId="{85F72307-A327-4BC1-A4FD-ABFD318C559E}" destId="{E2378889-DAFE-48DF-A58A-D6DAF954FEB9}" srcOrd="8" destOrd="0" presId="urn:microsoft.com/office/officeart/2008/layout/VerticalCurvedList"/>
    <dgm:cxn modelId="{B60D804F-9B16-47F6-9469-5715FDE24A0E}" type="presParOf" srcId="{E2378889-DAFE-48DF-A58A-D6DAF954FEB9}" destId="{CBAD0FA3-8430-421D-89A1-3051E280ABE3}" srcOrd="0" destOrd="0" presId="urn:microsoft.com/office/officeart/2008/layout/VerticalCurvedList"/>
    <dgm:cxn modelId="{F20917B8-5CE1-41BA-8A1D-588AE342D32C}" type="presParOf" srcId="{85F72307-A327-4BC1-A4FD-ABFD318C559E}" destId="{7DF60280-79F5-4384-848B-250704768402}" srcOrd="9" destOrd="0" presId="urn:microsoft.com/office/officeart/2008/layout/VerticalCurvedList"/>
    <dgm:cxn modelId="{FBA2EF47-6792-4B08-A7A8-D3AEEB060DB9}" type="presParOf" srcId="{85F72307-A327-4BC1-A4FD-ABFD318C559E}" destId="{DF3D556A-E759-4E80-956D-5929F8CF4E6F}" srcOrd="10" destOrd="0" presId="urn:microsoft.com/office/officeart/2008/layout/VerticalCurvedList"/>
    <dgm:cxn modelId="{598A51A6-0536-4E23-9288-CD45ADDCF340}" type="presParOf" srcId="{DF3D556A-E759-4E80-956D-5929F8CF4E6F}" destId="{38AD466D-74A2-4079-B673-9B4AAD93264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C43563-FD5B-4B58-8EDE-F3072271A722}" type="doc">
      <dgm:prSet loTypeId="urn:microsoft.com/office/officeart/2009/3/layout/IncreasingArrowsProcess" loCatId="process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576660C5-F83C-4DC4-A90B-DB14430BC1FC}">
      <dgm:prSet phldrT="[Текст]" custT="1"/>
      <dgm:spPr>
        <a:ln w="57150">
          <a:solidFill>
            <a:srgbClr val="00B0F0"/>
          </a:solidFill>
        </a:ln>
      </dgm:spPr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C088FB-71C3-4EC8-A053-DB33F5B93287}" type="parTrans" cxnId="{DCA90D47-D0FE-4979-A235-69BFBE217317}">
      <dgm:prSet/>
      <dgm:spPr/>
      <dgm:t>
        <a:bodyPr/>
        <a:lstStyle/>
        <a:p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268758-6A91-4C12-930E-E652359DCCAC}" type="sibTrans" cxnId="{DCA90D47-D0FE-4979-A235-69BFBE217317}">
      <dgm:prSet/>
      <dgm:spPr/>
      <dgm:t>
        <a:bodyPr/>
        <a:lstStyle/>
        <a:p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3F6A07-268C-492C-8FA9-B76587C111B6}">
      <dgm:prSet phldrT="[Текст]" custT="1"/>
      <dgm:spPr>
        <a:ln w="57150">
          <a:solidFill>
            <a:srgbClr val="00B0F0"/>
          </a:solidFill>
        </a:ln>
      </dgm:spPr>
      <dgm:t>
        <a:bodyPr/>
        <a:lstStyle/>
        <a:p>
          <a:pPr algn="ctr"/>
          <a:r>
            <a:rPr lang="ru-RU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26,1</a:t>
          </a:r>
          <a:endParaRPr lang="ru-RU" sz="4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497EDC-FE62-4CF0-8D7B-ABB2BB2F0994}" type="parTrans" cxnId="{7E162345-2968-41F9-BBDF-1D8A4D52550F}">
      <dgm:prSet/>
      <dgm:spPr/>
      <dgm:t>
        <a:bodyPr/>
        <a:lstStyle/>
        <a:p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61E2E5-A699-4D77-8442-E9105C8B0A16}" type="sibTrans" cxnId="{7E162345-2968-41F9-BBDF-1D8A4D52550F}">
      <dgm:prSet/>
      <dgm:spPr/>
      <dgm:t>
        <a:bodyPr/>
        <a:lstStyle/>
        <a:p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CDC7FD-3494-4BEC-AE62-5860FFE799E5}">
      <dgm:prSet phldrT="[Текст]" custT="1"/>
      <dgm:spPr>
        <a:ln w="57150">
          <a:solidFill>
            <a:srgbClr val="00B0F0"/>
          </a:solidFill>
        </a:ln>
      </dgm:spPr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F19C6B-4586-4629-ADC0-FE5F43C9BF4C}" type="parTrans" cxnId="{EEE28FDD-2F79-483F-BEA8-A22E83313C64}">
      <dgm:prSet/>
      <dgm:spPr/>
      <dgm:t>
        <a:bodyPr/>
        <a:lstStyle/>
        <a:p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60DA72-2FE7-4340-964C-9859DCD4DCEB}" type="sibTrans" cxnId="{EEE28FDD-2F79-483F-BEA8-A22E83313C64}">
      <dgm:prSet/>
      <dgm:spPr/>
      <dgm:t>
        <a:bodyPr/>
        <a:lstStyle/>
        <a:p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63FD9E-16AF-48E3-94FC-F826A02C79CA}">
      <dgm:prSet phldrT="[Текст]" custT="1"/>
      <dgm:spPr>
        <a:ln w="57150">
          <a:solidFill>
            <a:srgbClr val="00B0F0"/>
          </a:solidFill>
        </a:ln>
      </dgm:spPr>
      <dgm:t>
        <a:bodyPr/>
        <a:lstStyle/>
        <a:p>
          <a:pPr algn="ctr"/>
          <a:r>
            <a:rPr lang="ru-RU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26,7</a:t>
          </a:r>
          <a:endParaRPr lang="ru-RU" sz="4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0DDCC-F8CC-4D97-B2E0-A537E1A55B43}" type="parTrans" cxnId="{CD3EBFB1-4704-45E9-84DF-B96551AA7D49}">
      <dgm:prSet/>
      <dgm:spPr/>
      <dgm:t>
        <a:bodyPr/>
        <a:lstStyle/>
        <a:p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3A1C3-F2E1-4726-8D3E-162C4E8E0722}" type="sibTrans" cxnId="{CD3EBFB1-4704-45E9-84DF-B96551AA7D49}">
      <dgm:prSet/>
      <dgm:spPr/>
      <dgm:t>
        <a:bodyPr/>
        <a:lstStyle/>
        <a:p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4A44B8-1A89-48DF-B0CB-D88729F1E7F1}">
      <dgm:prSet phldrT="[Текст]" custT="1"/>
      <dgm:spPr>
        <a:ln w="57150">
          <a:solidFill>
            <a:srgbClr val="00B0F0"/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полугодие 2023 года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020801-8CD6-4564-B858-DB850848C1BB}" type="parTrans" cxnId="{CF76C463-EE21-43E0-A99C-26DFAD84D53D}">
      <dgm:prSet/>
      <dgm:spPr/>
      <dgm:t>
        <a:bodyPr/>
        <a:lstStyle/>
        <a:p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53E5B-EE85-4090-8972-5AB644E0BBF2}" type="sibTrans" cxnId="{CF76C463-EE21-43E0-A99C-26DFAD84D53D}">
      <dgm:prSet/>
      <dgm:spPr/>
      <dgm:t>
        <a:bodyPr/>
        <a:lstStyle/>
        <a:p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F88D33-D0B5-410D-8FB3-E3F2D7CBD788}">
      <dgm:prSet phldrT="[Текст]" custT="1"/>
      <dgm:spPr>
        <a:ln w="57150">
          <a:solidFill>
            <a:srgbClr val="00B0F0"/>
          </a:solidFill>
        </a:ln>
      </dgm:spPr>
      <dgm:t>
        <a:bodyPr/>
        <a:lstStyle/>
        <a:p>
          <a:pPr algn="ctr"/>
          <a:r>
            <a:rPr lang="ru-RU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26,2</a:t>
          </a:r>
          <a:endParaRPr lang="ru-RU" sz="4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4E78C3-DBBE-47E8-A9C3-00E546C0BDB0}" type="parTrans" cxnId="{BB0921AD-E288-492E-9C89-2C0B7B545186}">
      <dgm:prSet/>
      <dgm:spPr/>
      <dgm:t>
        <a:bodyPr/>
        <a:lstStyle/>
        <a:p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C9224C-FB0B-4106-8763-B9B1B32BAE27}" type="sibTrans" cxnId="{BB0921AD-E288-492E-9C89-2C0B7B545186}">
      <dgm:prSet/>
      <dgm:spPr/>
      <dgm:t>
        <a:bodyPr/>
        <a:lstStyle/>
        <a:p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2D030-3DC3-4CB2-A466-06A055E46F33}" type="pres">
      <dgm:prSet presAssocID="{7DC43563-FD5B-4B58-8EDE-F3072271A722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B7FCED4-5DEC-44B6-914C-3B2E06F2F358}" type="pres">
      <dgm:prSet presAssocID="{576660C5-F83C-4DC4-A90B-DB14430BC1FC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8725B-DCAA-4BCC-AC6B-147B8872879E}" type="pres">
      <dgm:prSet presAssocID="{576660C5-F83C-4DC4-A90B-DB14430BC1FC}" presName="childText1" presStyleLbl="solidAlignAcc1" presStyleIdx="0" presStyleCnt="3" custScaleX="101829" custScaleY="42688" custLinFactNeighborX="765" custLinFactNeighborY="-313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D1F06C-A11B-4F00-9BFB-27A1CA51A7DA}" type="pres">
      <dgm:prSet presAssocID="{D4CDC7FD-3494-4BEC-AE62-5860FFE799E5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06836D-CE89-4B41-98DC-644231EC52C7}" type="pres">
      <dgm:prSet presAssocID="{D4CDC7FD-3494-4BEC-AE62-5860FFE799E5}" presName="childText2" presStyleLbl="solidAlignAcc1" presStyleIdx="1" presStyleCnt="3" custScaleY="43371" custLinFactNeighborX="-765" custLinFactNeighborY="-294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9D462D-A4C2-4478-A75E-664585D3B3FF}" type="pres">
      <dgm:prSet presAssocID="{3E4A44B8-1A89-48DF-B0CB-D88729F1E7F1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50C36-9BA7-4A81-BF7C-58F0AD746D7E}" type="pres">
      <dgm:prSet presAssocID="{3E4A44B8-1A89-48DF-B0CB-D88729F1E7F1}" presName="childText3" presStyleLbl="solidAlignAcc1" presStyleIdx="2" presStyleCnt="3" custScaleY="42783" custLinFactNeighborY="-315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D76D59-0A6A-400D-9AB9-A4B3E22F4720}" type="presOf" srcId="{0663FD9E-16AF-48E3-94FC-F826A02C79CA}" destId="{AF06836D-CE89-4B41-98DC-644231EC52C7}" srcOrd="0" destOrd="0" presId="urn:microsoft.com/office/officeart/2009/3/layout/IncreasingArrowsProcess"/>
    <dgm:cxn modelId="{770BD891-C0E2-4E0C-B0AC-92DD2FF9761D}" type="presOf" srcId="{576660C5-F83C-4DC4-A90B-DB14430BC1FC}" destId="{9B7FCED4-5DEC-44B6-914C-3B2E06F2F358}" srcOrd="0" destOrd="0" presId="urn:microsoft.com/office/officeart/2009/3/layout/IncreasingArrowsProcess"/>
    <dgm:cxn modelId="{EEE28FDD-2F79-483F-BEA8-A22E83313C64}" srcId="{7DC43563-FD5B-4B58-8EDE-F3072271A722}" destId="{D4CDC7FD-3494-4BEC-AE62-5860FFE799E5}" srcOrd="1" destOrd="0" parTransId="{E7F19C6B-4586-4629-ADC0-FE5F43C9BF4C}" sibTransId="{C960DA72-2FE7-4340-964C-9859DCD4DCEB}"/>
    <dgm:cxn modelId="{38B3096C-5105-4E13-B982-1E04110D6905}" type="presOf" srcId="{3E4A44B8-1A89-48DF-B0CB-D88729F1E7F1}" destId="{759D462D-A4C2-4478-A75E-664585D3B3FF}" srcOrd="0" destOrd="0" presId="urn:microsoft.com/office/officeart/2009/3/layout/IncreasingArrowsProcess"/>
    <dgm:cxn modelId="{4539343B-0923-4C3A-BC9F-C5B6C6E9946D}" type="presOf" srcId="{D4CDC7FD-3494-4BEC-AE62-5860FFE799E5}" destId="{65D1F06C-A11B-4F00-9BFB-27A1CA51A7DA}" srcOrd="0" destOrd="0" presId="urn:microsoft.com/office/officeart/2009/3/layout/IncreasingArrowsProcess"/>
    <dgm:cxn modelId="{BB0921AD-E288-492E-9C89-2C0B7B545186}" srcId="{3E4A44B8-1A89-48DF-B0CB-D88729F1E7F1}" destId="{AAF88D33-D0B5-410D-8FB3-E3F2D7CBD788}" srcOrd="0" destOrd="0" parTransId="{774E78C3-DBBE-47E8-A9C3-00E546C0BDB0}" sibTransId="{79C9224C-FB0B-4106-8763-B9B1B32BAE27}"/>
    <dgm:cxn modelId="{7E162345-2968-41F9-BBDF-1D8A4D52550F}" srcId="{576660C5-F83C-4DC4-A90B-DB14430BC1FC}" destId="{083F6A07-268C-492C-8FA9-B76587C111B6}" srcOrd="0" destOrd="0" parTransId="{1D497EDC-FE62-4CF0-8D7B-ABB2BB2F0994}" sibTransId="{D261E2E5-A699-4D77-8442-E9105C8B0A16}"/>
    <dgm:cxn modelId="{CF76C463-EE21-43E0-A99C-26DFAD84D53D}" srcId="{7DC43563-FD5B-4B58-8EDE-F3072271A722}" destId="{3E4A44B8-1A89-48DF-B0CB-D88729F1E7F1}" srcOrd="2" destOrd="0" parTransId="{EE020801-8CD6-4564-B858-DB850848C1BB}" sibTransId="{45153E5B-EE85-4090-8972-5AB644E0BBF2}"/>
    <dgm:cxn modelId="{7283C09B-FBED-431D-BD38-0145DD1B3CA5}" type="presOf" srcId="{7DC43563-FD5B-4B58-8EDE-F3072271A722}" destId="{C262D030-3DC3-4CB2-A466-06A055E46F33}" srcOrd="0" destOrd="0" presId="urn:microsoft.com/office/officeart/2009/3/layout/IncreasingArrowsProcess"/>
    <dgm:cxn modelId="{17012268-2615-45BB-AF1B-0DA96A01E1ED}" type="presOf" srcId="{083F6A07-268C-492C-8FA9-B76587C111B6}" destId="{71E8725B-DCAA-4BCC-AC6B-147B8872879E}" srcOrd="0" destOrd="0" presId="urn:microsoft.com/office/officeart/2009/3/layout/IncreasingArrowsProcess"/>
    <dgm:cxn modelId="{DCA90D47-D0FE-4979-A235-69BFBE217317}" srcId="{7DC43563-FD5B-4B58-8EDE-F3072271A722}" destId="{576660C5-F83C-4DC4-A90B-DB14430BC1FC}" srcOrd="0" destOrd="0" parTransId="{C3C088FB-71C3-4EC8-A053-DB33F5B93287}" sibTransId="{F0268758-6A91-4C12-930E-E652359DCCAC}"/>
    <dgm:cxn modelId="{CD3EBFB1-4704-45E9-84DF-B96551AA7D49}" srcId="{D4CDC7FD-3494-4BEC-AE62-5860FFE799E5}" destId="{0663FD9E-16AF-48E3-94FC-F826A02C79CA}" srcOrd="0" destOrd="0" parTransId="{91B0DDCC-F8CC-4D97-B2E0-A537E1A55B43}" sibTransId="{1663A1C3-F2E1-4726-8D3E-162C4E8E0722}"/>
    <dgm:cxn modelId="{F3F6B84D-26E0-4A7D-B341-309ADAEAE167}" type="presOf" srcId="{AAF88D33-D0B5-410D-8FB3-E3F2D7CBD788}" destId="{C8650C36-9BA7-4A81-BF7C-58F0AD746D7E}" srcOrd="0" destOrd="0" presId="urn:microsoft.com/office/officeart/2009/3/layout/IncreasingArrowsProcess"/>
    <dgm:cxn modelId="{4F30D618-FD85-4980-A3DD-357B6EEB7685}" type="presParOf" srcId="{C262D030-3DC3-4CB2-A466-06A055E46F33}" destId="{9B7FCED4-5DEC-44B6-914C-3B2E06F2F358}" srcOrd="0" destOrd="0" presId="urn:microsoft.com/office/officeart/2009/3/layout/IncreasingArrowsProcess"/>
    <dgm:cxn modelId="{F4F80396-BC1B-4C03-9ED8-298483D2C711}" type="presParOf" srcId="{C262D030-3DC3-4CB2-A466-06A055E46F33}" destId="{71E8725B-DCAA-4BCC-AC6B-147B8872879E}" srcOrd="1" destOrd="0" presId="urn:microsoft.com/office/officeart/2009/3/layout/IncreasingArrowsProcess"/>
    <dgm:cxn modelId="{93ED2A4E-2274-4F59-9F45-71D90769AC78}" type="presParOf" srcId="{C262D030-3DC3-4CB2-A466-06A055E46F33}" destId="{65D1F06C-A11B-4F00-9BFB-27A1CA51A7DA}" srcOrd="2" destOrd="0" presId="urn:microsoft.com/office/officeart/2009/3/layout/IncreasingArrowsProcess"/>
    <dgm:cxn modelId="{79FFB465-8898-4FBB-A9CC-B0E2C5A720D5}" type="presParOf" srcId="{C262D030-3DC3-4CB2-A466-06A055E46F33}" destId="{AF06836D-CE89-4B41-98DC-644231EC52C7}" srcOrd="3" destOrd="0" presId="urn:microsoft.com/office/officeart/2009/3/layout/IncreasingArrowsProcess"/>
    <dgm:cxn modelId="{EA6B24E7-AFE7-49F2-ADC5-282D0BF6E783}" type="presParOf" srcId="{C262D030-3DC3-4CB2-A466-06A055E46F33}" destId="{759D462D-A4C2-4478-A75E-664585D3B3FF}" srcOrd="4" destOrd="0" presId="urn:microsoft.com/office/officeart/2009/3/layout/IncreasingArrowsProcess"/>
    <dgm:cxn modelId="{AEA21B0A-BFDC-4D51-9EE6-172563612267}" type="presParOf" srcId="{C262D030-3DC3-4CB2-A466-06A055E46F33}" destId="{C8650C36-9BA7-4A81-BF7C-58F0AD746D7E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8235F9-6152-4F16-AAE3-CC6C0A5C9724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5CEC46-5795-4562-9B40-5A9E0B81C649}">
      <dgm:prSet phldrT="[Текст]" custT="1"/>
      <dgm:spPr/>
      <dgm:t>
        <a:bodyPr/>
        <a:lstStyle/>
        <a:p>
          <a:pPr algn="ctr"/>
          <a:r>
            <a: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en-US" sz="2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полугодие</a:t>
          </a:r>
          <a:r>
            <a: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/>
          <a:r>
            <a: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</a:t>
          </a:r>
          <a:r>
            <a:rPr lang="en-US" sz="2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года</a:t>
          </a:r>
          <a:endParaRPr lang="ru-RU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CA5EB0-C710-47F1-A07D-F1A2A8CF04D9}" type="parTrans" cxnId="{04C862B6-E585-4AD5-BD1B-6FAA4AC963AF}">
      <dgm:prSet/>
      <dgm:spPr/>
      <dgm:t>
        <a:bodyPr/>
        <a:lstStyle/>
        <a:p>
          <a:pPr algn="ctr"/>
          <a:endParaRPr lang="ru-RU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FA8D01-652E-45B3-9DB0-2D564D24273B}" type="sibTrans" cxnId="{04C862B6-E585-4AD5-BD1B-6FAA4AC963AF}">
      <dgm:prSet/>
      <dgm:spPr/>
      <dgm:t>
        <a:bodyPr/>
        <a:lstStyle/>
        <a:p>
          <a:pPr algn="ctr"/>
          <a:endParaRPr lang="ru-RU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4E7B7C-471C-4BE8-B4EB-DB78E4F39B88}">
      <dgm:prSet phldrT="[Текст]" custT="1"/>
      <dgm:spPr/>
      <dgm:t>
        <a:bodyPr/>
        <a:lstStyle/>
        <a:p>
          <a:pPr algn="ctr"/>
          <a:r>
            <a: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en-US" sz="2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D3FD4E-E05C-4686-BF41-3F2B7AFFC495}" type="parTrans" cxnId="{ED7BB484-17C6-41D2-ACEC-9EA9FDD8180F}">
      <dgm:prSet/>
      <dgm:spPr/>
      <dgm:t>
        <a:bodyPr/>
        <a:lstStyle/>
        <a:p>
          <a:pPr algn="ctr"/>
          <a:endParaRPr lang="ru-RU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340310-8A24-4AD6-A4A9-D5142A72DF3B}" type="sibTrans" cxnId="{ED7BB484-17C6-41D2-ACEC-9EA9FDD8180F}">
      <dgm:prSet/>
      <dgm:spPr/>
      <dgm:t>
        <a:bodyPr/>
        <a:lstStyle/>
        <a:p>
          <a:pPr algn="ctr"/>
          <a:endParaRPr lang="ru-RU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47193F-A6BD-4F7B-91C6-AF39F0B5FA26}">
      <dgm:prSet phldrT="[Текст]" custT="1"/>
      <dgm:spPr/>
      <dgm:t>
        <a:bodyPr/>
        <a:lstStyle/>
        <a:p>
          <a:pPr algn="ctr"/>
          <a:r>
            <a: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en-US" sz="2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559D28-F589-4EDA-AF47-9674C5C4C6C4}" type="parTrans" cxnId="{8BBD0E2A-B502-4D9B-93D8-66D446E3AA34}">
      <dgm:prSet/>
      <dgm:spPr/>
      <dgm:t>
        <a:bodyPr/>
        <a:lstStyle/>
        <a:p>
          <a:pPr algn="ctr"/>
          <a:endParaRPr lang="ru-RU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F2E71-28F9-481A-97D2-C0377584F413}" type="sibTrans" cxnId="{8BBD0E2A-B502-4D9B-93D8-66D446E3AA34}">
      <dgm:prSet/>
      <dgm:spPr/>
      <dgm:t>
        <a:bodyPr/>
        <a:lstStyle/>
        <a:p>
          <a:pPr algn="ctr"/>
          <a:endParaRPr lang="ru-RU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DEA557-CDC7-4F11-86F7-1BC3632D5202}" type="pres">
      <dgm:prSet presAssocID="{E48235F9-6152-4F16-AAE3-CC6C0A5C972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76D92D-1F09-41F0-86B2-8A3CC254C456}" type="pres">
      <dgm:prSet presAssocID="{2C5CEC46-5795-4562-9B40-5A9E0B81C649}" presName="parentLin" presStyleCnt="0"/>
      <dgm:spPr/>
      <dgm:t>
        <a:bodyPr/>
        <a:lstStyle/>
        <a:p>
          <a:endParaRPr lang="ru-RU"/>
        </a:p>
      </dgm:t>
    </dgm:pt>
    <dgm:pt modelId="{90899D7B-CD74-4962-8523-BB95B566277E}" type="pres">
      <dgm:prSet presAssocID="{2C5CEC46-5795-4562-9B40-5A9E0B81C64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99C50CA-1EC4-4744-8F17-C29819733F1F}" type="pres">
      <dgm:prSet presAssocID="{2C5CEC46-5795-4562-9B40-5A9E0B81C64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16DAD-D3DF-4814-8B9F-DA8C699B2713}" type="pres">
      <dgm:prSet presAssocID="{2C5CEC46-5795-4562-9B40-5A9E0B81C649}" presName="negativeSpace" presStyleCnt="0"/>
      <dgm:spPr/>
      <dgm:t>
        <a:bodyPr/>
        <a:lstStyle/>
        <a:p>
          <a:endParaRPr lang="ru-RU"/>
        </a:p>
      </dgm:t>
    </dgm:pt>
    <dgm:pt modelId="{6B396F9C-6444-4D0B-BE4B-7DF78D663731}" type="pres">
      <dgm:prSet presAssocID="{2C5CEC46-5795-4562-9B40-5A9E0B81C64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D0883-6C4F-4842-8D5E-ECCFBDC2E031}" type="pres">
      <dgm:prSet presAssocID="{42FA8D01-652E-45B3-9DB0-2D564D24273B}" presName="spaceBetweenRectangles" presStyleCnt="0"/>
      <dgm:spPr/>
      <dgm:t>
        <a:bodyPr/>
        <a:lstStyle/>
        <a:p>
          <a:endParaRPr lang="ru-RU"/>
        </a:p>
      </dgm:t>
    </dgm:pt>
    <dgm:pt modelId="{B87FCF8A-0CD7-48D6-85A1-03C2ED5DCC8A}" type="pres">
      <dgm:prSet presAssocID="{E24E7B7C-471C-4BE8-B4EB-DB78E4F39B88}" presName="parentLin" presStyleCnt="0"/>
      <dgm:spPr/>
      <dgm:t>
        <a:bodyPr/>
        <a:lstStyle/>
        <a:p>
          <a:endParaRPr lang="ru-RU"/>
        </a:p>
      </dgm:t>
    </dgm:pt>
    <dgm:pt modelId="{7D3345FA-F741-4D9E-896A-5DE51CA21727}" type="pres">
      <dgm:prSet presAssocID="{E24E7B7C-471C-4BE8-B4EB-DB78E4F39B8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8F8F849-B030-4206-97CB-9155162FF78B}" type="pres">
      <dgm:prSet presAssocID="{E24E7B7C-471C-4BE8-B4EB-DB78E4F39B8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7E616-AD78-41EC-B00A-708E208B98CF}" type="pres">
      <dgm:prSet presAssocID="{E24E7B7C-471C-4BE8-B4EB-DB78E4F39B88}" presName="negativeSpace" presStyleCnt="0"/>
      <dgm:spPr/>
      <dgm:t>
        <a:bodyPr/>
        <a:lstStyle/>
        <a:p>
          <a:endParaRPr lang="ru-RU"/>
        </a:p>
      </dgm:t>
    </dgm:pt>
    <dgm:pt modelId="{8CF9A36C-7250-4BE0-AA63-B5F6EDFCC481}" type="pres">
      <dgm:prSet presAssocID="{E24E7B7C-471C-4BE8-B4EB-DB78E4F39B88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CA584-7C1E-44BB-B535-9855AF9F208C}" type="pres">
      <dgm:prSet presAssocID="{63340310-8A24-4AD6-A4A9-D5142A72DF3B}" presName="spaceBetweenRectangles" presStyleCnt="0"/>
      <dgm:spPr/>
      <dgm:t>
        <a:bodyPr/>
        <a:lstStyle/>
        <a:p>
          <a:endParaRPr lang="ru-RU"/>
        </a:p>
      </dgm:t>
    </dgm:pt>
    <dgm:pt modelId="{26FD7182-2C5D-42F4-9ADE-BE7D4BA41E97}" type="pres">
      <dgm:prSet presAssocID="{4B47193F-A6BD-4F7B-91C6-AF39F0B5FA26}" presName="parentLin" presStyleCnt="0"/>
      <dgm:spPr/>
      <dgm:t>
        <a:bodyPr/>
        <a:lstStyle/>
        <a:p>
          <a:endParaRPr lang="ru-RU"/>
        </a:p>
      </dgm:t>
    </dgm:pt>
    <dgm:pt modelId="{99735374-6DF2-4B99-92F3-C157ADC8BA21}" type="pres">
      <dgm:prSet presAssocID="{4B47193F-A6BD-4F7B-91C6-AF39F0B5FA26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49FDFD7-B347-4278-B1E3-784886FFF1C5}" type="pres">
      <dgm:prSet presAssocID="{4B47193F-A6BD-4F7B-91C6-AF39F0B5FA2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6E40D-5D99-47B9-8298-DC5743A73715}" type="pres">
      <dgm:prSet presAssocID="{4B47193F-A6BD-4F7B-91C6-AF39F0B5FA26}" presName="negativeSpace" presStyleCnt="0"/>
      <dgm:spPr/>
      <dgm:t>
        <a:bodyPr/>
        <a:lstStyle/>
        <a:p>
          <a:endParaRPr lang="ru-RU"/>
        </a:p>
      </dgm:t>
    </dgm:pt>
    <dgm:pt modelId="{F0BBBF74-7B1D-4D54-B0DD-409E2C042184}" type="pres">
      <dgm:prSet presAssocID="{4B47193F-A6BD-4F7B-91C6-AF39F0B5FA2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7BB484-17C6-41D2-ACEC-9EA9FDD8180F}" srcId="{E48235F9-6152-4F16-AAE3-CC6C0A5C9724}" destId="{E24E7B7C-471C-4BE8-B4EB-DB78E4F39B88}" srcOrd="1" destOrd="0" parTransId="{37D3FD4E-E05C-4686-BF41-3F2B7AFFC495}" sibTransId="{63340310-8A24-4AD6-A4A9-D5142A72DF3B}"/>
    <dgm:cxn modelId="{8BBD0E2A-B502-4D9B-93D8-66D446E3AA34}" srcId="{E48235F9-6152-4F16-AAE3-CC6C0A5C9724}" destId="{4B47193F-A6BD-4F7B-91C6-AF39F0B5FA26}" srcOrd="2" destOrd="0" parTransId="{24559D28-F589-4EDA-AF47-9674C5C4C6C4}" sibTransId="{E06F2E71-28F9-481A-97D2-C0377584F413}"/>
    <dgm:cxn modelId="{FB90A7B6-EC81-473E-9C5F-12360E1EFD63}" type="presOf" srcId="{E24E7B7C-471C-4BE8-B4EB-DB78E4F39B88}" destId="{68F8F849-B030-4206-97CB-9155162FF78B}" srcOrd="1" destOrd="0" presId="urn:microsoft.com/office/officeart/2005/8/layout/list1"/>
    <dgm:cxn modelId="{D2BE0BB1-5E3A-4AEC-8478-9052BFCE2317}" type="presOf" srcId="{2C5CEC46-5795-4562-9B40-5A9E0B81C649}" destId="{199C50CA-1EC4-4744-8F17-C29819733F1F}" srcOrd="1" destOrd="0" presId="urn:microsoft.com/office/officeart/2005/8/layout/list1"/>
    <dgm:cxn modelId="{04C862B6-E585-4AD5-BD1B-6FAA4AC963AF}" srcId="{E48235F9-6152-4F16-AAE3-CC6C0A5C9724}" destId="{2C5CEC46-5795-4562-9B40-5A9E0B81C649}" srcOrd="0" destOrd="0" parTransId="{D3CA5EB0-C710-47F1-A07D-F1A2A8CF04D9}" sibTransId="{42FA8D01-652E-45B3-9DB0-2D564D24273B}"/>
    <dgm:cxn modelId="{93C70EAE-2BB0-4DEE-B7B5-ECAB733159C2}" type="presOf" srcId="{4B47193F-A6BD-4F7B-91C6-AF39F0B5FA26}" destId="{99735374-6DF2-4B99-92F3-C157ADC8BA21}" srcOrd="0" destOrd="0" presId="urn:microsoft.com/office/officeart/2005/8/layout/list1"/>
    <dgm:cxn modelId="{233D5463-6B9F-45D0-B9A5-59F43B487E7E}" type="presOf" srcId="{E24E7B7C-471C-4BE8-B4EB-DB78E4F39B88}" destId="{7D3345FA-F741-4D9E-896A-5DE51CA21727}" srcOrd="0" destOrd="0" presId="urn:microsoft.com/office/officeart/2005/8/layout/list1"/>
    <dgm:cxn modelId="{49095DCF-2691-47DD-A8B7-7629DB2F778F}" type="presOf" srcId="{2C5CEC46-5795-4562-9B40-5A9E0B81C649}" destId="{90899D7B-CD74-4962-8523-BB95B566277E}" srcOrd="0" destOrd="0" presId="urn:microsoft.com/office/officeart/2005/8/layout/list1"/>
    <dgm:cxn modelId="{FEB8490D-EC17-4D50-BDD8-50C8ACD1EE78}" type="presOf" srcId="{E48235F9-6152-4F16-AAE3-CC6C0A5C9724}" destId="{3EDEA557-CDC7-4F11-86F7-1BC3632D5202}" srcOrd="0" destOrd="0" presId="urn:microsoft.com/office/officeart/2005/8/layout/list1"/>
    <dgm:cxn modelId="{6E62828A-34F0-4C36-983C-BD9C12D38512}" type="presOf" srcId="{4B47193F-A6BD-4F7B-91C6-AF39F0B5FA26}" destId="{349FDFD7-B347-4278-B1E3-784886FFF1C5}" srcOrd="1" destOrd="0" presId="urn:microsoft.com/office/officeart/2005/8/layout/list1"/>
    <dgm:cxn modelId="{E3D547EA-C33F-432D-94EE-AB0DD99C6271}" type="presParOf" srcId="{3EDEA557-CDC7-4F11-86F7-1BC3632D5202}" destId="{DC76D92D-1F09-41F0-86B2-8A3CC254C456}" srcOrd="0" destOrd="0" presId="urn:microsoft.com/office/officeart/2005/8/layout/list1"/>
    <dgm:cxn modelId="{381EACAD-7657-49A1-90DA-BF6B2739C8BB}" type="presParOf" srcId="{DC76D92D-1F09-41F0-86B2-8A3CC254C456}" destId="{90899D7B-CD74-4962-8523-BB95B566277E}" srcOrd="0" destOrd="0" presId="urn:microsoft.com/office/officeart/2005/8/layout/list1"/>
    <dgm:cxn modelId="{DEEBEE8C-2F02-45A0-8F98-6AA2F9589F11}" type="presParOf" srcId="{DC76D92D-1F09-41F0-86B2-8A3CC254C456}" destId="{199C50CA-1EC4-4744-8F17-C29819733F1F}" srcOrd="1" destOrd="0" presId="urn:microsoft.com/office/officeart/2005/8/layout/list1"/>
    <dgm:cxn modelId="{D7059DF2-CFFE-4E86-894C-2EF15683320E}" type="presParOf" srcId="{3EDEA557-CDC7-4F11-86F7-1BC3632D5202}" destId="{13316DAD-D3DF-4814-8B9F-DA8C699B2713}" srcOrd="1" destOrd="0" presId="urn:microsoft.com/office/officeart/2005/8/layout/list1"/>
    <dgm:cxn modelId="{B0E42CAD-0E0E-48A1-A929-2951B0721B94}" type="presParOf" srcId="{3EDEA557-CDC7-4F11-86F7-1BC3632D5202}" destId="{6B396F9C-6444-4D0B-BE4B-7DF78D663731}" srcOrd="2" destOrd="0" presId="urn:microsoft.com/office/officeart/2005/8/layout/list1"/>
    <dgm:cxn modelId="{3327A7F3-F805-47A0-8FF8-FE80E96AF38E}" type="presParOf" srcId="{3EDEA557-CDC7-4F11-86F7-1BC3632D5202}" destId="{65ED0883-6C4F-4842-8D5E-ECCFBDC2E031}" srcOrd="3" destOrd="0" presId="urn:microsoft.com/office/officeart/2005/8/layout/list1"/>
    <dgm:cxn modelId="{B69E0728-7F58-4E74-932D-609B50F80D99}" type="presParOf" srcId="{3EDEA557-CDC7-4F11-86F7-1BC3632D5202}" destId="{B87FCF8A-0CD7-48D6-85A1-03C2ED5DCC8A}" srcOrd="4" destOrd="0" presId="urn:microsoft.com/office/officeart/2005/8/layout/list1"/>
    <dgm:cxn modelId="{9AF854C7-692B-44A3-AB29-D0F186866B16}" type="presParOf" srcId="{B87FCF8A-0CD7-48D6-85A1-03C2ED5DCC8A}" destId="{7D3345FA-F741-4D9E-896A-5DE51CA21727}" srcOrd="0" destOrd="0" presId="urn:microsoft.com/office/officeart/2005/8/layout/list1"/>
    <dgm:cxn modelId="{BCCCF328-7502-4B25-A3C4-1578CCE556BE}" type="presParOf" srcId="{B87FCF8A-0CD7-48D6-85A1-03C2ED5DCC8A}" destId="{68F8F849-B030-4206-97CB-9155162FF78B}" srcOrd="1" destOrd="0" presId="urn:microsoft.com/office/officeart/2005/8/layout/list1"/>
    <dgm:cxn modelId="{F4C4D92C-7461-48A7-8254-B53BDB655F92}" type="presParOf" srcId="{3EDEA557-CDC7-4F11-86F7-1BC3632D5202}" destId="{2287E616-AD78-41EC-B00A-708E208B98CF}" srcOrd="5" destOrd="0" presId="urn:microsoft.com/office/officeart/2005/8/layout/list1"/>
    <dgm:cxn modelId="{2BE286B8-2279-448C-B02F-729C13118B29}" type="presParOf" srcId="{3EDEA557-CDC7-4F11-86F7-1BC3632D5202}" destId="{8CF9A36C-7250-4BE0-AA63-B5F6EDFCC481}" srcOrd="6" destOrd="0" presId="urn:microsoft.com/office/officeart/2005/8/layout/list1"/>
    <dgm:cxn modelId="{33A62FDE-C8BF-4194-852A-BC980E58C046}" type="presParOf" srcId="{3EDEA557-CDC7-4F11-86F7-1BC3632D5202}" destId="{7F8CA584-7C1E-44BB-B535-9855AF9F208C}" srcOrd="7" destOrd="0" presId="urn:microsoft.com/office/officeart/2005/8/layout/list1"/>
    <dgm:cxn modelId="{6D48B265-CBC0-4147-B851-FC9D6F55D8D2}" type="presParOf" srcId="{3EDEA557-CDC7-4F11-86F7-1BC3632D5202}" destId="{26FD7182-2C5D-42F4-9ADE-BE7D4BA41E97}" srcOrd="8" destOrd="0" presId="urn:microsoft.com/office/officeart/2005/8/layout/list1"/>
    <dgm:cxn modelId="{3D359339-015D-4272-BC2D-11CA60CD5532}" type="presParOf" srcId="{26FD7182-2C5D-42F4-9ADE-BE7D4BA41E97}" destId="{99735374-6DF2-4B99-92F3-C157ADC8BA21}" srcOrd="0" destOrd="0" presId="urn:microsoft.com/office/officeart/2005/8/layout/list1"/>
    <dgm:cxn modelId="{3423CBDC-D427-474B-8F18-000AE0F6B3A4}" type="presParOf" srcId="{26FD7182-2C5D-42F4-9ADE-BE7D4BA41E97}" destId="{349FDFD7-B347-4278-B1E3-784886FFF1C5}" srcOrd="1" destOrd="0" presId="urn:microsoft.com/office/officeart/2005/8/layout/list1"/>
    <dgm:cxn modelId="{87CC92E0-5C4D-4BC3-AE4A-8A51ECE9666D}" type="presParOf" srcId="{3EDEA557-CDC7-4F11-86F7-1BC3632D5202}" destId="{4296E40D-5D99-47B9-8298-DC5743A73715}" srcOrd="9" destOrd="0" presId="urn:microsoft.com/office/officeart/2005/8/layout/list1"/>
    <dgm:cxn modelId="{794AAE6A-A4BB-414B-9CB1-4CC7483D6018}" type="presParOf" srcId="{3EDEA557-CDC7-4F11-86F7-1BC3632D5202}" destId="{F0BBBF74-7B1D-4D54-B0DD-409E2C04218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3B0D75-B384-401E-BCD3-AA06B9DA48DD}" type="doc">
      <dgm:prSet loTypeId="urn:microsoft.com/office/officeart/2009/3/layout/IncreasingArrowsProcess" loCatId="process" qsTypeId="urn:microsoft.com/office/officeart/2005/8/quickstyle/3d2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F1C50D7D-FCC2-4088-933A-575C6629421A}">
      <dgm:prSet phldrT="[Текст]" custT="1"/>
      <dgm:spPr/>
      <dgm:t>
        <a:bodyPr/>
        <a:lstStyle/>
        <a:p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AFDDDB-F7C5-4587-B55E-E263CDA97511}" type="parTrans" cxnId="{1A1B7CB5-71B0-47BD-80ED-3195E89E75D6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A841E9-23FA-45C4-9903-D1ADC9734C20}" type="sibTrans" cxnId="{1A1B7CB5-71B0-47BD-80ED-3195E89E75D6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EAD68F-C6E6-4B58-B643-405B2865A0EE}">
      <dgm:prSet phldrT="[Текст]" custT="1"/>
      <dgm:spPr/>
      <dgm:t>
        <a:bodyPr/>
        <a:lstStyle/>
        <a:p>
          <a:pPr algn="ctr"/>
          <a:r>
            <a:rPr lang="en-US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41,3%</a:t>
          </a:r>
          <a:endParaRPr lang="ru-RU" sz="4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673B12-2DD9-4694-89CE-05C41289CA64}" type="parTrans" cxnId="{BA29EAAF-7C4B-491D-8E58-6B1AF1D79794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0E6A50-D61B-4A4C-8E2C-48D7C508E921}" type="sibTrans" cxnId="{BA29EAAF-7C4B-491D-8E58-6B1AF1D79794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565213-9E3A-4D90-A68E-1DBD96F0130D}">
      <dgm:prSet phldrT="[Текст]" custT="1"/>
      <dgm:spPr/>
      <dgm:t>
        <a:bodyPr/>
        <a:lstStyle/>
        <a:p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C7F40D-A132-4C9F-8C5E-05229FCB10EA}" type="parTrans" cxnId="{4CB3EB50-2AC7-4570-AB27-5B1BED4573D1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0E368B-67E0-4899-9526-B1339358F2E1}" type="sibTrans" cxnId="{4CB3EB50-2AC7-4570-AB27-5B1BED4573D1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8ED3D6-C276-4D2D-95D3-D084BB233B57}">
      <dgm:prSet phldrT="[Текст]" custT="1"/>
      <dgm:spPr/>
      <dgm:t>
        <a:bodyPr/>
        <a:lstStyle/>
        <a:p>
          <a:pPr algn="ctr"/>
          <a:r>
            <a:rPr lang="en-US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41,9%</a:t>
          </a:r>
          <a:endParaRPr lang="ru-RU" sz="4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CDD131-B3B9-4AB4-B0AD-FFB401BDDC0C}" type="parTrans" cxnId="{4593D3C6-7F7A-4F3C-8109-C4D042763B56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39B7D1-3382-4770-B229-AE321BD3C892}" type="sibTrans" cxnId="{4593D3C6-7F7A-4F3C-8109-C4D042763B56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EE517-7A22-4FE7-AE9C-C47EDA60A2EE}">
      <dgm:prSet phldrT="[Текст]" custT="1"/>
      <dgm:spPr/>
      <dgm:t>
        <a:bodyPr/>
        <a:lstStyle/>
        <a:p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п/г 2023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года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A0C1E4-C513-4B2E-B1D7-FE13F6AABE44}" type="parTrans" cxnId="{D5FC279B-4DC5-4C9A-B189-F7A340B1A641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6C4A35-6322-4634-B8BC-1AEC718A03C0}" type="sibTrans" cxnId="{D5FC279B-4DC5-4C9A-B189-F7A340B1A641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AEE81F-A556-465F-88BD-CED44D5E8686}">
      <dgm:prSet phldrT="[Текст]" custT="1"/>
      <dgm:spPr/>
      <dgm:t>
        <a:bodyPr/>
        <a:lstStyle/>
        <a:p>
          <a:pPr algn="ctr"/>
          <a:r>
            <a:rPr lang="en-US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44%</a:t>
          </a:r>
          <a:endParaRPr lang="ru-RU" sz="4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68F4F1-46B8-420D-A3EE-850FED13562E}" type="parTrans" cxnId="{6C6B09EE-E5CF-4322-9467-ABBFD3C245E6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C600F7-6060-4211-9144-EE21C208679D}" type="sibTrans" cxnId="{6C6B09EE-E5CF-4322-9467-ABBFD3C245E6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BEFAFD-0039-4582-8CF7-B69CDD51B080}" type="pres">
      <dgm:prSet presAssocID="{A13B0D75-B384-401E-BCD3-AA06B9DA48DD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4C2C612-12C5-4277-8847-BF321BDB30C0}" type="pres">
      <dgm:prSet presAssocID="{F1C50D7D-FCC2-4088-933A-575C6629421A}" presName="parentText1" presStyleLbl="node1" presStyleIdx="0" presStyleCnt="3" custScaleX="100000" custScaleY="109178" custLinFactNeighborX="539" custLinFactNeighborY="-16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F99612-8ABC-4807-9329-4C99CD3F5580}" type="pres">
      <dgm:prSet presAssocID="{F1C50D7D-FCC2-4088-933A-575C6629421A}" presName="childText1" presStyleLbl="solidAlignAcc1" presStyleIdx="0" presStyleCnt="3" custScaleY="50551" custLinFactNeighborX="490" custLinFactNeighborY="-299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EEDD0D-E91A-4B09-99A6-972794DAD812}" type="pres">
      <dgm:prSet presAssocID="{17565213-9E3A-4D90-A68E-1DBD96F0130D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13D57-1911-43DA-B165-541D54498D96}" type="pres">
      <dgm:prSet presAssocID="{17565213-9E3A-4D90-A68E-1DBD96F0130D}" presName="childText2" presStyleLbl="solidAlignAcc1" presStyleIdx="1" presStyleCnt="3" custScaleY="52653" custLinFactNeighborX="803" custLinFactNeighborY="-251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0F6EB-2C78-4CB5-95F5-101E4CF9B33F}" type="pres">
      <dgm:prSet presAssocID="{069EE517-7A22-4FE7-AE9C-C47EDA60A2EE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E1220-2117-4692-ABCB-2936DB48E120}" type="pres">
      <dgm:prSet presAssocID="{069EE517-7A22-4FE7-AE9C-C47EDA60A2EE}" presName="childText3" presStyleLbl="solidAlignAcc1" presStyleIdx="2" presStyleCnt="3" custScaleY="54207" custLinFactNeighborX="1116" custLinFactNeighborY="-228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5C7909-943C-4968-9EAF-81A881011D10}" type="presOf" srcId="{F1C50D7D-FCC2-4088-933A-575C6629421A}" destId="{94C2C612-12C5-4277-8847-BF321BDB30C0}" srcOrd="0" destOrd="0" presId="urn:microsoft.com/office/officeart/2009/3/layout/IncreasingArrowsProcess"/>
    <dgm:cxn modelId="{1A1B7CB5-71B0-47BD-80ED-3195E89E75D6}" srcId="{A13B0D75-B384-401E-BCD3-AA06B9DA48DD}" destId="{F1C50D7D-FCC2-4088-933A-575C6629421A}" srcOrd="0" destOrd="0" parTransId="{BEAFDDDB-F7C5-4587-B55E-E263CDA97511}" sibTransId="{9CA841E9-23FA-45C4-9903-D1ADC9734C20}"/>
    <dgm:cxn modelId="{45732B38-D176-4D9A-944D-3B0F0A1286D1}" type="presOf" srcId="{A13B0D75-B384-401E-BCD3-AA06B9DA48DD}" destId="{71BEFAFD-0039-4582-8CF7-B69CDD51B080}" srcOrd="0" destOrd="0" presId="urn:microsoft.com/office/officeart/2009/3/layout/IncreasingArrowsProcess"/>
    <dgm:cxn modelId="{BA29EAAF-7C4B-491D-8E58-6B1AF1D79794}" srcId="{F1C50D7D-FCC2-4088-933A-575C6629421A}" destId="{2DEAD68F-C6E6-4B58-B643-405B2865A0EE}" srcOrd="0" destOrd="0" parTransId="{04673B12-2DD9-4694-89CE-05C41289CA64}" sibTransId="{FA0E6A50-D61B-4A4C-8E2C-48D7C508E921}"/>
    <dgm:cxn modelId="{919B6472-ACB6-419C-852A-98339977DA50}" type="presOf" srcId="{069EE517-7A22-4FE7-AE9C-C47EDA60A2EE}" destId="{7AF0F6EB-2C78-4CB5-95F5-101E4CF9B33F}" srcOrd="0" destOrd="0" presId="urn:microsoft.com/office/officeart/2009/3/layout/IncreasingArrowsProcess"/>
    <dgm:cxn modelId="{6C6B09EE-E5CF-4322-9467-ABBFD3C245E6}" srcId="{069EE517-7A22-4FE7-AE9C-C47EDA60A2EE}" destId="{6EAEE81F-A556-465F-88BD-CED44D5E8686}" srcOrd="0" destOrd="0" parTransId="{8868F4F1-46B8-420D-A3EE-850FED13562E}" sibTransId="{58C600F7-6060-4211-9144-EE21C208679D}"/>
    <dgm:cxn modelId="{24EBA5C0-334B-40F6-84D3-04D1F25E8AD2}" type="presOf" srcId="{17565213-9E3A-4D90-A68E-1DBD96F0130D}" destId="{B7EEDD0D-E91A-4B09-99A6-972794DAD812}" srcOrd="0" destOrd="0" presId="urn:microsoft.com/office/officeart/2009/3/layout/IncreasingArrowsProcess"/>
    <dgm:cxn modelId="{C1A72A17-0E0B-41FB-B391-8CD731BFAC78}" type="presOf" srcId="{2DEAD68F-C6E6-4B58-B643-405B2865A0EE}" destId="{0FF99612-8ABC-4807-9329-4C99CD3F5580}" srcOrd="0" destOrd="0" presId="urn:microsoft.com/office/officeart/2009/3/layout/IncreasingArrowsProcess"/>
    <dgm:cxn modelId="{4593D3C6-7F7A-4F3C-8109-C4D042763B56}" srcId="{17565213-9E3A-4D90-A68E-1DBD96F0130D}" destId="{FB8ED3D6-C276-4D2D-95D3-D084BB233B57}" srcOrd="0" destOrd="0" parTransId="{80CDD131-B3B9-4AB4-B0AD-FFB401BDDC0C}" sibTransId="{0D39B7D1-3382-4770-B229-AE321BD3C892}"/>
    <dgm:cxn modelId="{D5FC279B-4DC5-4C9A-B189-F7A340B1A641}" srcId="{A13B0D75-B384-401E-BCD3-AA06B9DA48DD}" destId="{069EE517-7A22-4FE7-AE9C-C47EDA60A2EE}" srcOrd="2" destOrd="0" parTransId="{5DA0C1E4-C513-4B2E-B1D7-FE13F6AABE44}" sibTransId="{6E6C4A35-6322-4634-B8BC-1AEC718A03C0}"/>
    <dgm:cxn modelId="{2D8FB11F-EFC3-409B-840B-1E2562F8BED0}" type="presOf" srcId="{6EAEE81F-A556-465F-88BD-CED44D5E8686}" destId="{FB6E1220-2117-4692-ABCB-2936DB48E120}" srcOrd="0" destOrd="0" presId="urn:microsoft.com/office/officeart/2009/3/layout/IncreasingArrowsProcess"/>
    <dgm:cxn modelId="{4CB3EB50-2AC7-4570-AB27-5B1BED4573D1}" srcId="{A13B0D75-B384-401E-BCD3-AA06B9DA48DD}" destId="{17565213-9E3A-4D90-A68E-1DBD96F0130D}" srcOrd="1" destOrd="0" parTransId="{66C7F40D-A132-4C9F-8C5E-05229FCB10EA}" sibTransId="{0B0E368B-67E0-4899-9526-B1339358F2E1}"/>
    <dgm:cxn modelId="{0D04AA36-F076-4F78-9CA0-9C6F21ED3C74}" type="presOf" srcId="{FB8ED3D6-C276-4D2D-95D3-D084BB233B57}" destId="{28B13D57-1911-43DA-B165-541D54498D96}" srcOrd="0" destOrd="0" presId="urn:microsoft.com/office/officeart/2009/3/layout/IncreasingArrowsProcess"/>
    <dgm:cxn modelId="{CD3439E8-5227-480F-8C66-C60B9461A2E0}" type="presParOf" srcId="{71BEFAFD-0039-4582-8CF7-B69CDD51B080}" destId="{94C2C612-12C5-4277-8847-BF321BDB30C0}" srcOrd="0" destOrd="0" presId="urn:microsoft.com/office/officeart/2009/3/layout/IncreasingArrowsProcess"/>
    <dgm:cxn modelId="{633286B3-8C25-486E-B610-9F36762FD4CD}" type="presParOf" srcId="{71BEFAFD-0039-4582-8CF7-B69CDD51B080}" destId="{0FF99612-8ABC-4807-9329-4C99CD3F5580}" srcOrd="1" destOrd="0" presId="urn:microsoft.com/office/officeart/2009/3/layout/IncreasingArrowsProcess"/>
    <dgm:cxn modelId="{096FFA10-9E08-411E-9E13-25AA7930413C}" type="presParOf" srcId="{71BEFAFD-0039-4582-8CF7-B69CDD51B080}" destId="{B7EEDD0D-E91A-4B09-99A6-972794DAD812}" srcOrd="2" destOrd="0" presId="urn:microsoft.com/office/officeart/2009/3/layout/IncreasingArrowsProcess"/>
    <dgm:cxn modelId="{AC7715AE-108D-493B-96D1-353C29B912F5}" type="presParOf" srcId="{71BEFAFD-0039-4582-8CF7-B69CDD51B080}" destId="{28B13D57-1911-43DA-B165-541D54498D96}" srcOrd="3" destOrd="0" presId="urn:microsoft.com/office/officeart/2009/3/layout/IncreasingArrowsProcess"/>
    <dgm:cxn modelId="{DD97C4D1-872E-4C4C-A8E5-34C28237E640}" type="presParOf" srcId="{71BEFAFD-0039-4582-8CF7-B69CDD51B080}" destId="{7AF0F6EB-2C78-4CB5-95F5-101E4CF9B33F}" srcOrd="4" destOrd="0" presId="urn:microsoft.com/office/officeart/2009/3/layout/IncreasingArrowsProcess"/>
    <dgm:cxn modelId="{E5A1B21B-6F7B-4FAD-B4DA-2E566D31EA32}" type="presParOf" srcId="{71BEFAFD-0039-4582-8CF7-B69CDD51B080}" destId="{FB6E1220-2117-4692-ABCB-2936DB48E120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1EFE2A-F908-43C4-A8BF-6AA47578F0C5}" type="doc">
      <dgm:prSet loTypeId="urn:microsoft.com/office/officeart/2005/8/layout/hProcess10" loCatId="process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469118CE-B88B-4F84-9836-131287656D2E}">
      <dgm:prSet phldrT="[Текст]" custT="1"/>
      <dgm:spPr/>
      <dgm:t>
        <a:bodyPr/>
        <a:lstStyle/>
        <a:p>
          <a:pPr algn="ctr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en-US" sz="3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0B54F6-B679-40BC-B104-F340EE796301}" type="parTrans" cxnId="{E022F2C6-D2E7-4A3E-A27D-01A7F81C28F7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23E2C7-72E0-4141-A401-3A6A03A4B46B}" type="sibTrans" cxnId="{E022F2C6-D2E7-4A3E-A27D-01A7F81C28F7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0775C5-8FD8-4460-8A01-F8B7E362D814}">
      <dgm:prSet phldrT="[Текст]" custT="1"/>
      <dgm:spPr/>
      <dgm:t>
        <a:bodyPr/>
        <a:lstStyle/>
        <a:p>
          <a:pPr algn="ctr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21,8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D2680A-FD6E-4B91-B3EB-D8FCFE037DDC}" type="parTrans" cxnId="{42DD3BC5-8C8C-4DDA-B555-53D413A7E0C0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0D9867-720B-48F8-84AC-AF8F382FDC81}" type="sibTrans" cxnId="{42DD3BC5-8C8C-4DDA-B555-53D413A7E0C0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45884C-9DDA-4D8C-9D29-B20019414AA2}">
      <dgm:prSet phldrT="[Текст]" custT="1"/>
      <dgm:spPr/>
      <dgm:t>
        <a:bodyPr/>
        <a:lstStyle/>
        <a:p>
          <a:pPr algn="ctr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0,6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55327-C7A8-453D-916B-0C13D48E3A20}" type="parTrans" cxnId="{95868E1C-A2AD-4E71-91AB-840CA90F8A3D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11E327-E5BA-4281-B92A-E502B6782B5E}" type="sibTrans" cxnId="{95868E1C-A2AD-4E71-91AB-840CA90F8A3D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91E914-8F46-4737-9E8A-26EEF0B38CB1}">
      <dgm:prSet phldrT="[Текст]" custT="1"/>
      <dgm:spPr/>
      <dgm:t>
        <a:bodyPr/>
        <a:lstStyle/>
        <a:p>
          <a:pPr algn="ctr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en-US" sz="3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45E538-360E-4705-8735-0D44F7E17D04}" type="parTrans" cxnId="{30E721BA-62D1-407E-A47B-E3B025A2F441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02218A-65B6-44D3-9C9A-8769A9D0DC2D}" type="sibTrans" cxnId="{30E721BA-62D1-407E-A47B-E3B025A2F441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E145CF-0C70-4981-BF1F-05A523F84607}">
      <dgm:prSet phldrT="[Текст]" custT="1"/>
      <dgm:spPr/>
      <dgm:t>
        <a:bodyPr/>
        <a:lstStyle/>
        <a:p>
          <a:pPr algn="ctr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21,8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697608-C382-4B5B-8B3D-6081B093A6AC}" type="parTrans" cxnId="{26C3C5E1-1DD8-46ED-AB9A-80BC02804FB5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8CDC95-6CEF-4DF1-A73A-477658C4F94C}" type="sibTrans" cxnId="{26C3C5E1-1DD8-46ED-AB9A-80BC02804FB5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13FAD5-E5B5-4437-8098-7C488B372454}">
      <dgm:prSet phldrT="[Текст]" custT="1"/>
      <dgm:spPr/>
      <dgm:t>
        <a:bodyPr/>
        <a:lstStyle/>
        <a:p>
          <a:pPr algn="ctr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0,7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FA9574-5561-4D4C-881C-7B7D4FEA2BA1}" type="parTrans" cxnId="{6DE08AFD-6A4F-42CC-885B-CF03BB3953F5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ED441-805D-47F8-8A28-664751606BA0}" type="sibTrans" cxnId="{6DE08AFD-6A4F-42CC-885B-CF03BB3953F5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EA825F-04F1-4A50-9D8D-6D39D5F77552}">
      <dgm:prSet phldrT="[Текст]" custT="1"/>
      <dgm:spPr/>
      <dgm:t>
        <a:bodyPr/>
        <a:lstStyle/>
        <a:p>
          <a:pPr algn="ctr"/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полугодие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2023 </a:t>
          </a:r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года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DCE00F-42E0-4F6A-B91B-4728287464BD}" type="parTrans" cxnId="{5DC3CBEE-155D-441A-9172-0A12D0746946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26E99A-B4E5-46C5-B6E2-CD8A4D6C66A3}" type="sibTrans" cxnId="{5DC3CBEE-155D-441A-9172-0A12D0746946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686DE1-4254-443A-B981-C85CC564BC2D}">
      <dgm:prSet phldrT="[Текст]" custT="1"/>
      <dgm:spPr/>
      <dgm:t>
        <a:bodyPr/>
        <a:lstStyle/>
        <a:p>
          <a:pPr algn="ctr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21,7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374B55-BE4F-44F3-966C-0E585B038223}" type="parTrans" cxnId="{B05940E2-90C3-4347-91A9-256B2C23BB68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D37D9E-A386-4AC5-89EB-69ADEA188A5E}" type="sibTrans" cxnId="{B05940E2-90C3-4347-91A9-256B2C23BB68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AC98C9-8C0F-4211-9832-2238A9F7E5B8}">
      <dgm:prSet phldrT="[Текст]" custT="1"/>
      <dgm:spPr/>
      <dgm:t>
        <a:bodyPr/>
        <a:lstStyle/>
        <a:p>
          <a:pPr algn="ctr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0,2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333009-4503-4DF2-A268-5DF4B69CCBAF}" type="parTrans" cxnId="{A9A87188-E548-4525-BD1B-EB5BB911B0DC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1FE216-E24E-4F7A-9B23-99A52B148E4D}" type="sibTrans" cxnId="{A9A87188-E548-4525-BD1B-EB5BB911B0DC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101B50-AAC8-472B-B975-D0872FA191BB}" type="pres">
      <dgm:prSet presAssocID="{281EFE2A-F908-43C4-A8BF-6AA47578F0C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B25F3E-49C9-4458-BD4D-7AC1DB9B91F6}" type="pres">
      <dgm:prSet presAssocID="{469118CE-B88B-4F84-9836-131287656D2E}" presName="composite" presStyleCnt="0"/>
      <dgm:spPr/>
      <dgm:t>
        <a:bodyPr/>
        <a:lstStyle/>
        <a:p>
          <a:endParaRPr lang="ru-RU"/>
        </a:p>
      </dgm:t>
    </dgm:pt>
    <dgm:pt modelId="{72C80BC6-B962-4E82-9274-CDBE65EC4E30}" type="pres">
      <dgm:prSet presAssocID="{469118CE-B88B-4F84-9836-131287656D2E}" presName="imagSh" presStyleLbl="bgImgPlace1" presStyleIdx="0" presStyleCnt="3" custLinFactNeighborX="-1957" custLinFactNeighborY="-147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DEEFF2F-9ABE-4D2A-A392-F80A800A4486}" type="pres">
      <dgm:prSet presAssocID="{469118CE-B88B-4F84-9836-131287656D2E}" presName="txNode" presStyleLbl="node1" presStyleIdx="0" presStyleCnt="3" custLinFactNeighborX="8153" custLinFactNeighborY="1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B9462-F3EA-4CFF-B739-CF1E00961FB3}" type="pres">
      <dgm:prSet presAssocID="{CF23E2C7-72E0-4141-A401-3A6A03A4B46B}" presName="sibTrans" presStyleLbl="sibTrans2D1" presStyleIdx="0" presStyleCnt="2" custScaleX="206032"/>
      <dgm:spPr/>
      <dgm:t>
        <a:bodyPr/>
        <a:lstStyle/>
        <a:p>
          <a:endParaRPr lang="ru-RU"/>
        </a:p>
      </dgm:t>
    </dgm:pt>
    <dgm:pt modelId="{A6B5F67B-FD07-4D3A-AB5B-FE40A2EB05A2}" type="pres">
      <dgm:prSet presAssocID="{CF23E2C7-72E0-4141-A401-3A6A03A4B46B}" presName="connTx" presStyleLbl="sibTrans2D1" presStyleIdx="0" presStyleCnt="2"/>
      <dgm:spPr/>
      <dgm:t>
        <a:bodyPr/>
        <a:lstStyle/>
        <a:p>
          <a:endParaRPr lang="ru-RU"/>
        </a:p>
      </dgm:t>
    </dgm:pt>
    <dgm:pt modelId="{F46EF0C2-D61B-4BCF-84B8-CE96C95B7DEE}" type="pres">
      <dgm:prSet presAssocID="{A091E914-8F46-4737-9E8A-26EEF0B38CB1}" presName="composite" presStyleCnt="0"/>
      <dgm:spPr/>
      <dgm:t>
        <a:bodyPr/>
        <a:lstStyle/>
        <a:p>
          <a:endParaRPr lang="ru-RU"/>
        </a:p>
      </dgm:t>
    </dgm:pt>
    <dgm:pt modelId="{406792BF-C474-4C12-B4C9-6757F0FAD928}" type="pres">
      <dgm:prSet presAssocID="{A091E914-8F46-4737-9E8A-26EEF0B38CB1}" presName="imagSh" presStyleLbl="bgImgPlace1" presStyleIdx="1" presStyleCnt="3" custScaleX="106976" custLinFactNeighborX="-1732" custLinFactNeighborY="-1501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0D67751-575C-4222-85FC-7491659799F6}" type="pres">
      <dgm:prSet presAssocID="{A091E914-8F46-4737-9E8A-26EEF0B38CB1}" presName="txNode" presStyleLbl="node1" presStyleIdx="1" presStyleCnt="3" custLinFactNeighborX="125" custLinFactNeighborY="1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034721-1230-4457-B5A3-CDA90C4880BE}" type="pres">
      <dgm:prSet presAssocID="{A402218A-65B6-44D3-9C9A-8769A9D0DC2D}" presName="sibTrans" presStyleLbl="sibTrans2D1" presStyleIdx="1" presStyleCnt="2" custScaleX="217271"/>
      <dgm:spPr/>
      <dgm:t>
        <a:bodyPr/>
        <a:lstStyle/>
        <a:p>
          <a:endParaRPr lang="ru-RU"/>
        </a:p>
      </dgm:t>
    </dgm:pt>
    <dgm:pt modelId="{2366380B-715C-40E1-82B7-20B36B5BF4D1}" type="pres">
      <dgm:prSet presAssocID="{A402218A-65B6-44D3-9C9A-8769A9D0DC2D}" presName="connTx" presStyleLbl="sibTrans2D1" presStyleIdx="1" presStyleCnt="2"/>
      <dgm:spPr/>
      <dgm:t>
        <a:bodyPr/>
        <a:lstStyle/>
        <a:p>
          <a:endParaRPr lang="ru-RU"/>
        </a:p>
      </dgm:t>
    </dgm:pt>
    <dgm:pt modelId="{29143D8D-3372-4A96-9D89-A2BF55F0D924}" type="pres">
      <dgm:prSet presAssocID="{F2EA825F-04F1-4A50-9D8D-6D39D5F77552}" presName="composite" presStyleCnt="0"/>
      <dgm:spPr/>
      <dgm:t>
        <a:bodyPr/>
        <a:lstStyle/>
        <a:p>
          <a:endParaRPr lang="ru-RU"/>
        </a:p>
      </dgm:t>
    </dgm:pt>
    <dgm:pt modelId="{9A0CA374-16B8-42C8-8359-75F0C1B2A577}" type="pres">
      <dgm:prSet presAssocID="{F2EA825F-04F1-4A50-9D8D-6D39D5F77552}" presName="imagSh" presStyleLbl="bgImgPlace1" presStyleIdx="2" presStyleCnt="3" custLinFactNeighborX="-2562" custLinFactNeighborY="-1851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FF776F7-BC03-4FB3-B51E-E82D75583D6F}" type="pres">
      <dgm:prSet presAssocID="{F2EA825F-04F1-4A50-9D8D-6D39D5F77552}" presName="txNode" presStyleLbl="node1" presStyleIdx="2" presStyleCnt="3" custLinFactNeighborX="8767" custLinFactNeighborY="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E08AFD-6A4F-42CC-885B-CF03BB3953F5}" srcId="{A091E914-8F46-4737-9E8A-26EEF0B38CB1}" destId="{AE13FAD5-E5B5-4437-8098-7C488B372454}" srcOrd="1" destOrd="0" parTransId="{35FA9574-5561-4D4C-881C-7B7D4FEA2BA1}" sibTransId="{AB5ED441-805D-47F8-8A28-664751606BA0}"/>
    <dgm:cxn modelId="{A9A87188-E548-4525-BD1B-EB5BB911B0DC}" srcId="{F2EA825F-04F1-4A50-9D8D-6D39D5F77552}" destId="{B3AC98C9-8C0F-4211-9832-2238A9F7E5B8}" srcOrd="1" destOrd="0" parTransId="{BF333009-4503-4DF2-A268-5DF4B69CCBAF}" sibTransId="{441FE216-E24E-4F7A-9B23-99A52B148E4D}"/>
    <dgm:cxn modelId="{42DD3BC5-8C8C-4DDA-B555-53D413A7E0C0}" srcId="{469118CE-B88B-4F84-9836-131287656D2E}" destId="{1E0775C5-8FD8-4460-8A01-F8B7E362D814}" srcOrd="0" destOrd="0" parTransId="{85D2680A-FD6E-4B91-B3EB-D8FCFE037DDC}" sibTransId="{4A0D9867-720B-48F8-84AC-AF8F382FDC81}"/>
    <dgm:cxn modelId="{26C3C5E1-1DD8-46ED-AB9A-80BC02804FB5}" srcId="{A091E914-8F46-4737-9E8A-26EEF0B38CB1}" destId="{47E145CF-0C70-4981-BF1F-05A523F84607}" srcOrd="0" destOrd="0" parTransId="{3C697608-C382-4B5B-8B3D-6081B093A6AC}" sibTransId="{328CDC95-6CEF-4DF1-A73A-477658C4F94C}"/>
    <dgm:cxn modelId="{2A3EA654-EB17-4F6B-96E1-4D66A3D0F88D}" type="presOf" srcId="{A402218A-65B6-44D3-9C9A-8769A9D0DC2D}" destId="{2366380B-715C-40E1-82B7-20B36B5BF4D1}" srcOrd="1" destOrd="0" presId="urn:microsoft.com/office/officeart/2005/8/layout/hProcess10"/>
    <dgm:cxn modelId="{ADAB09A8-C1A3-4CCE-8BBF-83E685748708}" type="presOf" srcId="{F2EA825F-04F1-4A50-9D8D-6D39D5F77552}" destId="{6FF776F7-BC03-4FB3-B51E-E82D75583D6F}" srcOrd="0" destOrd="0" presId="urn:microsoft.com/office/officeart/2005/8/layout/hProcess10"/>
    <dgm:cxn modelId="{E2D1328A-1A82-426A-A9A6-1E2F8AF6088B}" type="presOf" srcId="{281EFE2A-F908-43C4-A8BF-6AA47578F0C5}" destId="{F0101B50-AAC8-472B-B975-D0872FA191BB}" srcOrd="0" destOrd="0" presId="urn:microsoft.com/office/officeart/2005/8/layout/hProcess10"/>
    <dgm:cxn modelId="{BA051818-3EB0-4A51-83DF-C60011192A56}" type="presOf" srcId="{AE13FAD5-E5B5-4437-8098-7C488B372454}" destId="{F0D67751-575C-4222-85FC-7491659799F6}" srcOrd="0" destOrd="2" presId="urn:microsoft.com/office/officeart/2005/8/layout/hProcess10"/>
    <dgm:cxn modelId="{70F40FB4-C974-433F-BB02-F2D20B9D2A33}" type="presOf" srcId="{469118CE-B88B-4F84-9836-131287656D2E}" destId="{3DEEFF2F-9ABE-4D2A-A392-F80A800A4486}" srcOrd="0" destOrd="0" presId="urn:microsoft.com/office/officeart/2005/8/layout/hProcess10"/>
    <dgm:cxn modelId="{30E721BA-62D1-407E-A47B-E3B025A2F441}" srcId="{281EFE2A-F908-43C4-A8BF-6AA47578F0C5}" destId="{A091E914-8F46-4737-9E8A-26EEF0B38CB1}" srcOrd="1" destOrd="0" parTransId="{3E45E538-360E-4705-8735-0D44F7E17D04}" sibTransId="{A402218A-65B6-44D3-9C9A-8769A9D0DC2D}"/>
    <dgm:cxn modelId="{3EA3DC29-A5B2-4FCA-8A1C-D94BFDEB0ED0}" type="presOf" srcId="{1E0775C5-8FD8-4460-8A01-F8B7E362D814}" destId="{3DEEFF2F-9ABE-4D2A-A392-F80A800A4486}" srcOrd="0" destOrd="1" presId="urn:microsoft.com/office/officeart/2005/8/layout/hProcess10"/>
    <dgm:cxn modelId="{4DFA742C-2727-4BF7-AE59-DEF9AFF9C6D2}" type="presOf" srcId="{A402218A-65B6-44D3-9C9A-8769A9D0DC2D}" destId="{B9034721-1230-4457-B5A3-CDA90C4880BE}" srcOrd="0" destOrd="0" presId="urn:microsoft.com/office/officeart/2005/8/layout/hProcess10"/>
    <dgm:cxn modelId="{EBC073F8-06F8-4B27-9934-9A9A270C4779}" type="presOf" srcId="{47E145CF-0C70-4981-BF1F-05A523F84607}" destId="{F0D67751-575C-4222-85FC-7491659799F6}" srcOrd="0" destOrd="1" presId="urn:microsoft.com/office/officeart/2005/8/layout/hProcess10"/>
    <dgm:cxn modelId="{056C5364-1D3E-4D81-AD65-3DEE2D302266}" type="presOf" srcId="{A091E914-8F46-4737-9E8A-26EEF0B38CB1}" destId="{F0D67751-575C-4222-85FC-7491659799F6}" srcOrd="0" destOrd="0" presId="urn:microsoft.com/office/officeart/2005/8/layout/hProcess10"/>
    <dgm:cxn modelId="{D26DA563-32C1-4C63-924D-A556D7B36E33}" type="presOf" srcId="{CF23E2C7-72E0-4141-A401-3A6A03A4B46B}" destId="{ACDB9462-F3EA-4CFF-B739-CF1E00961FB3}" srcOrd="0" destOrd="0" presId="urn:microsoft.com/office/officeart/2005/8/layout/hProcess10"/>
    <dgm:cxn modelId="{6E18F38D-E47D-4F3C-BA29-9BA72907D573}" type="presOf" srcId="{CF23E2C7-72E0-4141-A401-3A6A03A4B46B}" destId="{A6B5F67B-FD07-4D3A-AB5B-FE40A2EB05A2}" srcOrd="1" destOrd="0" presId="urn:microsoft.com/office/officeart/2005/8/layout/hProcess10"/>
    <dgm:cxn modelId="{2FF0B341-ED0B-467F-A478-57A105E6FDCB}" type="presOf" srcId="{0B686DE1-4254-443A-B981-C85CC564BC2D}" destId="{6FF776F7-BC03-4FB3-B51E-E82D75583D6F}" srcOrd="0" destOrd="1" presId="urn:microsoft.com/office/officeart/2005/8/layout/hProcess10"/>
    <dgm:cxn modelId="{95868E1C-A2AD-4E71-91AB-840CA90F8A3D}" srcId="{469118CE-B88B-4F84-9836-131287656D2E}" destId="{1F45884C-9DDA-4D8C-9D29-B20019414AA2}" srcOrd="1" destOrd="0" parTransId="{07B55327-C7A8-453D-916B-0C13D48E3A20}" sibTransId="{2911E327-E5BA-4281-B92A-E502B6782B5E}"/>
    <dgm:cxn modelId="{0EC34A1F-26BE-4E93-89BB-6D2804A12EE1}" type="presOf" srcId="{1F45884C-9DDA-4D8C-9D29-B20019414AA2}" destId="{3DEEFF2F-9ABE-4D2A-A392-F80A800A4486}" srcOrd="0" destOrd="2" presId="urn:microsoft.com/office/officeart/2005/8/layout/hProcess10"/>
    <dgm:cxn modelId="{B05940E2-90C3-4347-91A9-256B2C23BB68}" srcId="{F2EA825F-04F1-4A50-9D8D-6D39D5F77552}" destId="{0B686DE1-4254-443A-B981-C85CC564BC2D}" srcOrd="0" destOrd="0" parTransId="{00374B55-BE4F-44F3-966C-0E585B038223}" sibTransId="{37D37D9E-A386-4AC5-89EB-69ADEA188A5E}"/>
    <dgm:cxn modelId="{E022F2C6-D2E7-4A3E-A27D-01A7F81C28F7}" srcId="{281EFE2A-F908-43C4-A8BF-6AA47578F0C5}" destId="{469118CE-B88B-4F84-9836-131287656D2E}" srcOrd="0" destOrd="0" parTransId="{3C0B54F6-B679-40BC-B104-F340EE796301}" sibTransId="{CF23E2C7-72E0-4141-A401-3A6A03A4B46B}"/>
    <dgm:cxn modelId="{5DC3CBEE-155D-441A-9172-0A12D0746946}" srcId="{281EFE2A-F908-43C4-A8BF-6AA47578F0C5}" destId="{F2EA825F-04F1-4A50-9D8D-6D39D5F77552}" srcOrd="2" destOrd="0" parTransId="{D4DCE00F-42E0-4F6A-B91B-4728287464BD}" sibTransId="{FE26E99A-B4E5-46C5-B6E2-CD8A4D6C66A3}"/>
    <dgm:cxn modelId="{E67D7FD7-03BD-4AC1-A67A-9F2B9F12081F}" type="presOf" srcId="{B3AC98C9-8C0F-4211-9832-2238A9F7E5B8}" destId="{6FF776F7-BC03-4FB3-B51E-E82D75583D6F}" srcOrd="0" destOrd="2" presId="urn:microsoft.com/office/officeart/2005/8/layout/hProcess10"/>
    <dgm:cxn modelId="{F3F92A8F-2F0E-43CC-9AE1-8196CFE18B95}" type="presParOf" srcId="{F0101B50-AAC8-472B-B975-D0872FA191BB}" destId="{D1B25F3E-49C9-4458-BD4D-7AC1DB9B91F6}" srcOrd="0" destOrd="0" presId="urn:microsoft.com/office/officeart/2005/8/layout/hProcess10"/>
    <dgm:cxn modelId="{76DFC331-6EDB-4761-AF09-B60CA1445F86}" type="presParOf" srcId="{D1B25F3E-49C9-4458-BD4D-7AC1DB9B91F6}" destId="{72C80BC6-B962-4E82-9274-CDBE65EC4E30}" srcOrd="0" destOrd="0" presId="urn:microsoft.com/office/officeart/2005/8/layout/hProcess10"/>
    <dgm:cxn modelId="{2EBE345D-C005-49EA-8A4A-573E996FBC4A}" type="presParOf" srcId="{D1B25F3E-49C9-4458-BD4D-7AC1DB9B91F6}" destId="{3DEEFF2F-9ABE-4D2A-A392-F80A800A4486}" srcOrd="1" destOrd="0" presId="urn:microsoft.com/office/officeart/2005/8/layout/hProcess10"/>
    <dgm:cxn modelId="{70F65B6A-F423-470D-B641-136E2822089D}" type="presParOf" srcId="{F0101B50-AAC8-472B-B975-D0872FA191BB}" destId="{ACDB9462-F3EA-4CFF-B739-CF1E00961FB3}" srcOrd="1" destOrd="0" presId="urn:microsoft.com/office/officeart/2005/8/layout/hProcess10"/>
    <dgm:cxn modelId="{F71FDB78-E7C3-43F8-BD12-84F47E53CC7E}" type="presParOf" srcId="{ACDB9462-F3EA-4CFF-B739-CF1E00961FB3}" destId="{A6B5F67B-FD07-4D3A-AB5B-FE40A2EB05A2}" srcOrd="0" destOrd="0" presId="urn:microsoft.com/office/officeart/2005/8/layout/hProcess10"/>
    <dgm:cxn modelId="{4EDAF02A-03E5-4EAA-90A0-A5F8D5B78EBF}" type="presParOf" srcId="{F0101B50-AAC8-472B-B975-D0872FA191BB}" destId="{F46EF0C2-D61B-4BCF-84B8-CE96C95B7DEE}" srcOrd="2" destOrd="0" presId="urn:microsoft.com/office/officeart/2005/8/layout/hProcess10"/>
    <dgm:cxn modelId="{417257FD-C9F1-4AFC-A1C6-F6D5795F75A4}" type="presParOf" srcId="{F46EF0C2-D61B-4BCF-84B8-CE96C95B7DEE}" destId="{406792BF-C474-4C12-B4C9-6757F0FAD928}" srcOrd="0" destOrd="0" presId="urn:microsoft.com/office/officeart/2005/8/layout/hProcess10"/>
    <dgm:cxn modelId="{F38FB144-B298-4C57-937F-049578B28905}" type="presParOf" srcId="{F46EF0C2-D61B-4BCF-84B8-CE96C95B7DEE}" destId="{F0D67751-575C-4222-85FC-7491659799F6}" srcOrd="1" destOrd="0" presId="urn:microsoft.com/office/officeart/2005/8/layout/hProcess10"/>
    <dgm:cxn modelId="{FE81A872-56B3-47BB-B1D3-5D3A2D2043DF}" type="presParOf" srcId="{F0101B50-AAC8-472B-B975-D0872FA191BB}" destId="{B9034721-1230-4457-B5A3-CDA90C4880BE}" srcOrd="3" destOrd="0" presId="urn:microsoft.com/office/officeart/2005/8/layout/hProcess10"/>
    <dgm:cxn modelId="{BAACFE86-FE41-42E6-B39C-B0EE709B08ED}" type="presParOf" srcId="{B9034721-1230-4457-B5A3-CDA90C4880BE}" destId="{2366380B-715C-40E1-82B7-20B36B5BF4D1}" srcOrd="0" destOrd="0" presId="urn:microsoft.com/office/officeart/2005/8/layout/hProcess10"/>
    <dgm:cxn modelId="{93EB3687-8460-4D05-8FB4-567BE873749B}" type="presParOf" srcId="{F0101B50-AAC8-472B-B975-D0872FA191BB}" destId="{29143D8D-3372-4A96-9D89-A2BF55F0D924}" srcOrd="4" destOrd="0" presId="urn:microsoft.com/office/officeart/2005/8/layout/hProcess10"/>
    <dgm:cxn modelId="{F375A76D-8E81-4DBD-924E-4BC49D74D4B4}" type="presParOf" srcId="{29143D8D-3372-4A96-9D89-A2BF55F0D924}" destId="{9A0CA374-16B8-42C8-8359-75F0C1B2A577}" srcOrd="0" destOrd="0" presId="urn:microsoft.com/office/officeart/2005/8/layout/hProcess10"/>
    <dgm:cxn modelId="{641A9898-D220-47EC-B4BB-9226517EA628}" type="presParOf" srcId="{29143D8D-3372-4A96-9D89-A2BF55F0D924}" destId="{6FF776F7-BC03-4FB3-B51E-E82D75583D6F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AD804D-57F4-4131-9D88-C8765F01EC02}" type="doc">
      <dgm:prSet loTypeId="urn:microsoft.com/office/officeart/2005/8/layout/pyramid2" loCatId="pyramid" qsTypeId="urn:microsoft.com/office/officeart/2005/8/quickstyle/3d7" qsCatId="3D" csTypeId="urn:microsoft.com/office/officeart/2005/8/colors/accent5_3" csCatId="accent5" phldr="1"/>
      <dgm:spPr/>
    </dgm:pt>
    <dgm:pt modelId="{243E0A8F-E95B-4DF8-B489-31EB244F03EB}">
      <dgm:prSet phldrT="[Текст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en-US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полугодие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2023 </a:t>
          </a:r>
          <a:r>
            <a:rPr lang="en-US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года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17,9%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1EE32E-A5A7-4573-A02E-70A8D44B7C8E}" type="parTrans" cxnId="{4834F39B-CC85-4177-B009-BFA2A20F1DB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75A5A2-B41D-4D14-85B4-DB2BD6EDC36F}" type="sibTrans" cxnId="{4834F39B-CC85-4177-B009-BFA2A20F1DB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5F2E2F-10C6-4F80-8D23-AA5F90DE3491}">
      <dgm:prSet phldrT="[Текст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en-US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13,9%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977B2A-D3C5-46E8-9C28-4952516242EC}" type="parTrans" cxnId="{574A5005-18D9-4431-8F4D-6158B2C9EF1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2F9178-5D5C-46B5-AA8C-1B9938141478}" type="sibTrans" cxnId="{574A5005-18D9-4431-8F4D-6158B2C9EF1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0AF66-F08D-4C8A-87BF-E73C9BF7C5CA}">
      <dgm:prSet phldrT="[Текст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en-US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16,8%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6A456-9C48-426B-BC76-BEB9BD80E3BD}" type="parTrans" cxnId="{19F6D322-8585-42A7-B612-9E52D209DC3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129F85-5D56-4191-AF29-D2611948FFE7}" type="sibTrans" cxnId="{19F6D322-8585-42A7-B612-9E52D209DC3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FC6322-5C03-461F-AFFB-59F2A9A088FC}" type="pres">
      <dgm:prSet presAssocID="{8BAD804D-57F4-4131-9D88-C8765F01EC02}" presName="compositeShape" presStyleCnt="0">
        <dgm:presLayoutVars>
          <dgm:dir/>
          <dgm:resizeHandles/>
        </dgm:presLayoutVars>
      </dgm:prSet>
      <dgm:spPr/>
    </dgm:pt>
    <dgm:pt modelId="{B3EB6B17-94B8-41D2-A0DE-71F52C2CF15C}" type="pres">
      <dgm:prSet presAssocID="{8BAD804D-57F4-4131-9D88-C8765F01EC02}" presName="pyramid" presStyleLbl="node1" presStyleIdx="0" presStyleCnt="1"/>
      <dgm:spPr/>
    </dgm:pt>
    <dgm:pt modelId="{849942D2-93E8-4DB8-94EB-30EE672F5CEA}" type="pres">
      <dgm:prSet presAssocID="{8BAD804D-57F4-4131-9D88-C8765F01EC02}" presName="theList" presStyleCnt="0"/>
      <dgm:spPr/>
    </dgm:pt>
    <dgm:pt modelId="{36B5752E-20D6-4565-8A88-24E573248F21}" type="pres">
      <dgm:prSet presAssocID="{243E0A8F-E95B-4DF8-B489-31EB244F03EB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702509-2F05-480F-94B3-8129847E4694}" type="pres">
      <dgm:prSet presAssocID="{243E0A8F-E95B-4DF8-B489-31EB244F03EB}" presName="aSpace" presStyleCnt="0"/>
      <dgm:spPr/>
    </dgm:pt>
    <dgm:pt modelId="{E8DE787F-7E1B-4CA5-A1BA-78295433F673}" type="pres">
      <dgm:prSet presAssocID="{B55F2E2F-10C6-4F80-8D23-AA5F90DE3491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A772F-AEE4-4F64-9D43-91F521454622}" type="pres">
      <dgm:prSet presAssocID="{B55F2E2F-10C6-4F80-8D23-AA5F90DE3491}" presName="aSpace" presStyleCnt="0"/>
      <dgm:spPr/>
    </dgm:pt>
    <dgm:pt modelId="{68AE7942-6288-4A98-A0FB-F0E7E80F64D1}" type="pres">
      <dgm:prSet presAssocID="{9E50AF66-F08D-4C8A-87BF-E73C9BF7C5CA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B7489-A549-465D-B654-B5C3201A6278}" type="pres">
      <dgm:prSet presAssocID="{9E50AF66-F08D-4C8A-87BF-E73C9BF7C5CA}" presName="aSpace" presStyleCnt="0"/>
      <dgm:spPr/>
    </dgm:pt>
  </dgm:ptLst>
  <dgm:cxnLst>
    <dgm:cxn modelId="{785C5326-7141-4608-AE45-3F30D04E7F6C}" type="presOf" srcId="{243E0A8F-E95B-4DF8-B489-31EB244F03EB}" destId="{36B5752E-20D6-4565-8A88-24E573248F21}" srcOrd="0" destOrd="0" presId="urn:microsoft.com/office/officeart/2005/8/layout/pyramid2"/>
    <dgm:cxn modelId="{19F6D322-8585-42A7-B612-9E52D209DC38}" srcId="{8BAD804D-57F4-4131-9D88-C8765F01EC02}" destId="{9E50AF66-F08D-4C8A-87BF-E73C9BF7C5CA}" srcOrd="2" destOrd="0" parTransId="{7F06A456-9C48-426B-BC76-BEB9BD80E3BD}" sibTransId="{A9129F85-5D56-4191-AF29-D2611948FFE7}"/>
    <dgm:cxn modelId="{574A5005-18D9-4431-8F4D-6158B2C9EF12}" srcId="{8BAD804D-57F4-4131-9D88-C8765F01EC02}" destId="{B55F2E2F-10C6-4F80-8D23-AA5F90DE3491}" srcOrd="1" destOrd="0" parTransId="{82977B2A-D3C5-46E8-9C28-4952516242EC}" sibTransId="{7F2F9178-5D5C-46B5-AA8C-1B9938141478}"/>
    <dgm:cxn modelId="{0582C77C-FA75-420A-AE87-0FB3029B036A}" type="presOf" srcId="{9E50AF66-F08D-4C8A-87BF-E73C9BF7C5CA}" destId="{68AE7942-6288-4A98-A0FB-F0E7E80F64D1}" srcOrd="0" destOrd="0" presId="urn:microsoft.com/office/officeart/2005/8/layout/pyramid2"/>
    <dgm:cxn modelId="{1681637F-54A7-403E-826D-FF7BDCE497EA}" type="presOf" srcId="{B55F2E2F-10C6-4F80-8D23-AA5F90DE3491}" destId="{E8DE787F-7E1B-4CA5-A1BA-78295433F673}" srcOrd="0" destOrd="0" presId="urn:microsoft.com/office/officeart/2005/8/layout/pyramid2"/>
    <dgm:cxn modelId="{4834F39B-CC85-4177-B009-BFA2A20F1DBF}" srcId="{8BAD804D-57F4-4131-9D88-C8765F01EC02}" destId="{243E0A8F-E95B-4DF8-B489-31EB244F03EB}" srcOrd="0" destOrd="0" parTransId="{C81EE32E-A5A7-4573-A02E-70A8D44B7C8E}" sibTransId="{9E75A5A2-B41D-4D14-85B4-DB2BD6EDC36F}"/>
    <dgm:cxn modelId="{7026A02D-3DB7-4BD5-8279-41D9B309DCE5}" type="presOf" srcId="{8BAD804D-57F4-4131-9D88-C8765F01EC02}" destId="{7DFC6322-5C03-461F-AFFB-59F2A9A088FC}" srcOrd="0" destOrd="0" presId="urn:microsoft.com/office/officeart/2005/8/layout/pyramid2"/>
    <dgm:cxn modelId="{D70067C2-D9DB-4280-9EBF-96EC84943BF2}" type="presParOf" srcId="{7DFC6322-5C03-461F-AFFB-59F2A9A088FC}" destId="{B3EB6B17-94B8-41D2-A0DE-71F52C2CF15C}" srcOrd="0" destOrd="0" presId="urn:microsoft.com/office/officeart/2005/8/layout/pyramid2"/>
    <dgm:cxn modelId="{F2809E1B-196D-4C63-A7E8-B627CC102D58}" type="presParOf" srcId="{7DFC6322-5C03-461F-AFFB-59F2A9A088FC}" destId="{849942D2-93E8-4DB8-94EB-30EE672F5CEA}" srcOrd="1" destOrd="0" presId="urn:microsoft.com/office/officeart/2005/8/layout/pyramid2"/>
    <dgm:cxn modelId="{C4863133-1BD8-4425-AB64-2548AB05AF8E}" type="presParOf" srcId="{849942D2-93E8-4DB8-94EB-30EE672F5CEA}" destId="{36B5752E-20D6-4565-8A88-24E573248F21}" srcOrd="0" destOrd="0" presId="urn:microsoft.com/office/officeart/2005/8/layout/pyramid2"/>
    <dgm:cxn modelId="{60714261-E0BA-4C3D-8E6C-CF07237F3548}" type="presParOf" srcId="{849942D2-93E8-4DB8-94EB-30EE672F5CEA}" destId="{32702509-2F05-480F-94B3-8129847E4694}" srcOrd="1" destOrd="0" presId="urn:microsoft.com/office/officeart/2005/8/layout/pyramid2"/>
    <dgm:cxn modelId="{0BCC4F5D-A7DF-4231-9B42-33D16B88D977}" type="presParOf" srcId="{849942D2-93E8-4DB8-94EB-30EE672F5CEA}" destId="{E8DE787F-7E1B-4CA5-A1BA-78295433F673}" srcOrd="2" destOrd="0" presId="urn:microsoft.com/office/officeart/2005/8/layout/pyramid2"/>
    <dgm:cxn modelId="{99D0968B-5025-48FE-9332-CBC9979B3917}" type="presParOf" srcId="{849942D2-93E8-4DB8-94EB-30EE672F5CEA}" destId="{149A772F-AEE4-4F64-9D43-91F521454622}" srcOrd="3" destOrd="0" presId="urn:microsoft.com/office/officeart/2005/8/layout/pyramid2"/>
    <dgm:cxn modelId="{B745037B-E639-4F08-B8F9-A69CAA8AA97D}" type="presParOf" srcId="{849942D2-93E8-4DB8-94EB-30EE672F5CEA}" destId="{68AE7942-6288-4A98-A0FB-F0E7E80F64D1}" srcOrd="4" destOrd="0" presId="urn:microsoft.com/office/officeart/2005/8/layout/pyramid2"/>
    <dgm:cxn modelId="{7BD0EF8A-CE3F-4508-B92A-918C5E3E105F}" type="presParOf" srcId="{849942D2-93E8-4DB8-94EB-30EE672F5CEA}" destId="{7C3B7489-A549-465D-B654-B5C3201A627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3519AF4-0775-427B-A94F-0D080FF3B4E8}" type="doc">
      <dgm:prSet loTypeId="urn:microsoft.com/office/officeart/2005/8/layout/hList2" loCatId="list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5C73574E-A074-433D-8C70-E4BFC582A01F}">
      <dgm:prSet phldrT="[Текст]" custT="1"/>
      <dgm:spPr/>
      <dgm:t>
        <a:bodyPr/>
        <a:lstStyle/>
        <a:p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66606E-F981-4F07-AB2E-A363361E1569}" type="parTrans" cxnId="{CBCA2FB8-65CE-4D45-9B88-6A53635CF780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F90F08-427A-4EC4-AE74-8E3E35D4B9F3}" type="sibTrans" cxnId="{CBCA2FB8-65CE-4D45-9B88-6A53635CF780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03728-C1EA-4650-B7A0-4C533E89A523}">
      <dgm:prSet phldrT="[Текст]" custT="1"/>
      <dgm:spPr/>
      <dgm:t>
        <a:bodyPr/>
        <a:lstStyle/>
        <a:p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415 599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B34E22-1BCE-4448-B434-E4E9EF965588}" type="parTrans" cxnId="{070FAB03-2465-42AC-B1E4-EB09CAA87C11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826EBC-0F5F-446F-8DB0-9F08E8ABF3F0}" type="sibTrans" cxnId="{070FAB03-2465-42AC-B1E4-EB09CAA87C11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86EACA-8410-49E7-B07A-7859C4B7F1EC}">
      <dgm:prSet phldrT="[Текст]" custT="1"/>
      <dgm:spPr/>
      <dgm:t>
        <a:bodyPr/>
        <a:lstStyle/>
        <a:p>
          <a:pPr algn="ctr"/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21F03-5947-421A-9BFD-645D48E6819E}" type="parTrans" cxnId="{2287E7CD-F76D-4962-B18D-5828F4F9B2C3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F57625-6E5B-4F43-AF3F-2F12F1B237F1}" type="sibTrans" cxnId="{2287E7CD-F76D-4962-B18D-5828F4F9B2C3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B6C88A-1A27-4540-A1D1-A2E15B0A9A5B}">
      <dgm:prSet phldrT="[Текст]" custT="1"/>
      <dgm:spPr/>
      <dgm:t>
        <a:bodyPr/>
        <a:lstStyle/>
        <a:p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426 201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2FA380-59F2-4B81-B827-1A2A7482EAD7}" type="parTrans" cxnId="{63A44CC1-A51D-4083-8779-1BE62F9E7888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4A466-A7DF-4A08-A6E3-AF4F10E46BEE}" type="sibTrans" cxnId="{63A44CC1-A51D-4083-8779-1BE62F9E7888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303314-C583-4B02-A01A-06136AF73CC5}">
      <dgm:prSet phldrT="[Текст]" custT="1"/>
      <dgm:spPr/>
      <dgm:t>
        <a:bodyPr/>
        <a:lstStyle/>
        <a:p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429 512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0B612-E3EF-461C-8F72-2B27FE345C02}" type="parTrans" cxnId="{2D1DCABE-BAC1-4A0F-9AF1-2CA7AB1BADA7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72C1B8-C6FC-4122-8D5C-13C28B6D712A}" type="sibTrans" cxnId="{2D1DCABE-BAC1-4A0F-9AF1-2CA7AB1BADA7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168BD8-F0E1-408C-91D8-0FBA643C6150}">
      <dgm:prSet phldrT="[Текст]" custT="1"/>
      <dgm:spPr/>
      <dgm:t>
        <a:bodyPr/>
        <a:lstStyle/>
        <a:p>
          <a:pPr algn="ctr"/>
          <a:r>
            <a:rPr lang="en-US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en-US" sz="1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полугодие</a:t>
          </a:r>
          <a:r>
            <a:rPr lang="en-US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2023 </a:t>
          </a:r>
          <a:r>
            <a:rPr lang="en-US" sz="1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года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707972-603B-47EC-B750-CC1B56BF2372}" type="parTrans" cxnId="{5F868810-7711-4954-9D17-0C36AC15CE75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233DD6-E2B0-4EBF-A9FA-B4C5D8B834B1}" type="sibTrans" cxnId="{5F868810-7711-4954-9D17-0C36AC15CE75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43196-A775-425D-8CA8-AEB8EB6E9114}">
      <dgm:prSet phldrT="[Текст]" custT="1"/>
      <dgm:spPr/>
      <dgm:t>
        <a:bodyPr/>
        <a:lstStyle/>
        <a:p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112 407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0B667F-5998-43F8-AC23-EBA5DC4C4574}" type="parTrans" cxnId="{25CC9051-EB39-4B4E-A850-87B4C3E30620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D7D089-2F5F-4F56-9076-C0DDFCC64DD0}" type="sibTrans" cxnId="{25CC9051-EB39-4B4E-A850-87B4C3E30620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04C9E1-E461-4678-BB6B-CBA34C9DFC96}">
      <dgm:prSet phldrT="[Текст]" custT="1"/>
      <dgm:spPr/>
      <dgm:t>
        <a:bodyPr/>
        <a:lstStyle/>
        <a:p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166 222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A1EA97-6BCC-4F93-B785-B4E289C5A1BB}" type="parTrans" cxnId="{4BE9B45A-B480-4432-80F0-E1335B5FAD25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7D1BC-1F3A-4E2D-BE4D-EA57E539CA89}" type="sibTrans" cxnId="{4BE9B45A-B480-4432-80F0-E1335B5FAD25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F50593-C15E-4E25-880D-000E504BEAE9}">
      <dgm:prSet phldrT="[Текст]" custT="1"/>
      <dgm:spPr/>
      <dgm:t>
        <a:bodyPr/>
        <a:lstStyle/>
        <a:p>
          <a:endParaRPr lang="ru-RU" sz="3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FC8951-CA3A-4853-8E42-72E6FF6CE2A3}" type="parTrans" cxnId="{0F3C93A1-1359-40E6-995A-17312E66C273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8DFB384-DA1C-45D9-A9CA-593CC0ABF5B9}" type="sibTrans" cxnId="{0F3C93A1-1359-40E6-995A-17312E66C273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B3F5316-4B5C-42BA-ACDD-9D5470667518}">
      <dgm:prSet phldrT="[Текст]" custT="1"/>
      <dgm:spPr/>
      <dgm:t>
        <a:bodyPr/>
        <a:lstStyle/>
        <a:p>
          <a:endParaRPr lang="ru-RU" sz="3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84509-0D73-440C-9415-EA6F5CCAC063}" type="parTrans" cxnId="{8A0B78E5-D36A-4169-A28F-9A5653FBA7F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B2F6E03-3555-4FC7-8E41-83A0326771C8}" type="sibTrans" cxnId="{8A0B78E5-D36A-4169-A28F-9A5653FBA7F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A8CC862-4619-4729-BFB4-4A9D1B242253}">
      <dgm:prSet phldrT="[Текст]" custT="1"/>
      <dgm:spPr/>
      <dgm:t>
        <a:bodyPr/>
        <a:lstStyle/>
        <a:p>
          <a:endParaRPr lang="ru-RU" sz="3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2610E4-F85A-4BA0-B57B-D270FC8A7448}" type="parTrans" cxnId="{A1EE6BEA-1DA2-445E-A379-790CE2DA744A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CF1FBE8-B4F3-46E4-B6B6-4317959A0AA1}" type="sibTrans" cxnId="{A1EE6BEA-1DA2-445E-A379-790CE2DA744A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8B0EC26-B067-4C6F-97AC-0088B76B1201}">
      <dgm:prSet phldrT="[Текст]" custT="1"/>
      <dgm:spPr/>
      <dgm:t>
        <a:bodyPr/>
        <a:lstStyle/>
        <a:p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353 903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A842F7-0413-4586-B133-C5CD69DD158E}" type="sibTrans" cxnId="{2D2603FA-C779-4F6F-9A87-9D4BEA7643FD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EA7BA4-09F9-4DDD-8563-7824FAE8CB29}" type="parTrans" cxnId="{2D2603FA-C779-4F6F-9A87-9D4BEA7643FD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8BC9F7-5E65-4B7C-818C-A10431E344DD}" type="pres">
      <dgm:prSet presAssocID="{E3519AF4-0775-427B-A94F-0D080FF3B4E8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51A38CA-1BC8-473E-BAEA-97AFF6E7B4A8}" type="pres">
      <dgm:prSet presAssocID="{5C73574E-A074-433D-8C70-E4BFC582A01F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A5B22-0D2E-49B0-ACC2-F402AFC9487A}" type="pres">
      <dgm:prSet presAssocID="{5C73574E-A074-433D-8C70-E4BFC582A01F}" presName="image" presStyleLbl="fgImgPlace1" presStyleIdx="0" presStyleCnt="3" custScaleX="211286" custScaleY="188544" custLinFactNeighborX="65105" custLinFactNeighborY="3949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C096CB1-7A64-46F5-B414-375AC8B99744}" type="pres">
      <dgm:prSet presAssocID="{5C73574E-A074-433D-8C70-E4BFC582A01F}" presName="childNode" presStyleLbl="node1" presStyleIdx="0" presStyleCnt="3" custScaleY="61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52E1B-5885-4683-B8ED-A00FAA46EC89}" type="pres">
      <dgm:prSet presAssocID="{5C73574E-A074-433D-8C70-E4BFC582A01F}" presName="parentNode" presStyleLbl="revTx" presStyleIdx="0" presStyleCnt="3" custScaleY="46890" custLinFactNeighborX="518" custLinFactNeighborY="43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A1B40-09A1-41F4-8C66-7D6871BD6F8C}" type="pres">
      <dgm:prSet presAssocID="{4FF90F08-427A-4EC4-AE74-8E3E35D4B9F3}" presName="sibTrans" presStyleCnt="0"/>
      <dgm:spPr/>
      <dgm:t>
        <a:bodyPr/>
        <a:lstStyle/>
        <a:p>
          <a:endParaRPr lang="ru-RU"/>
        </a:p>
      </dgm:t>
    </dgm:pt>
    <dgm:pt modelId="{E376F7A3-48F7-4E4E-AD18-79C947ACDBF4}" type="pres">
      <dgm:prSet presAssocID="{2486EACA-8410-49E7-B07A-7859C4B7F1EC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8EEC59-79B0-44F1-9703-184E45D4F470}" type="pres">
      <dgm:prSet presAssocID="{2486EACA-8410-49E7-B07A-7859C4B7F1EC}" presName="image" presStyleLbl="fgImgPlace1" presStyleIdx="1" presStyleCnt="3" custScaleX="208395" custScaleY="186439" custLinFactNeighborX="-11546" custLinFactNeighborY="4325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D215598-23DE-45D3-84C8-C277410300C8}" type="pres">
      <dgm:prSet presAssocID="{2486EACA-8410-49E7-B07A-7859C4B7F1EC}" presName="childNode" presStyleLbl="node1" presStyleIdx="1" presStyleCnt="3" custScaleX="101821" custScaleY="62854" custLinFactNeighborX="-28221" custLinFactNeighborY="-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FA041-F9E9-4280-AB5D-3818B98A0DE8}" type="pres">
      <dgm:prSet presAssocID="{2486EACA-8410-49E7-B07A-7859C4B7F1EC}" presName="parentNode" presStyleLbl="revTx" presStyleIdx="1" presStyleCnt="3" custScaleX="95407" custScaleY="47545" custLinFactX="-58391" custLinFactNeighborX="-100000" custLinFactNeighborY="34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8120E2-C6E1-42A4-8D60-48CA48CE140B}" type="pres">
      <dgm:prSet presAssocID="{B2F57625-6E5B-4F43-AF3F-2F12F1B237F1}" presName="sibTrans" presStyleCnt="0"/>
      <dgm:spPr/>
      <dgm:t>
        <a:bodyPr/>
        <a:lstStyle/>
        <a:p>
          <a:endParaRPr lang="ru-RU"/>
        </a:p>
      </dgm:t>
    </dgm:pt>
    <dgm:pt modelId="{3695C636-4E62-43BC-9F3A-9DD903DBE4A1}" type="pres">
      <dgm:prSet presAssocID="{CC168BD8-F0E1-408C-91D8-0FBA643C6150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5EB23-6726-416F-A2B3-0107662FDCFA}" type="pres">
      <dgm:prSet presAssocID="{CC168BD8-F0E1-408C-91D8-0FBA643C6150}" presName="image" presStyleLbl="fgImgPlace1" presStyleIdx="2" presStyleCnt="3" custScaleX="208208" custScaleY="189734" custLinFactNeighborX="-78799" custLinFactNeighborY="3874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D1AC8E6-2A5F-414E-B499-24EBB3ABEFC1}" type="pres">
      <dgm:prSet presAssocID="{CC168BD8-F0E1-408C-91D8-0FBA643C6150}" presName="childNode" presStyleLbl="node1" presStyleIdx="2" presStyleCnt="3" custScaleX="100866" custScaleY="64011" custLinFactNeighborX="-47059" custLinFactNeighborY="-2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02535-AB28-490F-B389-7F75F682C318}" type="pres">
      <dgm:prSet presAssocID="{CC168BD8-F0E1-408C-91D8-0FBA643C6150}" presName="parentNode" presStyleLbl="revTx" presStyleIdx="2" presStyleCnt="3" custScaleY="40187" custLinFactX="-100000" custLinFactNeighborX="-159952" custLinFactNeighborY="72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CA2FB8-65CE-4D45-9B88-6A53635CF780}" srcId="{E3519AF4-0775-427B-A94F-0D080FF3B4E8}" destId="{5C73574E-A074-433D-8C70-E4BFC582A01F}" srcOrd="0" destOrd="0" parTransId="{C466606E-F981-4F07-AB2E-A363361E1569}" sibTransId="{4FF90F08-427A-4EC4-AE74-8E3E35D4B9F3}"/>
    <dgm:cxn modelId="{9BE5996C-B09E-4005-B28A-3576BBBC5256}" type="presOf" srcId="{2486EACA-8410-49E7-B07A-7859C4B7F1EC}" destId="{BDFFA041-F9E9-4280-AB5D-3818B98A0DE8}" srcOrd="0" destOrd="0" presId="urn:microsoft.com/office/officeart/2005/8/layout/hList2"/>
    <dgm:cxn modelId="{358CC8A3-BB90-49FB-968E-F652D8165665}" type="presOf" srcId="{5C73574E-A074-433D-8C70-E4BFC582A01F}" destId="{BF152E1B-5885-4683-B8ED-A00FAA46EC89}" srcOrd="0" destOrd="0" presId="urn:microsoft.com/office/officeart/2005/8/layout/hList2"/>
    <dgm:cxn modelId="{7139690D-364C-43D9-9A02-5F3C44D2B684}" type="presOf" srcId="{DA8CC862-4619-4729-BFB4-4A9D1B242253}" destId="{5D1AC8E6-2A5F-414E-B499-24EBB3ABEFC1}" srcOrd="0" destOrd="0" presId="urn:microsoft.com/office/officeart/2005/8/layout/hList2"/>
    <dgm:cxn modelId="{2287E7CD-F76D-4962-B18D-5828F4F9B2C3}" srcId="{E3519AF4-0775-427B-A94F-0D080FF3B4E8}" destId="{2486EACA-8410-49E7-B07A-7859C4B7F1EC}" srcOrd="1" destOrd="0" parTransId="{89C21F03-5947-421A-9BFD-645D48E6819E}" sibTransId="{B2F57625-6E5B-4F43-AF3F-2F12F1B237F1}"/>
    <dgm:cxn modelId="{5F868810-7711-4954-9D17-0C36AC15CE75}" srcId="{E3519AF4-0775-427B-A94F-0D080FF3B4E8}" destId="{CC168BD8-F0E1-408C-91D8-0FBA643C6150}" srcOrd="2" destOrd="0" parTransId="{3B707972-603B-47EC-B750-CC1B56BF2372}" sibTransId="{A9233DD6-E2B0-4EBF-A9FA-B4C5D8B834B1}"/>
    <dgm:cxn modelId="{81062DA7-3AB2-47B3-9218-F40C609AB6C5}" type="presOf" srcId="{E3519AF4-0775-427B-A94F-0D080FF3B4E8}" destId="{F98BC9F7-5E65-4B7C-818C-A10431E344DD}" srcOrd="0" destOrd="0" presId="urn:microsoft.com/office/officeart/2005/8/layout/hList2"/>
    <dgm:cxn modelId="{2D2603FA-C779-4F6F-9A87-9D4BEA7643FD}" srcId="{5C73574E-A074-433D-8C70-E4BFC582A01F}" destId="{F8B0EC26-B067-4C6F-97AC-0088B76B1201}" srcOrd="1" destOrd="0" parTransId="{D9EA7BA4-09F9-4DDD-8563-7824FAE8CB29}" sibTransId="{B9A842F7-0413-4586-B133-C5CD69DD158E}"/>
    <dgm:cxn modelId="{943854C8-2F08-4D3A-8486-F01507509D17}" type="presOf" srcId="{8304C9E1-E461-4678-BB6B-CBA34C9DFC96}" destId="{5D1AC8E6-2A5F-414E-B499-24EBB3ABEFC1}" srcOrd="0" destOrd="2" presId="urn:microsoft.com/office/officeart/2005/8/layout/hList2"/>
    <dgm:cxn modelId="{0F3C93A1-1359-40E6-995A-17312E66C273}" srcId="{5C73574E-A074-433D-8C70-E4BFC582A01F}" destId="{B3F50593-C15E-4E25-880D-000E504BEAE9}" srcOrd="0" destOrd="0" parTransId="{C6FC8951-CA3A-4853-8E42-72E6FF6CE2A3}" sibTransId="{58DFB384-DA1C-45D9-A9CA-593CC0ABF5B9}"/>
    <dgm:cxn modelId="{A1EE6BEA-1DA2-445E-A379-790CE2DA744A}" srcId="{CC168BD8-F0E1-408C-91D8-0FBA643C6150}" destId="{DA8CC862-4619-4729-BFB4-4A9D1B242253}" srcOrd="0" destOrd="0" parTransId="{B42610E4-F85A-4BA0-B57B-D270FC8A7448}" sibTransId="{BCF1FBE8-B4F3-46E4-B6B6-4317959A0AA1}"/>
    <dgm:cxn modelId="{0B32F42B-2B37-48A5-A22C-F3758A99171E}" type="presOf" srcId="{F8B0EC26-B067-4C6F-97AC-0088B76B1201}" destId="{CC096CB1-7A64-46F5-B414-375AC8B99744}" srcOrd="0" destOrd="1" presId="urn:microsoft.com/office/officeart/2005/8/layout/hList2"/>
    <dgm:cxn modelId="{1629446A-9558-4F05-8C4C-A764D375C2A9}" type="presOf" srcId="{DB3F5316-4B5C-42BA-ACDD-9D5470667518}" destId="{1D215598-23DE-45D3-84C8-C277410300C8}" srcOrd="0" destOrd="0" presId="urn:microsoft.com/office/officeart/2005/8/layout/hList2"/>
    <dgm:cxn modelId="{80F7C431-2164-4721-A7A4-059F6AAFE1A4}" type="presOf" srcId="{22B43196-A775-425D-8CA8-AEB8EB6E9114}" destId="{5D1AC8E6-2A5F-414E-B499-24EBB3ABEFC1}" srcOrd="0" destOrd="1" presId="urn:microsoft.com/office/officeart/2005/8/layout/hList2"/>
    <dgm:cxn modelId="{8C371DDB-0C11-430A-84A2-C5B008A9B081}" type="presOf" srcId="{B3F50593-C15E-4E25-880D-000E504BEAE9}" destId="{CC096CB1-7A64-46F5-B414-375AC8B99744}" srcOrd="0" destOrd="0" presId="urn:microsoft.com/office/officeart/2005/8/layout/hList2"/>
    <dgm:cxn modelId="{8A0B78E5-D36A-4169-A28F-9A5653FBA7F1}" srcId="{2486EACA-8410-49E7-B07A-7859C4B7F1EC}" destId="{DB3F5316-4B5C-42BA-ACDD-9D5470667518}" srcOrd="0" destOrd="0" parTransId="{33984509-0D73-440C-9415-EA6F5CCAC063}" sibTransId="{EB2F6E03-3555-4FC7-8E41-83A0326771C8}"/>
    <dgm:cxn modelId="{4BE9B45A-B480-4432-80F0-E1335B5FAD25}" srcId="{CC168BD8-F0E1-408C-91D8-0FBA643C6150}" destId="{8304C9E1-E461-4678-BB6B-CBA34C9DFC96}" srcOrd="2" destOrd="0" parTransId="{30A1EA97-6BCC-4F93-B785-B4E289C5A1BB}" sibTransId="{FFE7D1BC-1F3A-4E2D-BE4D-EA57E539CA89}"/>
    <dgm:cxn modelId="{2D1DCABE-BAC1-4A0F-9AF1-2CA7AB1BADA7}" srcId="{2486EACA-8410-49E7-B07A-7859C4B7F1EC}" destId="{23303314-C583-4B02-A01A-06136AF73CC5}" srcOrd="2" destOrd="0" parTransId="{B9C0B612-E3EF-461C-8F72-2B27FE345C02}" sibTransId="{E972C1B8-C6FC-4122-8D5C-13C28B6D712A}"/>
    <dgm:cxn modelId="{63A44CC1-A51D-4083-8779-1BE62F9E7888}" srcId="{2486EACA-8410-49E7-B07A-7859C4B7F1EC}" destId="{F9B6C88A-1A27-4540-A1D1-A2E15B0A9A5B}" srcOrd="1" destOrd="0" parTransId="{4F2FA380-59F2-4B81-B827-1A2A7482EAD7}" sibTransId="{5FB4A466-A7DF-4A08-A6E3-AF4F10E46BEE}"/>
    <dgm:cxn modelId="{070FAB03-2465-42AC-B1E4-EB09CAA87C11}" srcId="{5C73574E-A074-433D-8C70-E4BFC582A01F}" destId="{0B803728-C1EA-4650-B7A0-4C533E89A523}" srcOrd="2" destOrd="0" parTransId="{3DB34E22-1BCE-4448-B434-E4E9EF965588}" sibTransId="{E1826EBC-0F5F-446F-8DB0-9F08E8ABF3F0}"/>
    <dgm:cxn modelId="{CBA1E315-F5E0-4A5D-9A25-F400A7CB1C5F}" type="presOf" srcId="{0B803728-C1EA-4650-B7A0-4C533E89A523}" destId="{CC096CB1-7A64-46F5-B414-375AC8B99744}" srcOrd="0" destOrd="2" presId="urn:microsoft.com/office/officeart/2005/8/layout/hList2"/>
    <dgm:cxn modelId="{DF871B7A-974E-4B0C-AB82-BFBE0E411C90}" type="presOf" srcId="{23303314-C583-4B02-A01A-06136AF73CC5}" destId="{1D215598-23DE-45D3-84C8-C277410300C8}" srcOrd="0" destOrd="2" presId="urn:microsoft.com/office/officeart/2005/8/layout/hList2"/>
    <dgm:cxn modelId="{5DC510BF-91E0-4B1F-B056-1F68568EC8DB}" type="presOf" srcId="{CC168BD8-F0E1-408C-91D8-0FBA643C6150}" destId="{28A02535-AB28-490F-B389-7F75F682C318}" srcOrd="0" destOrd="0" presId="urn:microsoft.com/office/officeart/2005/8/layout/hList2"/>
    <dgm:cxn modelId="{1E44D066-2481-411C-B502-B5ED43EF45CF}" type="presOf" srcId="{F9B6C88A-1A27-4540-A1D1-A2E15B0A9A5B}" destId="{1D215598-23DE-45D3-84C8-C277410300C8}" srcOrd="0" destOrd="1" presId="urn:microsoft.com/office/officeart/2005/8/layout/hList2"/>
    <dgm:cxn modelId="{25CC9051-EB39-4B4E-A850-87B4C3E30620}" srcId="{CC168BD8-F0E1-408C-91D8-0FBA643C6150}" destId="{22B43196-A775-425D-8CA8-AEB8EB6E9114}" srcOrd="1" destOrd="0" parTransId="{D30B667F-5998-43F8-AC23-EBA5DC4C4574}" sibTransId="{4ED7D089-2F5F-4F56-9076-C0DDFCC64DD0}"/>
    <dgm:cxn modelId="{0BC982D9-7CCE-461F-8E85-6B820C882091}" type="presParOf" srcId="{F98BC9F7-5E65-4B7C-818C-A10431E344DD}" destId="{551A38CA-1BC8-473E-BAEA-97AFF6E7B4A8}" srcOrd="0" destOrd="0" presId="urn:microsoft.com/office/officeart/2005/8/layout/hList2"/>
    <dgm:cxn modelId="{FDB4938C-50BB-485E-8D3E-92F46D17F025}" type="presParOf" srcId="{551A38CA-1BC8-473E-BAEA-97AFF6E7B4A8}" destId="{CCEA5B22-0D2E-49B0-ACC2-F402AFC9487A}" srcOrd="0" destOrd="0" presId="urn:microsoft.com/office/officeart/2005/8/layout/hList2"/>
    <dgm:cxn modelId="{AE334F48-31BE-4740-B050-E897EA5BCE39}" type="presParOf" srcId="{551A38CA-1BC8-473E-BAEA-97AFF6E7B4A8}" destId="{CC096CB1-7A64-46F5-B414-375AC8B99744}" srcOrd="1" destOrd="0" presId="urn:microsoft.com/office/officeart/2005/8/layout/hList2"/>
    <dgm:cxn modelId="{4AB0B76A-2600-4730-9544-BD49CA189B07}" type="presParOf" srcId="{551A38CA-1BC8-473E-BAEA-97AFF6E7B4A8}" destId="{BF152E1B-5885-4683-B8ED-A00FAA46EC89}" srcOrd="2" destOrd="0" presId="urn:microsoft.com/office/officeart/2005/8/layout/hList2"/>
    <dgm:cxn modelId="{AA731EA6-0806-4AD5-B452-C5A9DC23D323}" type="presParOf" srcId="{F98BC9F7-5E65-4B7C-818C-A10431E344DD}" destId="{A53A1B40-09A1-41F4-8C66-7D6871BD6F8C}" srcOrd="1" destOrd="0" presId="urn:microsoft.com/office/officeart/2005/8/layout/hList2"/>
    <dgm:cxn modelId="{AFF9CB47-E2FD-4DB1-8948-557AC0A445C6}" type="presParOf" srcId="{F98BC9F7-5E65-4B7C-818C-A10431E344DD}" destId="{E376F7A3-48F7-4E4E-AD18-79C947ACDBF4}" srcOrd="2" destOrd="0" presId="urn:microsoft.com/office/officeart/2005/8/layout/hList2"/>
    <dgm:cxn modelId="{18290B24-EFDD-4CDC-9B05-4850F694D33C}" type="presParOf" srcId="{E376F7A3-48F7-4E4E-AD18-79C947ACDBF4}" destId="{E98EEC59-79B0-44F1-9703-184E45D4F470}" srcOrd="0" destOrd="0" presId="urn:microsoft.com/office/officeart/2005/8/layout/hList2"/>
    <dgm:cxn modelId="{80BBE83E-8633-44CD-B91D-22531F5EA191}" type="presParOf" srcId="{E376F7A3-48F7-4E4E-AD18-79C947ACDBF4}" destId="{1D215598-23DE-45D3-84C8-C277410300C8}" srcOrd="1" destOrd="0" presId="urn:microsoft.com/office/officeart/2005/8/layout/hList2"/>
    <dgm:cxn modelId="{87B897D0-D43A-4287-B949-3223F7209CCE}" type="presParOf" srcId="{E376F7A3-48F7-4E4E-AD18-79C947ACDBF4}" destId="{BDFFA041-F9E9-4280-AB5D-3818B98A0DE8}" srcOrd="2" destOrd="0" presId="urn:microsoft.com/office/officeart/2005/8/layout/hList2"/>
    <dgm:cxn modelId="{C80D6F36-9D0E-4C63-BB2D-8D4E4FFA9EB6}" type="presParOf" srcId="{F98BC9F7-5E65-4B7C-818C-A10431E344DD}" destId="{D58120E2-C6E1-42A4-8D60-48CA48CE140B}" srcOrd="3" destOrd="0" presId="urn:microsoft.com/office/officeart/2005/8/layout/hList2"/>
    <dgm:cxn modelId="{7FDFE342-C61F-4132-9AD2-C9844B5388A7}" type="presParOf" srcId="{F98BC9F7-5E65-4B7C-818C-A10431E344DD}" destId="{3695C636-4E62-43BC-9F3A-9DD903DBE4A1}" srcOrd="4" destOrd="0" presId="urn:microsoft.com/office/officeart/2005/8/layout/hList2"/>
    <dgm:cxn modelId="{101FB094-E5F4-4F41-9443-AC916741691F}" type="presParOf" srcId="{3695C636-4E62-43BC-9F3A-9DD903DBE4A1}" destId="{8CF5EB23-6726-416F-A2B3-0107662FDCFA}" srcOrd="0" destOrd="0" presId="urn:microsoft.com/office/officeart/2005/8/layout/hList2"/>
    <dgm:cxn modelId="{AC74DB95-CBFC-4F63-B5C3-54AB7BFD7BB9}" type="presParOf" srcId="{3695C636-4E62-43BC-9F3A-9DD903DBE4A1}" destId="{5D1AC8E6-2A5F-414E-B499-24EBB3ABEFC1}" srcOrd="1" destOrd="0" presId="urn:microsoft.com/office/officeart/2005/8/layout/hList2"/>
    <dgm:cxn modelId="{6A4F7EBD-65E5-4F37-9CC6-8DDD659F7B59}" type="presParOf" srcId="{3695C636-4E62-43BC-9F3A-9DD903DBE4A1}" destId="{28A02535-AB28-490F-B389-7F75F682C318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CF6437F-6420-417A-86FB-B96C5534A002}" type="doc">
      <dgm:prSet loTypeId="urn:microsoft.com/office/officeart/2005/8/layout/hList1" loCatId="list" qsTypeId="urn:microsoft.com/office/officeart/2009/2/quickstyle/3d8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7872F3D-D052-4304-B169-518A7D6B23A0}">
      <dgm:prSet phldrT="[Текст]"/>
      <dgm:spPr/>
      <dgm:t>
        <a:bodyPr/>
        <a:lstStyle/>
        <a:p>
          <a:pPr algn="ctr"/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D4EDE2-4085-4E7C-BDB6-CE08CC32389C}" type="parTrans" cxnId="{A39CC009-1772-45DF-9151-CB813B21356D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02E492-B384-4452-8D38-52BF8612520B}" type="sibTrans" cxnId="{A39CC009-1772-45DF-9151-CB813B21356D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B6139A-15E3-47F2-AC8F-3796B34F2F20}">
      <dgm:prSet phldrT="[Текст]"/>
      <dgm:spPr/>
      <dgm:t>
        <a:bodyPr/>
        <a:lstStyle/>
        <a:p>
          <a:pPr algn="ctr"/>
          <a:r>
            <a:rPr lang="en-US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4,01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F13FC9-A0B0-468F-A050-E0E3341BD140}" type="parTrans" cxnId="{22656BAE-CE6C-4F26-B692-94E1C2FFA9CC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1C61E1-CB4F-4D7E-BAFF-4E2A65CD126C}" type="sibTrans" cxnId="{22656BAE-CE6C-4F26-B692-94E1C2FFA9CC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12C228-6661-43E9-934B-951CEB67AF71}">
      <dgm:prSet phldrT="[Текст]"/>
      <dgm:spPr/>
      <dgm:t>
        <a:bodyPr/>
        <a:lstStyle/>
        <a:p>
          <a:pPr algn="ctr"/>
          <a:r>
            <a:rPr lang="en-US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0,35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70DCD-ED44-4E45-9E12-6E95B1397BA1}" type="parTrans" cxnId="{06A2D2FF-B71E-4405-A677-190F3A4797BB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975E0-B201-464F-B5D5-68BF73D5B21C}" type="sibTrans" cxnId="{06A2D2FF-B71E-4405-A677-190F3A4797BB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F6B0E0-1F49-4ADB-9B5E-F4034BA18FDD}">
      <dgm:prSet phldrT="[Текст]"/>
      <dgm:spPr/>
      <dgm:t>
        <a:bodyPr/>
        <a:lstStyle/>
        <a:p>
          <a:pPr algn="ctr"/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E32831-1A3E-4EDC-BEFB-D4501EA6558D}" type="parTrans" cxnId="{F45F0066-5864-4703-A827-0642FF8D10CA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B85283-FDD6-44E2-B131-28E7907DB21D}" type="sibTrans" cxnId="{F45F0066-5864-4703-A827-0642FF8D10CA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910C12-E5B3-4452-8D1A-B165383B84E6}">
      <dgm:prSet phldrT="[Текст]"/>
      <dgm:spPr/>
      <dgm:t>
        <a:bodyPr/>
        <a:lstStyle/>
        <a:p>
          <a:pPr algn="ctr"/>
          <a:r>
            <a:rPr lang="en-US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2,39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49D3E8-94B0-447E-BADA-F2899C0B2A86}" type="parTrans" cxnId="{EF3F701A-3B1D-4D37-A341-8B238022C63D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BE5D16-0585-49B1-B5D9-E53E98AC920E}" type="sibTrans" cxnId="{EF3F701A-3B1D-4D37-A341-8B238022C63D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4B6009-7E44-4E51-94D6-FDCB874C391B}">
      <dgm:prSet phldrT="[Текст]"/>
      <dgm:spPr/>
      <dgm:t>
        <a:bodyPr/>
        <a:lstStyle/>
        <a:p>
          <a:pPr algn="ctr"/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полугодие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2023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года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4330DA-F961-4482-850F-49C3A03F265A}" type="parTrans" cxnId="{548A1ED0-CF2C-46D0-8527-DC157F5C0958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06473-5A8E-40AF-AF13-00EC931951F8}" type="sibTrans" cxnId="{548A1ED0-CF2C-46D0-8527-DC157F5C0958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0DF3CF-84B2-43CE-8FF4-EAA4934465E3}">
      <dgm:prSet phldrT="[Текст]"/>
      <dgm:spPr/>
      <dgm:t>
        <a:bodyPr/>
        <a:lstStyle/>
        <a:p>
          <a:pPr algn="ctr"/>
          <a:r>
            <a:rPr lang="en-US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0,86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06A8E-08D5-407D-A3BF-1B80330E22D5}" type="parTrans" cxnId="{4978BC37-C614-4B47-91A7-ABCE02BE13AA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85C499-B822-4E97-BAD4-63F161152A5A}" type="sibTrans" cxnId="{4978BC37-C614-4B47-91A7-ABCE02BE13AA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66BFB-BFA8-4EC5-BE85-5F3225E50E00}">
      <dgm:prSet phldrT="[Текст]"/>
      <dgm:spPr/>
      <dgm:t>
        <a:bodyPr/>
        <a:lstStyle/>
        <a:p>
          <a:pPr algn="ctr"/>
          <a:r>
            <a:rPr lang="en-US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0,44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FA84C7-EAE9-4CE0-874F-6ED207B4C227}" type="parTrans" cxnId="{46130CA2-C464-418D-87E6-20932A34A6C3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424962-D066-4908-AFB4-33ABF9488DA1}" type="sibTrans" cxnId="{46130CA2-C464-418D-87E6-20932A34A6C3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0171A8-6E98-426A-ADD1-B832687366C2}">
      <dgm:prSet phldrT="[Текст]"/>
      <dgm:spPr/>
      <dgm:t>
        <a:bodyPr/>
        <a:lstStyle/>
        <a:p>
          <a:pPr algn="ctr"/>
          <a:r>
            <a:rPr lang="en-US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0,41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D21920-7F30-463B-8812-D31CEBFD483E}" type="sibTrans" cxnId="{0E3AB89B-5196-4036-8A58-E5863485D434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A3E6BE-948A-4259-9486-52640A382D34}" type="parTrans" cxnId="{0E3AB89B-5196-4036-8A58-E5863485D434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2DF01F-31ED-48ED-9AAE-A0BF9AA00056}" type="pres">
      <dgm:prSet presAssocID="{6CF6437F-6420-417A-86FB-B96C5534A00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707D67-2546-471B-A3F6-BADCA5A2CB6E}" type="pres">
      <dgm:prSet presAssocID="{77872F3D-D052-4304-B169-518A7D6B23A0}" presName="composite" presStyleCnt="0"/>
      <dgm:spPr/>
      <dgm:t>
        <a:bodyPr/>
        <a:lstStyle/>
        <a:p>
          <a:endParaRPr lang="ru-RU"/>
        </a:p>
      </dgm:t>
    </dgm:pt>
    <dgm:pt modelId="{582C0F9C-9853-460C-8A70-DFE2C1B6DBF6}" type="pres">
      <dgm:prSet presAssocID="{77872F3D-D052-4304-B169-518A7D6B23A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5E1F9-EDFA-4BD8-987F-461116094C0C}" type="pres">
      <dgm:prSet presAssocID="{77872F3D-D052-4304-B169-518A7D6B23A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78EDD-3043-47B6-B04D-059B7663BB23}" type="pres">
      <dgm:prSet presAssocID="{3002E492-B384-4452-8D38-52BF8612520B}" presName="space" presStyleCnt="0"/>
      <dgm:spPr/>
      <dgm:t>
        <a:bodyPr/>
        <a:lstStyle/>
        <a:p>
          <a:endParaRPr lang="ru-RU"/>
        </a:p>
      </dgm:t>
    </dgm:pt>
    <dgm:pt modelId="{0B4211DC-15C7-472A-B466-A3B712A67184}" type="pres">
      <dgm:prSet presAssocID="{E2F6B0E0-1F49-4ADB-9B5E-F4034BA18FDD}" presName="composite" presStyleCnt="0"/>
      <dgm:spPr/>
      <dgm:t>
        <a:bodyPr/>
        <a:lstStyle/>
        <a:p>
          <a:endParaRPr lang="ru-RU"/>
        </a:p>
      </dgm:t>
    </dgm:pt>
    <dgm:pt modelId="{D2DDA360-2116-4584-8B4B-FF987AC4A544}" type="pres">
      <dgm:prSet presAssocID="{E2F6B0E0-1F49-4ADB-9B5E-F4034BA18FD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160DC4-4EFF-44FD-95F6-02CC6FF1C54D}" type="pres">
      <dgm:prSet presAssocID="{E2F6B0E0-1F49-4ADB-9B5E-F4034BA18FD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BEB1A5-D0BB-4DE7-BA4A-F2C0B8878703}" type="pres">
      <dgm:prSet presAssocID="{3CB85283-FDD6-44E2-B131-28E7907DB21D}" presName="space" presStyleCnt="0"/>
      <dgm:spPr/>
      <dgm:t>
        <a:bodyPr/>
        <a:lstStyle/>
        <a:p>
          <a:endParaRPr lang="ru-RU"/>
        </a:p>
      </dgm:t>
    </dgm:pt>
    <dgm:pt modelId="{A56AC647-3096-4B0F-B17B-82066056B278}" type="pres">
      <dgm:prSet presAssocID="{AD4B6009-7E44-4E51-94D6-FDCB874C391B}" presName="composite" presStyleCnt="0"/>
      <dgm:spPr/>
      <dgm:t>
        <a:bodyPr/>
        <a:lstStyle/>
        <a:p>
          <a:endParaRPr lang="ru-RU"/>
        </a:p>
      </dgm:t>
    </dgm:pt>
    <dgm:pt modelId="{604692B5-F6B5-49A3-883D-7727D1A916F6}" type="pres">
      <dgm:prSet presAssocID="{AD4B6009-7E44-4E51-94D6-FDCB874C391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9D437E-5069-4BF1-BAAD-944748ED4A56}" type="pres">
      <dgm:prSet presAssocID="{AD4B6009-7E44-4E51-94D6-FDCB874C391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D21A42-21B8-4711-9F36-81C0C30223BE}" type="presOf" srcId="{E2F6B0E0-1F49-4ADB-9B5E-F4034BA18FDD}" destId="{D2DDA360-2116-4584-8B4B-FF987AC4A544}" srcOrd="0" destOrd="0" presId="urn:microsoft.com/office/officeart/2005/8/layout/hList1"/>
    <dgm:cxn modelId="{4978BC37-C614-4B47-91A7-ABCE02BE13AA}" srcId="{AD4B6009-7E44-4E51-94D6-FDCB874C391B}" destId="{7B0DF3CF-84B2-43CE-8FF4-EAA4934465E3}" srcOrd="0" destOrd="0" parTransId="{24B06A8E-08D5-407D-A3BF-1B80330E22D5}" sibTransId="{4185C499-B822-4E97-BAD4-63F161152A5A}"/>
    <dgm:cxn modelId="{06A2D2FF-B71E-4405-A677-190F3A4797BB}" srcId="{77872F3D-D052-4304-B169-518A7D6B23A0}" destId="{6212C228-6661-43E9-934B-951CEB67AF71}" srcOrd="1" destOrd="0" parTransId="{67470DCD-ED44-4E45-9E12-6E95B1397BA1}" sibTransId="{069975E0-B201-464F-B5D5-68BF73D5B21C}"/>
    <dgm:cxn modelId="{22656BAE-CE6C-4F26-B692-94E1C2FFA9CC}" srcId="{77872F3D-D052-4304-B169-518A7D6B23A0}" destId="{06B6139A-15E3-47F2-AC8F-3796B34F2F20}" srcOrd="0" destOrd="0" parTransId="{D8F13FC9-A0B0-468F-A050-E0E3341BD140}" sibTransId="{8F1C61E1-CB4F-4D7E-BAFF-4E2A65CD126C}"/>
    <dgm:cxn modelId="{8F2B4454-DA02-4C5D-A456-CD43277679CA}" type="presOf" srcId="{06B6139A-15E3-47F2-AC8F-3796B34F2F20}" destId="{7A05E1F9-EDFA-4BD8-987F-461116094C0C}" srcOrd="0" destOrd="0" presId="urn:microsoft.com/office/officeart/2005/8/layout/hList1"/>
    <dgm:cxn modelId="{6C9C3189-2BDA-4D38-AD67-EB37E7450963}" type="presOf" srcId="{11766BFB-BFA8-4EC5-BE85-5F3225E50E00}" destId="{EA9D437E-5069-4BF1-BAAD-944748ED4A56}" srcOrd="0" destOrd="1" presId="urn:microsoft.com/office/officeart/2005/8/layout/hList1"/>
    <dgm:cxn modelId="{A39CC009-1772-45DF-9151-CB813B21356D}" srcId="{6CF6437F-6420-417A-86FB-B96C5534A002}" destId="{77872F3D-D052-4304-B169-518A7D6B23A0}" srcOrd="0" destOrd="0" parTransId="{AAD4EDE2-4085-4E7C-BDB6-CE08CC32389C}" sibTransId="{3002E492-B384-4452-8D38-52BF8612520B}"/>
    <dgm:cxn modelId="{FBBC0E0E-2CAF-4B52-AAA0-2DE71C81370D}" type="presOf" srcId="{6CF6437F-6420-417A-86FB-B96C5534A002}" destId="{0C2DF01F-31ED-48ED-9AAE-A0BF9AA00056}" srcOrd="0" destOrd="0" presId="urn:microsoft.com/office/officeart/2005/8/layout/hList1"/>
    <dgm:cxn modelId="{16676145-FCE8-4363-BD6B-F78222602349}" type="presOf" srcId="{77872F3D-D052-4304-B169-518A7D6B23A0}" destId="{582C0F9C-9853-460C-8A70-DFE2C1B6DBF6}" srcOrd="0" destOrd="0" presId="urn:microsoft.com/office/officeart/2005/8/layout/hList1"/>
    <dgm:cxn modelId="{548A1ED0-CF2C-46D0-8527-DC157F5C0958}" srcId="{6CF6437F-6420-417A-86FB-B96C5534A002}" destId="{AD4B6009-7E44-4E51-94D6-FDCB874C391B}" srcOrd="2" destOrd="0" parTransId="{594330DA-F961-4482-850F-49C3A03F265A}" sibTransId="{13F06473-5A8E-40AF-AF13-00EC931951F8}"/>
    <dgm:cxn modelId="{ADBAFAB7-651D-48B1-A783-CFB47F2DD781}" type="presOf" srcId="{6212C228-6661-43E9-934B-951CEB67AF71}" destId="{7A05E1F9-EDFA-4BD8-987F-461116094C0C}" srcOrd="0" destOrd="1" presId="urn:microsoft.com/office/officeart/2005/8/layout/hList1"/>
    <dgm:cxn modelId="{CBF2A84F-AD14-4E18-9FD3-C38D9801E965}" type="presOf" srcId="{AD4B6009-7E44-4E51-94D6-FDCB874C391B}" destId="{604692B5-F6B5-49A3-883D-7727D1A916F6}" srcOrd="0" destOrd="0" presId="urn:microsoft.com/office/officeart/2005/8/layout/hList1"/>
    <dgm:cxn modelId="{EF3F701A-3B1D-4D37-A341-8B238022C63D}" srcId="{E2F6B0E0-1F49-4ADB-9B5E-F4034BA18FDD}" destId="{82910C12-E5B3-4452-8D1A-B165383B84E6}" srcOrd="0" destOrd="0" parTransId="{C149D3E8-94B0-447E-BADA-F2899C0B2A86}" sibTransId="{C6BE5D16-0585-49B1-B5D9-E53E98AC920E}"/>
    <dgm:cxn modelId="{F45F0066-5864-4703-A827-0642FF8D10CA}" srcId="{6CF6437F-6420-417A-86FB-B96C5534A002}" destId="{E2F6B0E0-1F49-4ADB-9B5E-F4034BA18FDD}" srcOrd="1" destOrd="0" parTransId="{BEE32831-1A3E-4EDC-BEFB-D4501EA6558D}" sibTransId="{3CB85283-FDD6-44E2-B131-28E7907DB21D}"/>
    <dgm:cxn modelId="{0E3AB89B-5196-4036-8A58-E5863485D434}" srcId="{E2F6B0E0-1F49-4ADB-9B5E-F4034BA18FDD}" destId="{470171A8-6E98-426A-ADD1-B832687366C2}" srcOrd="1" destOrd="0" parTransId="{31A3E6BE-948A-4259-9486-52640A382D34}" sibTransId="{73D21920-7F30-463B-8812-D31CEBFD483E}"/>
    <dgm:cxn modelId="{D788B546-4ED2-47D6-80E0-80F5248BF450}" type="presOf" srcId="{82910C12-E5B3-4452-8D1A-B165383B84E6}" destId="{68160DC4-4EFF-44FD-95F6-02CC6FF1C54D}" srcOrd="0" destOrd="0" presId="urn:microsoft.com/office/officeart/2005/8/layout/hList1"/>
    <dgm:cxn modelId="{EB6233A6-702A-470D-A214-FF514634C167}" type="presOf" srcId="{470171A8-6E98-426A-ADD1-B832687366C2}" destId="{68160DC4-4EFF-44FD-95F6-02CC6FF1C54D}" srcOrd="0" destOrd="1" presId="urn:microsoft.com/office/officeart/2005/8/layout/hList1"/>
    <dgm:cxn modelId="{46130CA2-C464-418D-87E6-20932A34A6C3}" srcId="{AD4B6009-7E44-4E51-94D6-FDCB874C391B}" destId="{11766BFB-BFA8-4EC5-BE85-5F3225E50E00}" srcOrd="1" destOrd="0" parTransId="{90FA84C7-EAE9-4CE0-874F-6ED207B4C227}" sibTransId="{8C424962-D066-4908-AFB4-33ABF9488DA1}"/>
    <dgm:cxn modelId="{CDA46441-1776-41CC-BB05-68ADBE2C0949}" type="presOf" srcId="{7B0DF3CF-84B2-43CE-8FF4-EAA4934465E3}" destId="{EA9D437E-5069-4BF1-BAAD-944748ED4A56}" srcOrd="0" destOrd="0" presId="urn:microsoft.com/office/officeart/2005/8/layout/hList1"/>
    <dgm:cxn modelId="{6DF5C332-33E5-4C7C-A603-C3FD11717BEA}" type="presParOf" srcId="{0C2DF01F-31ED-48ED-9AAE-A0BF9AA00056}" destId="{79707D67-2546-471B-A3F6-BADCA5A2CB6E}" srcOrd="0" destOrd="0" presId="urn:microsoft.com/office/officeart/2005/8/layout/hList1"/>
    <dgm:cxn modelId="{E28EBE8E-BCD5-45FE-96E7-816CCAE363AF}" type="presParOf" srcId="{79707D67-2546-471B-A3F6-BADCA5A2CB6E}" destId="{582C0F9C-9853-460C-8A70-DFE2C1B6DBF6}" srcOrd="0" destOrd="0" presId="urn:microsoft.com/office/officeart/2005/8/layout/hList1"/>
    <dgm:cxn modelId="{A14179D9-77DE-4690-9385-E4D5BC02A41F}" type="presParOf" srcId="{79707D67-2546-471B-A3F6-BADCA5A2CB6E}" destId="{7A05E1F9-EDFA-4BD8-987F-461116094C0C}" srcOrd="1" destOrd="0" presId="urn:microsoft.com/office/officeart/2005/8/layout/hList1"/>
    <dgm:cxn modelId="{8F1F1A03-D206-4ED2-AD69-53D5270717E7}" type="presParOf" srcId="{0C2DF01F-31ED-48ED-9AAE-A0BF9AA00056}" destId="{58E78EDD-3043-47B6-B04D-059B7663BB23}" srcOrd="1" destOrd="0" presId="urn:microsoft.com/office/officeart/2005/8/layout/hList1"/>
    <dgm:cxn modelId="{EF499B1B-91DA-4BE0-B6DB-441A179CFDE4}" type="presParOf" srcId="{0C2DF01F-31ED-48ED-9AAE-A0BF9AA00056}" destId="{0B4211DC-15C7-472A-B466-A3B712A67184}" srcOrd="2" destOrd="0" presId="urn:microsoft.com/office/officeart/2005/8/layout/hList1"/>
    <dgm:cxn modelId="{2378F491-EA7F-42D1-B91E-801B65F5180D}" type="presParOf" srcId="{0B4211DC-15C7-472A-B466-A3B712A67184}" destId="{D2DDA360-2116-4584-8B4B-FF987AC4A544}" srcOrd="0" destOrd="0" presId="urn:microsoft.com/office/officeart/2005/8/layout/hList1"/>
    <dgm:cxn modelId="{45E40AC2-D32B-41EA-A958-39AC728BF27F}" type="presParOf" srcId="{0B4211DC-15C7-472A-B466-A3B712A67184}" destId="{68160DC4-4EFF-44FD-95F6-02CC6FF1C54D}" srcOrd="1" destOrd="0" presId="urn:microsoft.com/office/officeart/2005/8/layout/hList1"/>
    <dgm:cxn modelId="{FDAECCA1-C9F2-4521-BFCF-9ACA61E8F64D}" type="presParOf" srcId="{0C2DF01F-31ED-48ED-9AAE-A0BF9AA00056}" destId="{61BEB1A5-D0BB-4DE7-BA4A-F2C0B8878703}" srcOrd="3" destOrd="0" presId="urn:microsoft.com/office/officeart/2005/8/layout/hList1"/>
    <dgm:cxn modelId="{27EE502C-8F42-4296-9898-72DE2D5A0126}" type="presParOf" srcId="{0C2DF01F-31ED-48ED-9AAE-A0BF9AA00056}" destId="{A56AC647-3096-4B0F-B17B-82066056B278}" srcOrd="4" destOrd="0" presId="urn:microsoft.com/office/officeart/2005/8/layout/hList1"/>
    <dgm:cxn modelId="{93FAD2A0-5FEE-4A5B-9BFE-C77FDFE09C21}" type="presParOf" srcId="{A56AC647-3096-4B0F-B17B-82066056B278}" destId="{604692B5-F6B5-49A3-883D-7727D1A916F6}" srcOrd="0" destOrd="0" presId="urn:microsoft.com/office/officeart/2005/8/layout/hList1"/>
    <dgm:cxn modelId="{81DF1113-661E-46A3-B05F-E19E719FC47F}" type="presParOf" srcId="{A56AC647-3096-4B0F-B17B-82066056B278}" destId="{EA9D437E-5069-4BF1-BAAD-944748ED4A5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A3C8F-0CC0-4AED-8932-AD5F63EAC0D5}">
      <dsp:nvSpPr>
        <dsp:cNvPr id="0" name=""/>
        <dsp:cNvSpPr/>
      </dsp:nvSpPr>
      <dsp:spPr>
        <a:xfrm>
          <a:off x="-6359686" y="-963805"/>
          <a:ext cx="7499737" cy="7499737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E420BC-F06B-4A59-9A30-9F2107D8EAF7}">
      <dsp:nvSpPr>
        <dsp:cNvPr id="0" name=""/>
        <dsp:cNvSpPr/>
      </dsp:nvSpPr>
      <dsp:spPr>
        <a:xfrm>
          <a:off x="555483" y="81170"/>
          <a:ext cx="10948731" cy="6967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3036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Указом Президента Российской Федерации от 28.04.2008 № 607 «Об оценке эффективности деятельности органов местного самоуправления городских округов и муниципальных районов»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483" y="81170"/>
        <a:ext cx="10948731" cy="696738"/>
      </dsp:txXfrm>
    </dsp:sp>
    <dsp:sp modelId="{4C513581-0A16-4140-83AA-EF35BA4E8684}">
      <dsp:nvSpPr>
        <dsp:cNvPr id="0" name=""/>
        <dsp:cNvSpPr/>
      </dsp:nvSpPr>
      <dsp:spPr>
        <a:xfrm>
          <a:off x="0" y="0"/>
          <a:ext cx="870923" cy="870923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586FB4-75D4-4DC9-9B4D-47F28BD7FC74}">
      <dsp:nvSpPr>
        <dsp:cNvPr id="0" name=""/>
        <dsp:cNvSpPr/>
      </dsp:nvSpPr>
      <dsp:spPr>
        <a:xfrm>
          <a:off x="1102166" y="904436"/>
          <a:ext cx="10402048" cy="12145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303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Постановлением Правительства Российской Федерации от 17.12.2012 № 1317 «О мерах по реализации Указа Президента Российской Федерации от 28.04.2008 № 607 «Об оценке эффективности деятельности органов местного самоуправления городских округов и муниципальных районов» и подпункта «и» пункта 2 Указа Президента Российской Федерации от 7 мая 2012 года № 601 «Об основных направлениях совершенствования системы государственного управления»</a:t>
          </a:r>
          <a:endParaRPr lang="ru-RU" sz="15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2166" y="904436"/>
        <a:ext cx="10402048" cy="1214540"/>
      </dsp:txXfrm>
    </dsp:sp>
    <dsp:sp modelId="{4CC7E452-A791-4F6A-8016-C4F8E776833C}">
      <dsp:nvSpPr>
        <dsp:cNvPr id="0" name=""/>
        <dsp:cNvSpPr/>
      </dsp:nvSpPr>
      <dsp:spPr>
        <a:xfrm>
          <a:off x="451198" y="1036738"/>
          <a:ext cx="870923" cy="870923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EC895F-A12F-4EA3-BD1B-101E9DF90CFE}">
      <dsp:nvSpPr>
        <dsp:cNvPr id="0" name=""/>
        <dsp:cNvSpPr/>
      </dsp:nvSpPr>
      <dsp:spPr>
        <a:xfrm>
          <a:off x="1019062" y="2243658"/>
          <a:ext cx="10485152" cy="10848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3036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Распоряжением Правительства Ханты-Мансийского автономного округа – Югры от 15.03.2013 № 92-рп «Об оценке эффективности деятельности органов местного самоуправления городских округов и муниципальных районов Ханты-Мансийского автономного округа – Югры»</a:t>
          </a:r>
          <a:endParaRPr lang="ru-RU" sz="1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9062" y="2243658"/>
        <a:ext cx="10485152" cy="1084808"/>
      </dsp:txXfrm>
    </dsp:sp>
    <dsp:sp modelId="{F25141FC-E004-4B16-AA54-245F56CDA6DB}">
      <dsp:nvSpPr>
        <dsp:cNvPr id="0" name=""/>
        <dsp:cNvSpPr/>
      </dsp:nvSpPr>
      <dsp:spPr>
        <a:xfrm>
          <a:off x="451201" y="2350601"/>
          <a:ext cx="870923" cy="870923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D6D749-686F-48BD-AB62-65DDC176E7F8}">
      <dsp:nvSpPr>
        <dsp:cNvPr id="0" name=""/>
        <dsp:cNvSpPr/>
      </dsp:nvSpPr>
      <dsp:spPr>
        <a:xfrm>
          <a:off x="1102166" y="3432246"/>
          <a:ext cx="10402048" cy="9544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3036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Постановлением Правительства Ханты-Мансийского автономного округа – Югры от 24.01.2014 № 24-п «О Порядке выделения грантов городским округам и муниципальным районам Ханты-Мансийского автономного округа – Югры в целях поощрения достижения наилучших значений показателей деятельности органов местного самоуправления городских округов и муниципальных районов Ханты-Мансийского автономного округа – Югры»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2166" y="3432246"/>
        <a:ext cx="10402048" cy="954476"/>
      </dsp:txXfrm>
    </dsp:sp>
    <dsp:sp modelId="{CBAD0FA3-8430-421D-89A1-3051E280ABE3}">
      <dsp:nvSpPr>
        <dsp:cNvPr id="0" name=""/>
        <dsp:cNvSpPr/>
      </dsp:nvSpPr>
      <dsp:spPr>
        <a:xfrm>
          <a:off x="568163" y="3439156"/>
          <a:ext cx="870923" cy="870923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F60280-79F5-4384-848B-250704768402}">
      <dsp:nvSpPr>
        <dsp:cNvPr id="0" name=""/>
        <dsp:cNvSpPr/>
      </dsp:nvSpPr>
      <dsp:spPr>
        <a:xfrm>
          <a:off x="602904" y="4493358"/>
          <a:ext cx="10901310" cy="10787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3036" tIns="33020" rIns="33020" bIns="33020" numCol="1" spcCol="1270" anchor="ctr" anchorCtr="0">
          <a:noAutofit/>
        </a:bodyPr>
        <a:lstStyle/>
        <a:p>
          <a:pPr lvl="0" algn="just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5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Постановлением Губернатора Ханты-Мансийского автономного округа – Югры от 23.01.2014 № 7 «О реализации постановления Правительства Российской Федерации от 17.12.2012 № 1317 «О мерах по реализации Указа Президента Российской  Федерации от 28.04.2008 № 607 «Об оценке эффективности деятельности органов местного самоуправления городских округов и муниципальных районов» и подпункта «и» пункта 2 Указа Президента Российской Федерации от 07.05.2012 № 601 «Об основных направлениях совершенствования системы государственного управления» в части организации и проведения опросов населения»</a:t>
          </a:r>
          <a:endParaRPr lang="ru-RU" sz="125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904" y="4493358"/>
        <a:ext cx="10901310" cy="1078767"/>
      </dsp:txXfrm>
    </dsp:sp>
    <dsp:sp modelId="{38AD466D-74A2-4079-B673-9B4AAD93264B}">
      <dsp:nvSpPr>
        <dsp:cNvPr id="0" name=""/>
        <dsp:cNvSpPr/>
      </dsp:nvSpPr>
      <dsp:spPr>
        <a:xfrm>
          <a:off x="239000" y="4594511"/>
          <a:ext cx="870923" cy="870923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FCED4-5DEC-44B6-914C-3B2E06F2F358}">
      <dsp:nvSpPr>
        <dsp:cNvPr id="0" name=""/>
        <dsp:cNvSpPr/>
      </dsp:nvSpPr>
      <dsp:spPr>
        <a:xfrm>
          <a:off x="33646" y="630999"/>
          <a:ext cx="7809654" cy="113738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57150">
          <a:solidFill>
            <a:srgbClr val="00B0F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180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46" y="915345"/>
        <a:ext cx="7525308" cy="568691"/>
      </dsp:txXfrm>
    </dsp:sp>
    <dsp:sp modelId="{71E8725B-DCAA-4BCC-AC6B-147B8872879E}">
      <dsp:nvSpPr>
        <dsp:cNvPr id="0" name=""/>
        <dsp:cNvSpPr/>
      </dsp:nvSpPr>
      <dsp:spPr>
        <a:xfrm>
          <a:off x="30050" y="1448818"/>
          <a:ext cx="2449367" cy="9353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00B0F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26,1</a:t>
          </a:r>
          <a:endParaRPr lang="ru-RU" sz="4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50" y="1448818"/>
        <a:ext cx="2449367" cy="935302"/>
      </dsp:txXfrm>
    </dsp:sp>
    <dsp:sp modelId="{65D1F06C-A11B-4F00-9BFB-27A1CA51A7DA}">
      <dsp:nvSpPr>
        <dsp:cNvPr id="0" name=""/>
        <dsp:cNvSpPr/>
      </dsp:nvSpPr>
      <dsp:spPr>
        <a:xfrm>
          <a:off x="2439020" y="1010127"/>
          <a:ext cx="5404280" cy="113738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57150">
          <a:solidFill>
            <a:srgbClr val="00B0F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180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9020" y="1294473"/>
        <a:ext cx="5119934" cy="568691"/>
      </dsp:txXfrm>
    </dsp:sp>
    <dsp:sp modelId="{AF06836D-CE89-4B41-98DC-644231EC52C7}">
      <dsp:nvSpPr>
        <dsp:cNvPr id="0" name=""/>
        <dsp:cNvSpPr/>
      </dsp:nvSpPr>
      <dsp:spPr>
        <a:xfrm>
          <a:off x="2420618" y="1863233"/>
          <a:ext cx="2405373" cy="9502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00B0F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26,7</a:t>
          </a:r>
          <a:endParaRPr lang="ru-RU" sz="4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0618" y="1863233"/>
        <a:ext cx="2405373" cy="950266"/>
      </dsp:txXfrm>
    </dsp:sp>
    <dsp:sp modelId="{759D462D-A4C2-4478-A75E-664585D3B3FF}">
      <dsp:nvSpPr>
        <dsp:cNvPr id="0" name=""/>
        <dsp:cNvSpPr/>
      </dsp:nvSpPr>
      <dsp:spPr>
        <a:xfrm>
          <a:off x="4844393" y="1389254"/>
          <a:ext cx="2998907" cy="113738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57150">
          <a:solidFill>
            <a:srgbClr val="00B0F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8056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полугодие 2023 года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44393" y="1673600"/>
        <a:ext cx="2714561" cy="568691"/>
      </dsp:txXfrm>
    </dsp:sp>
    <dsp:sp modelId="{C8650C36-9BA7-4A81-BF7C-58F0AD746D7E}">
      <dsp:nvSpPr>
        <dsp:cNvPr id="0" name=""/>
        <dsp:cNvSpPr/>
      </dsp:nvSpPr>
      <dsp:spPr>
        <a:xfrm>
          <a:off x="4844393" y="2202814"/>
          <a:ext cx="2405373" cy="9236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00B0F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26,2</a:t>
          </a:r>
          <a:endParaRPr lang="ru-RU" sz="4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44393" y="2202814"/>
        <a:ext cx="2405373" cy="9236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96F9C-6444-4D0B-BE4B-7DF78D663731}">
      <dsp:nvSpPr>
        <dsp:cNvPr id="0" name=""/>
        <dsp:cNvSpPr/>
      </dsp:nvSpPr>
      <dsp:spPr>
        <a:xfrm>
          <a:off x="0" y="410009"/>
          <a:ext cx="323932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9C50CA-1EC4-4744-8F17-C29819733F1F}">
      <dsp:nvSpPr>
        <dsp:cNvPr id="0" name=""/>
        <dsp:cNvSpPr/>
      </dsp:nvSpPr>
      <dsp:spPr>
        <a:xfrm>
          <a:off x="161966" y="55769"/>
          <a:ext cx="2267528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07" tIns="0" rIns="85707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en-US" sz="2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полугодие</a:t>
          </a:r>
          <a:r>
            <a:rPr lang="en-US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</a:t>
          </a:r>
          <a:r>
            <a:rPr lang="en-US" sz="2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года</a:t>
          </a:r>
          <a:endParaRPr lang="ru-RU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551" y="90354"/>
        <a:ext cx="2198358" cy="639310"/>
      </dsp:txXfrm>
    </dsp:sp>
    <dsp:sp modelId="{8CF9A36C-7250-4BE0-AA63-B5F6EDFCC481}">
      <dsp:nvSpPr>
        <dsp:cNvPr id="0" name=""/>
        <dsp:cNvSpPr/>
      </dsp:nvSpPr>
      <dsp:spPr>
        <a:xfrm>
          <a:off x="0" y="1498649"/>
          <a:ext cx="323932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8F849-B030-4206-97CB-9155162FF78B}">
      <dsp:nvSpPr>
        <dsp:cNvPr id="0" name=""/>
        <dsp:cNvSpPr/>
      </dsp:nvSpPr>
      <dsp:spPr>
        <a:xfrm>
          <a:off x="161966" y="1144409"/>
          <a:ext cx="2267528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07" tIns="0" rIns="85707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en-US" sz="2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551" y="1178994"/>
        <a:ext cx="2198358" cy="639310"/>
      </dsp:txXfrm>
    </dsp:sp>
    <dsp:sp modelId="{F0BBBF74-7B1D-4D54-B0DD-409E2C042184}">
      <dsp:nvSpPr>
        <dsp:cNvPr id="0" name=""/>
        <dsp:cNvSpPr/>
      </dsp:nvSpPr>
      <dsp:spPr>
        <a:xfrm>
          <a:off x="0" y="2587289"/>
          <a:ext cx="323932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9FDFD7-B347-4278-B1E3-784886FFF1C5}">
      <dsp:nvSpPr>
        <dsp:cNvPr id="0" name=""/>
        <dsp:cNvSpPr/>
      </dsp:nvSpPr>
      <dsp:spPr>
        <a:xfrm>
          <a:off x="161966" y="2233048"/>
          <a:ext cx="2267528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07" tIns="0" rIns="85707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en-US" sz="2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551" y="2267633"/>
        <a:ext cx="2198358" cy="639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C2C612-12C5-4277-8847-BF321BDB30C0}">
      <dsp:nvSpPr>
        <dsp:cNvPr id="0" name=""/>
        <dsp:cNvSpPr/>
      </dsp:nvSpPr>
      <dsp:spPr>
        <a:xfrm>
          <a:off x="44606" y="553189"/>
          <a:ext cx="7690721" cy="1222861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17781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06" y="858904"/>
        <a:ext cx="7385006" cy="611431"/>
      </dsp:txXfrm>
    </dsp:sp>
    <dsp:sp modelId="{0FF99612-8ABC-4807-9329-4C99CD3F5580}">
      <dsp:nvSpPr>
        <dsp:cNvPr id="0" name=""/>
        <dsp:cNvSpPr/>
      </dsp:nvSpPr>
      <dsp:spPr>
        <a:xfrm>
          <a:off x="33909" y="1357568"/>
          <a:ext cx="2368742" cy="10907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41,3%</a:t>
          </a:r>
          <a:endParaRPr lang="ru-RU" sz="4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909" y="1357568"/>
        <a:ext cx="2368742" cy="1090714"/>
      </dsp:txXfrm>
    </dsp:sp>
    <dsp:sp modelId="{B7EEDD0D-E91A-4B09-99A6-972794DAD812}">
      <dsp:nvSpPr>
        <dsp:cNvPr id="0" name=""/>
        <dsp:cNvSpPr/>
      </dsp:nvSpPr>
      <dsp:spPr>
        <a:xfrm>
          <a:off x="2391045" y="979768"/>
          <a:ext cx="5321979" cy="112006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shade val="80000"/>
                <a:hueOff val="174641"/>
                <a:satOff val="-3128"/>
                <a:lumOff val="132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74641"/>
                <a:satOff val="-3128"/>
                <a:lumOff val="132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74641"/>
                <a:satOff val="-3128"/>
                <a:lumOff val="132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17781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1045" y="1259784"/>
        <a:ext cx="5041964" cy="560031"/>
      </dsp:txXfrm>
    </dsp:sp>
    <dsp:sp modelId="{28B13D57-1911-43DA-B165-541D54498D96}">
      <dsp:nvSpPr>
        <dsp:cNvPr id="0" name=""/>
        <dsp:cNvSpPr/>
      </dsp:nvSpPr>
      <dsp:spPr>
        <a:xfrm>
          <a:off x="2410066" y="1811338"/>
          <a:ext cx="2368742" cy="1136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41,9%</a:t>
          </a:r>
          <a:endParaRPr lang="ru-RU" sz="4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10066" y="1811338"/>
        <a:ext cx="2368742" cy="1136068"/>
      </dsp:txXfrm>
    </dsp:sp>
    <dsp:sp modelId="{7AF0F6EB-2C78-4CB5-95F5-101E4CF9B33F}">
      <dsp:nvSpPr>
        <dsp:cNvPr id="0" name=""/>
        <dsp:cNvSpPr/>
      </dsp:nvSpPr>
      <dsp:spPr>
        <a:xfrm>
          <a:off x="4759787" y="1353122"/>
          <a:ext cx="2953237" cy="112006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17781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п/г 2023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года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9787" y="1633138"/>
        <a:ext cx="2673222" cy="560031"/>
      </dsp:txXfrm>
    </dsp:sp>
    <dsp:sp modelId="{FB6E1220-2117-4692-ABCB-2936DB48E120}">
      <dsp:nvSpPr>
        <dsp:cNvPr id="0" name=""/>
        <dsp:cNvSpPr/>
      </dsp:nvSpPr>
      <dsp:spPr>
        <a:xfrm>
          <a:off x="4786222" y="2217287"/>
          <a:ext cx="2368742" cy="11524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44%</a:t>
          </a:r>
          <a:endParaRPr lang="ru-RU" sz="4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6222" y="2217287"/>
        <a:ext cx="2368742" cy="11524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80BC6-B962-4E82-9274-CDBE65EC4E30}">
      <dsp:nvSpPr>
        <dsp:cNvPr id="0" name=""/>
        <dsp:cNvSpPr/>
      </dsp:nvSpPr>
      <dsp:spPr>
        <a:xfrm>
          <a:off x="0" y="0"/>
          <a:ext cx="2660791" cy="23324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DEEFF2F-9ABE-4D2A-A392-F80A800A4486}">
      <dsp:nvSpPr>
        <dsp:cNvPr id="0" name=""/>
        <dsp:cNvSpPr/>
      </dsp:nvSpPr>
      <dsp:spPr>
        <a:xfrm>
          <a:off x="650324" y="1399462"/>
          <a:ext cx="2660791" cy="2332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en-US" sz="3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21,8</a:t>
          </a:r>
          <a:endParaRPr lang="ru-RU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0,6</a:t>
          </a:r>
          <a:endParaRPr lang="ru-RU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8639" y="1467777"/>
        <a:ext cx="2524161" cy="2195808"/>
      </dsp:txXfrm>
    </dsp:sp>
    <dsp:sp modelId="{ACDB9462-F3EA-4CFF-B739-CF1E00961FB3}">
      <dsp:nvSpPr>
        <dsp:cNvPr id="0" name=""/>
        <dsp:cNvSpPr/>
      </dsp:nvSpPr>
      <dsp:spPr>
        <a:xfrm>
          <a:off x="2894058" y="846543"/>
          <a:ext cx="1022909" cy="6393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4058" y="974413"/>
        <a:ext cx="831104" cy="383611"/>
      </dsp:txXfrm>
    </dsp:sp>
    <dsp:sp modelId="{406792BF-C474-4C12-B4C9-6757F0FAD928}">
      <dsp:nvSpPr>
        <dsp:cNvPr id="0" name=""/>
        <dsp:cNvSpPr/>
      </dsp:nvSpPr>
      <dsp:spPr>
        <a:xfrm>
          <a:off x="4079308" y="0"/>
          <a:ext cx="2846408" cy="23324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0D67751-575C-4222-85FC-7491659799F6}">
      <dsp:nvSpPr>
        <dsp:cNvPr id="0" name=""/>
        <dsp:cNvSpPr/>
      </dsp:nvSpPr>
      <dsp:spPr>
        <a:xfrm>
          <a:off x="4654679" y="1399462"/>
          <a:ext cx="2660791" cy="2332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en-US" sz="3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21,8</a:t>
          </a:r>
          <a:endParaRPr lang="ru-RU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0,7</a:t>
          </a:r>
          <a:endParaRPr lang="ru-RU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22994" y="1467777"/>
        <a:ext cx="2524161" cy="2195808"/>
      </dsp:txXfrm>
    </dsp:sp>
    <dsp:sp modelId="{B9034721-1230-4457-B5A3-CDA90C4880BE}">
      <dsp:nvSpPr>
        <dsp:cNvPr id="0" name=""/>
        <dsp:cNvSpPr/>
      </dsp:nvSpPr>
      <dsp:spPr>
        <a:xfrm>
          <a:off x="7121087" y="846543"/>
          <a:ext cx="1026202" cy="6393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21087" y="974413"/>
        <a:ext cx="834397" cy="383611"/>
      </dsp:txXfrm>
    </dsp:sp>
    <dsp:sp modelId="{9A0CA374-16B8-42C8-8359-75F0C1B2A577}">
      <dsp:nvSpPr>
        <dsp:cNvPr id="0" name=""/>
        <dsp:cNvSpPr/>
      </dsp:nvSpPr>
      <dsp:spPr>
        <a:xfrm>
          <a:off x="8275187" y="0"/>
          <a:ext cx="2660791" cy="23324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FF776F7-BC03-4FB3-B51E-E82D75583D6F}">
      <dsp:nvSpPr>
        <dsp:cNvPr id="0" name=""/>
        <dsp:cNvSpPr/>
      </dsp:nvSpPr>
      <dsp:spPr>
        <a:xfrm>
          <a:off x="8776747" y="1399462"/>
          <a:ext cx="2660791" cy="2332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полугодие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2023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года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21,7</a:t>
          </a:r>
          <a:endParaRPr lang="ru-RU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0,2</a:t>
          </a:r>
          <a:endParaRPr lang="ru-RU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45062" y="1467777"/>
        <a:ext cx="2524161" cy="21958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B6B17-94B8-41D2-A0DE-71F52C2CF15C}">
      <dsp:nvSpPr>
        <dsp:cNvPr id="0" name=""/>
        <dsp:cNvSpPr/>
      </dsp:nvSpPr>
      <dsp:spPr>
        <a:xfrm>
          <a:off x="1533538" y="0"/>
          <a:ext cx="4762475" cy="4762475"/>
        </a:xfrm>
        <a:prstGeom prst="triangl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6B5752E-20D6-4565-8A88-24E573248F21}">
      <dsp:nvSpPr>
        <dsp:cNvPr id="0" name=""/>
        <dsp:cNvSpPr/>
      </dsp:nvSpPr>
      <dsp:spPr>
        <a:xfrm>
          <a:off x="3914776" y="478805"/>
          <a:ext cx="3095608" cy="11273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полугодие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2023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года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17,9%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9810" y="533839"/>
        <a:ext cx="2985540" cy="1017299"/>
      </dsp:txXfrm>
    </dsp:sp>
    <dsp:sp modelId="{E8DE787F-7E1B-4CA5-A1BA-78295433F673}">
      <dsp:nvSpPr>
        <dsp:cNvPr id="0" name=""/>
        <dsp:cNvSpPr/>
      </dsp:nvSpPr>
      <dsp:spPr>
        <a:xfrm>
          <a:off x="3914776" y="1747093"/>
          <a:ext cx="3095608" cy="11273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13,9%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9810" y="1802127"/>
        <a:ext cx="2985540" cy="1017299"/>
      </dsp:txXfrm>
    </dsp:sp>
    <dsp:sp modelId="{68AE7942-6288-4A98-A0FB-F0E7E80F64D1}">
      <dsp:nvSpPr>
        <dsp:cNvPr id="0" name=""/>
        <dsp:cNvSpPr/>
      </dsp:nvSpPr>
      <dsp:spPr>
        <a:xfrm>
          <a:off x="3914776" y="3015381"/>
          <a:ext cx="3095608" cy="11273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16,8%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9810" y="3070415"/>
        <a:ext cx="2985540" cy="10172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52E1B-5885-4683-B8ED-A00FAA46EC89}">
      <dsp:nvSpPr>
        <dsp:cNvPr id="0" name=""/>
        <dsp:cNvSpPr/>
      </dsp:nvSpPr>
      <dsp:spPr>
        <a:xfrm rot="16200000">
          <a:off x="-494901" y="3512815"/>
          <a:ext cx="1937626" cy="522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0545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494901" y="3512815"/>
        <a:ext cx="1937626" cy="522192"/>
      </dsp:txXfrm>
    </dsp:sp>
    <dsp:sp modelId="{CC096CB1-7A64-46F5-B414-375AC8B99744}">
      <dsp:nvSpPr>
        <dsp:cNvPr id="0" name=""/>
        <dsp:cNvSpPr/>
      </dsp:nvSpPr>
      <dsp:spPr>
        <a:xfrm>
          <a:off x="732302" y="2312779"/>
          <a:ext cx="2601072" cy="256126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460545" rIns="256032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353 903</a:t>
          </a:r>
          <a:endParaRPr lang="ru-RU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415 599</a:t>
          </a:r>
          <a:endParaRPr lang="ru-RU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2302" y="2312779"/>
        <a:ext cx="2601072" cy="2561269"/>
      </dsp:txXfrm>
    </dsp:sp>
    <dsp:sp modelId="{CCEA5B22-0D2E-49B0-ACC2-F402AFC9487A}">
      <dsp:nvSpPr>
        <dsp:cNvPr id="0" name=""/>
        <dsp:cNvSpPr/>
      </dsp:nvSpPr>
      <dsp:spPr>
        <a:xfrm>
          <a:off x="308929" y="788047"/>
          <a:ext cx="2206639" cy="196912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FA041-F9E9-4280-AB5D-3818B98A0DE8}">
      <dsp:nvSpPr>
        <dsp:cNvPr id="0" name=""/>
        <dsp:cNvSpPr/>
      </dsp:nvSpPr>
      <dsp:spPr>
        <a:xfrm rot="16200000">
          <a:off x="3035752" y="3475798"/>
          <a:ext cx="1964692" cy="498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0545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35752" y="3475798"/>
        <a:ext cx="1964692" cy="498208"/>
      </dsp:txXfrm>
    </dsp:sp>
    <dsp:sp modelId="{1D215598-23DE-45D3-84C8-C277410300C8}">
      <dsp:nvSpPr>
        <dsp:cNvPr id="0" name=""/>
        <dsp:cNvSpPr/>
      </dsp:nvSpPr>
      <dsp:spPr>
        <a:xfrm>
          <a:off x="4348569" y="2266662"/>
          <a:ext cx="2648437" cy="259730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460545" rIns="256032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426 201</a:t>
          </a:r>
          <a:endParaRPr lang="ru-RU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429 512</a:t>
          </a:r>
          <a:endParaRPr lang="ru-RU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8569" y="2266662"/>
        <a:ext cx="2648437" cy="2597303"/>
      </dsp:txXfrm>
    </dsp:sp>
    <dsp:sp modelId="{E98EEC59-79B0-44F1-9703-184E45D4F470}">
      <dsp:nvSpPr>
        <dsp:cNvPr id="0" name=""/>
        <dsp:cNvSpPr/>
      </dsp:nvSpPr>
      <dsp:spPr>
        <a:xfrm>
          <a:off x="3897493" y="827327"/>
          <a:ext cx="2176446" cy="194714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02535-AB28-490F-B389-7F75F682C318}">
      <dsp:nvSpPr>
        <dsp:cNvPr id="0" name=""/>
        <dsp:cNvSpPr/>
      </dsp:nvSpPr>
      <dsp:spPr>
        <a:xfrm rot="16200000">
          <a:off x="7054140" y="3638494"/>
          <a:ext cx="1660639" cy="522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0545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en-US" sz="1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полугодие</a:t>
          </a:r>
          <a:r>
            <a:rPr lang="en-US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2023 </a:t>
          </a:r>
          <a:r>
            <a:rPr lang="en-US" sz="1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года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54140" y="3638494"/>
        <a:ext cx="1660639" cy="522192"/>
      </dsp:txXfrm>
    </dsp:sp>
    <dsp:sp modelId="{5D1AC8E6-2A5F-414E-B499-24EBB3ABEFC1}">
      <dsp:nvSpPr>
        <dsp:cNvPr id="0" name=""/>
        <dsp:cNvSpPr/>
      </dsp:nvSpPr>
      <dsp:spPr>
        <a:xfrm>
          <a:off x="8267704" y="2180995"/>
          <a:ext cx="2623597" cy="264511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460545" rIns="256032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112 407</a:t>
          </a:r>
          <a:endParaRPr lang="ru-RU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166 222</a:t>
          </a:r>
          <a:endParaRPr lang="ru-RU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67704" y="2180995"/>
        <a:ext cx="2623597" cy="2645113"/>
      </dsp:txXfrm>
    </dsp:sp>
    <dsp:sp modelId="{8CF5EB23-6726-416F-A2B3-0107662FDCFA}">
      <dsp:nvSpPr>
        <dsp:cNvPr id="0" name=""/>
        <dsp:cNvSpPr/>
      </dsp:nvSpPr>
      <dsp:spPr>
        <a:xfrm>
          <a:off x="7592794" y="780246"/>
          <a:ext cx="2174493" cy="198155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2C0F9C-9853-460C-8A70-DFE2C1B6DBF6}">
      <dsp:nvSpPr>
        <dsp:cNvPr id="0" name=""/>
        <dsp:cNvSpPr/>
      </dsp:nvSpPr>
      <dsp:spPr>
        <a:xfrm>
          <a:off x="2524" y="1713300"/>
          <a:ext cx="2460940" cy="9676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4" y="1713300"/>
        <a:ext cx="2460940" cy="967690"/>
      </dsp:txXfrm>
    </dsp:sp>
    <dsp:sp modelId="{7A05E1F9-EDFA-4BD8-987F-461116094C0C}">
      <dsp:nvSpPr>
        <dsp:cNvPr id="0" name=""/>
        <dsp:cNvSpPr/>
      </dsp:nvSpPr>
      <dsp:spPr>
        <a:xfrm>
          <a:off x="2524" y="2680991"/>
          <a:ext cx="2460940" cy="122975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4,01</a:t>
          </a:r>
          <a:endParaRPr lang="ru-RU" sz="28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0,35</a:t>
          </a:r>
          <a:endParaRPr lang="ru-RU" sz="28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4" y="2680991"/>
        <a:ext cx="2460940" cy="1229759"/>
      </dsp:txXfrm>
    </dsp:sp>
    <dsp:sp modelId="{D2DDA360-2116-4584-8B4B-FF987AC4A544}">
      <dsp:nvSpPr>
        <dsp:cNvPr id="0" name=""/>
        <dsp:cNvSpPr/>
      </dsp:nvSpPr>
      <dsp:spPr>
        <a:xfrm>
          <a:off x="2807995" y="1713300"/>
          <a:ext cx="2460940" cy="9676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7995" y="1713300"/>
        <a:ext cx="2460940" cy="967690"/>
      </dsp:txXfrm>
    </dsp:sp>
    <dsp:sp modelId="{68160DC4-4EFF-44FD-95F6-02CC6FF1C54D}">
      <dsp:nvSpPr>
        <dsp:cNvPr id="0" name=""/>
        <dsp:cNvSpPr/>
      </dsp:nvSpPr>
      <dsp:spPr>
        <a:xfrm>
          <a:off x="2807995" y="2680991"/>
          <a:ext cx="2460940" cy="122975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2,39</a:t>
          </a:r>
          <a:endParaRPr lang="ru-RU" sz="28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0,41</a:t>
          </a:r>
          <a:endParaRPr lang="ru-RU" sz="28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7995" y="2680991"/>
        <a:ext cx="2460940" cy="1229759"/>
      </dsp:txXfrm>
    </dsp:sp>
    <dsp:sp modelId="{604692B5-F6B5-49A3-883D-7727D1A916F6}">
      <dsp:nvSpPr>
        <dsp:cNvPr id="0" name=""/>
        <dsp:cNvSpPr/>
      </dsp:nvSpPr>
      <dsp:spPr>
        <a:xfrm>
          <a:off x="5613467" y="1713300"/>
          <a:ext cx="2460940" cy="9676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полугодие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2023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года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13467" y="1713300"/>
        <a:ext cx="2460940" cy="967690"/>
      </dsp:txXfrm>
    </dsp:sp>
    <dsp:sp modelId="{EA9D437E-5069-4BF1-BAAD-944748ED4A56}">
      <dsp:nvSpPr>
        <dsp:cNvPr id="0" name=""/>
        <dsp:cNvSpPr/>
      </dsp:nvSpPr>
      <dsp:spPr>
        <a:xfrm>
          <a:off x="5613467" y="2680991"/>
          <a:ext cx="2460940" cy="122975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0,86</a:t>
          </a:r>
          <a:endParaRPr lang="ru-RU" sz="28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0,44</a:t>
          </a:r>
          <a:endParaRPr lang="ru-RU" sz="28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13467" y="2680991"/>
        <a:ext cx="2460940" cy="1229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B82A-95F1-48F3-905C-37590772101A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7C17-BBBC-4175-9F3F-BD7E154B7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76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B82A-95F1-48F3-905C-37590772101A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7C17-BBBC-4175-9F3F-BD7E154B7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58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B82A-95F1-48F3-905C-37590772101A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7C17-BBBC-4175-9F3F-BD7E154B7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935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B82A-95F1-48F3-905C-37590772101A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7C17-BBBC-4175-9F3F-BD7E154B7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250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B82A-95F1-48F3-905C-37590772101A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7C17-BBBC-4175-9F3F-BD7E154B7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84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B82A-95F1-48F3-905C-37590772101A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7C17-BBBC-4175-9F3F-BD7E154B7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89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B82A-95F1-48F3-905C-37590772101A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7C17-BBBC-4175-9F3F-BD7E154B7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12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B82A-95F1-48F3-905C-37590772101A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7C17-BBBC-4175-9F3F-BD7E154B7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09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B82A-95F1-48F3-905C-37590772101A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7C17-BBBC-4175-9F3F-BD7E154B7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57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B82A-95F1-48F3-905C-37590772101A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7C17-BBBC-4175-9F3F-BD7E154B7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5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B82A-95F1-48F3-905C-37590772101A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7C17-BBBC-4175-9F3F-BD7E154B7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06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CB82A-95F1-48F3-905C-37590772101A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67C17-BBBC-4175-9F3F-BD7E154B7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198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4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5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microsoft.com/office/2007/relationships/hdphoto" Target="../media/hdphoto6.wdp"/><Relationship Id="rId4" Type="http://schemas.openxmlformats.org/officeDocument/2006/relationships/diagramData" Target="../diagrams/data8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72299" y="241069"/>
            <a:ext cx="6592003" cy="471776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58189" y="584016"/>
            <a:ext cx="752024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мониторинга эффективности деятельности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местного самоуправления городского округа Сургут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Ханты-Мансийского автономного округа - Югры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1 полугодие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(показатели результативности)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9506" y="4958835"/>
            <a:ext cx="115713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 исполнение пункта 1.4 протокола № 51 от 19.10.2020 решения Постоянной комиссии Совета при Губернаторе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Ханты-Мансийского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автономного округа – Югры по развитию местного самоуправления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Ханты-Мансийском автономном округе – Югре  -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предварительных данных структурных подразделений Администрации города) 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0315" y="6213756"/>
            <a:ext cx="1309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5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0007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8. Доля населения, систематически занимающегося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культурой и спортом, %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6185" y="5675116"/>
            <a:ext cx="115796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1 полугодия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численность лиц, систематически занимающихся физической культурой и спортом, составила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69 950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численность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 3-79 лет 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86 130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значение показателя: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169 950 / 386 130 х 100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(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69216091"/>
              </p:ext>
            </p:extLst>
          </p:nvPr>
        </p:nvGraphicFramePr>
        <p:xfrm>
          <a:off x="393443" y="1075255"/>
          <a:ext cx="7735328" cy="4411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771" y="996609"/>
            <a:ext cx="3822706" cy="38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08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>
                <a:lumMod val="5000"/>
                <a:lumOff val="9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23825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9.1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жилых помещений, приходящаяся в среднем на одного жителя, всего, в том числе введенная в действие за один год,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метров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9100" y="5113788"/>
            <a:ext cx="1143753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1 полугодия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жилищного фонда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- 8,9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 метров, численность постоянного населения на конец периода –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411,85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значение показателя «Общая площадь жилых помещений, приходящаяся в среднем на одного жителя»: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8,9 /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411,85 х 1 000 = 21,7 (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введенного в эксплуатацию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жилья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76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кв. метров, численность постоянного населения за январь – июнь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–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409,4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Соответственно, значение показателя «Общая площадь жилых помещений, введенная в действие на одного жителя»: 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409,4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м)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767987532"/>
              </p:ext>
            </p:extLst>
          </p:nvPr>
        </p:nvGraphicFramePr>
        <p:xfrm>
          <a:off x="419100" y="1154424"/>
          <a:ext cx="11437539" cy="3731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729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>
                <a:lumMod val="5000"/>
                <a:lumOff val="9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32295"/>
            <a:ext cx="7742568" cy="488805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238124" y="116632"/>
            <a:ext cx="11725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Доля населения, получившего жилые помещения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улучшившего жилищные условия в отчетном году, в общей численности населения, состоящего на учете в качестве нуждающегося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помещениях, %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124" y="5591150"/>
            <a:ext cx="11725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1 полугодия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количество семей, получивших жилые помещения и улучшивших жилищные условия, составило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782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семей, состоящих на учете в качестве нуждающегося в жилых помещениях на начало года, -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4 357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единиц. Соответственно, значение показателя: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782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4 357 х 100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17,9 (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17899461"/>
              </p:ext>
            </p:extLst>
          </p:nvPr>
        </p:nvGraphicFramePr>
        <p:xfrm>
          <a:off x="3648076" y="800075"/>
          <a:ext cx="8543924" cy="4762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84890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>
                <a:lumMod val="5000"/>
                <a:lumOff val="9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" y="116632"/>
            <a:ext cx="1185862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земельных участков, предоставленных для строительства, в отношении которых с даты принятия решения о предоставлении земельного участка или подписания протокола о результатах торгов (конкурсов, аукционов) не было получено разрешение на ввод в эксплуатацию: объектов жилищного строительства - в течение 3 лет; иных объектов капитального строительства - в течение 5 лет, кв. метров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26277502"/>
              </p:ext>
            </p:extLst>
          </p:nvPr>
        </p:nvGraphicFramePr>
        <p:xfrm>
          <a:off x="228601" y="1255404"/>
          <a:ext cx="11744324" cy="5297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38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>
                <a:lumMod val="5000"/>
                <a:lumOff val="9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0394" y="996784"/>
            <a:ext cx="3753618" cy="36304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и 14.1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земельных участков, предоставленных для строительства в расчете 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тыс. человек населения, всего, в том числе земельных участков, предоставленных 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жилищного строительства, индивидуального строительства и комплексного освоения в целях жилищного строительства, га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14015409"/>
              </p:ext>
            </p:extLst>
          </p:nvPr>
        </p:nvGraphicFramePr>
        <p:xfrm>
          <a:off x="329649" y="0"/>
          <a:ext cx="8076932" cy="5624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40575" y="4608389"/>
            <a:ext cx="114611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1 полугодия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участков, предоставленных для строительства,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га,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постоянного населения за январь – июнь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409,4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Соответственно, значение показателя «Площадь земельных участков, предоставленных для строительства, в расчете на 10 тыс. 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 - всего»: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 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409,4 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0,86 (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участков, предоставленных для жилищного строительства, индивидуального строительства и комплексного освоения в целях жилищного строительства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18,1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га,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постоянного населения за январь – июнь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409,4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человек. Соответственно, значение показателя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земельных участков, предоставленных для жилищного строительства, индивидуального строительства и комплексного освоения в целях жилищного строительства, в расчете на 10 тыс. человек населения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18,1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409,4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10 =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Picture 6" descr="Информация о межевании земельных участков | Администрация муниципального  образования &quot;Лиманский район&quot; Астраханской област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883" y="1850688"/>
            <a:ext cx="3588775" cy="3193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4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2425" y="193828"/>
            <a:ext cx="1150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деятельности органов местного самоуправления городских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округов и муниципальных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районов Ханты-Мансийского автономного округа - Югры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с: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16794523"/>
              </p:ext>
            </p:extLst>
          </p:nvPr>
        </p:nvGraphicFramePr>
        <p:xfrm>
          <a:off x="352425" y="933450"/>
          <a:ext cx="11504215" cy="5572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169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1" y="793000"/>
            <a:ext cx="4381500" cy="28144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1. Число субъектов малого и среднего предпринимательства на 10 тысяч человек населения, единиц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1271222"/>
            <a:ext cx="6838950" cy="46723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91401" y="3786779"/>
            <a:ext cx="46386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1 полугодия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по данным единого реестра субъектов малого и среднего предпринимательства Федеральной налоговой службы в городе зарегистрировано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19 103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и среднего предпринимательства, численность постоянного населения по оценке составила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409,4 тыс.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Соответственно, значение показателя: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19 103 / 409,4 х 10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466,6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79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131" y="578297"/>
            <a:ext cx="5511262" cy="31884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2. Доля среднесписочной численности работников (без внешних совместителей) малых и средних предприятий в среднесписочной численности  работников (без внешних совместителей) всех предприятий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%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17749312"/>
              </p:ext>
            </p:extLst>
          </p:nvPr>
        </p:nvGraphicFramePr>
        <p:xfrm>
          <a:off x="4171950" y="1400176"/>
          <a:ext cx="7854950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71475" y="5330994"/>
            <a:ext cx="116554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1 полугодия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среднесписочная численность работников организаций составила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145 749 человек,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малых и средних – 38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 человека. Соответственно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значение показателя: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38 183 / 145 749 х 100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26,2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(%).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22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351" y="116632"/>
            <a:ext cx="119393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3. Объем инвестиций в основной капитал (за исключением бюджетных средств)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расчете на одного жителя, тыс. рублей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863" y="5147460"/>
            <a:ext cx="11448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1 полугодия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объем инвестиций в основной капитал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крупным и средним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организациям (за исключением бюджетных средств) составил 19 067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численность постоянного населения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409,4 тыс.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значение показателя: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19 067 / 409,4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46,6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OM.RIA – Монолитно-каркасное строительство: причины популярности,  особенности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05" y="940601"/>
            <a:ext cx="4606749" cy="3976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254" y="820089"/>
            <a:ext cx="6927897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04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3" y="1223829"/>
            <a:ext cx="4715106" cy="40067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6700" y="162257"/>
            <a:ext cx="11830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4. Доля налоговых и неналоговых доходов местного бюджета за исключением поступлений налоговых доходов по дополнительным нормативам отчислений) в общем объеме собственных доходов бюджета муниципального образования (без учета субвенций), 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1950" y="5473490"/>
            <a:ext cx="116195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1 полугодия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величина налоговых и неналоговых доходов местного бюджета (за исключением поступлений налоговых доходов по дополнительным нормативам отчислений) составила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6 021,3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общий объем собственных доходов бюджета муниципального образования (без учета субвенций) 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9 009,8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 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Соответственно, значение показателя: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6 021,3 / 9 009,8 х 100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66,8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(%).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892" y="1177920"/>
            <a:ext cx="6645726" cy="38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14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45278"/>
            <a:ext cx="4133850" cy="43088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5. Доля детей в возрасте 1 - 6 лет, стоящих на учете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в муниципальные дошкольные образовательные учреждения,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численности детей в возрасте 1 - 6 лет, 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9077" y="5138193"/>
            <a:ext cx="1171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1 полугодия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численность детей в возрасте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состоящих на учете для определения в муниципальные дошкольные образовательные учреждения, составила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 человек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численность детей в возрасте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–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7 866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значение показателя: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7 866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 100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11,6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(%).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2020 года полностью удовлетворен актуальный спрос на предоставление мест в детском саду детям в возрасте от 1 года, на сегодняшний в наличии очередь отложенного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спроса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864" y="1078193"/>
            <a:ext cx="7714211" cy="40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4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815" y="116632"/>
            <a:ext cx="120202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Доля обучающихся в муниципальных общеобразовательных учреждениях, занимающихся во вторую (третью) смену, в общей численности обучающихся в муниципальных общеобразовательных учреждениях,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080" y="5642825"/>
            <a:ext cx="110896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1 полугодия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численность обучающихся, занимающихся во вторую смену, составила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23 437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(всего) –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61 677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значение показателя: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23 437 /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61 677 х 100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(%).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939" y="1676279"/>
            <a:ext cx="6809822" cy="3871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2" y="1372639"/>
            <a:ext cx="4500837" cy="3905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5489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189" y="116378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7. Доля муниципальных общеобразовательных учреждений, соответствующих современным требованиям обучения, в общем количестве муниципальных общеобразовательных учреждений, 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2549" y="5452434"/>
            <a:ext cx="11643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 степень соответствия общеобразовательных учреждений современным требованиям.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 требованиям относятся качественные показатели инфраструктуры (материально-технической и технологической базы) обучения, а также возможность реализации требований федеральных государственных образовательных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стандартов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 обучения.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92856318"/>
              </p:ext>
            </p:extLst>
          </p:nvPr>
        </p:nvGraphicFramePr>
        <p:xfrm>
          <a:off x="476463" y="1340768"/>
          <a:ext cx="3239327" cy="3247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Штриховая стрелка вправо 4"/>
          <p:cNvSpPr/>
          <p:nvPr/>
        </p:nvSpPr>
        <p:spPr>
          <a:xfrm>
            <a:off x="3785572" y="1200402"/>
            <a:ext cx="3571191" cy="3951744"/>
          </a:xfrm>
          <a:prstGeom prst="stripedRightArrow">
            <a:avLst>
              <a:gd name="adj1" fmla="val 70871"/>
              <a:gd name="adj2" fmla="val 35264"/>
            </a:avLst>
          </a:prstGeom>
          <a:solidFill>
            <a:srgbClr val="00B0F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99,2%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6545" y="1340768"/>
            <a:ext cx="4452342" cy="365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66843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1614</Words>
  <Application>Microsoft Office PowerPoint</Application>
  <PresentationFormat>Широкоэкранный</PresentationFormat>
  <Paragraphs>95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Бергер Ольга Сергеевна</dc:creator>
  <cp:lastModifiedBy>Бергер Ольга Сергеевна</cp:lastModifiedBy>
  <cp:revision>59</cp:revision>
  <dcterms:created xsi:type="dcterms:W3CDTF">2023-07-14T09:03:34Z</dcterms:created>
  <dcterms:modified xsi:type="dcterms:W3CDTF">2023-07-15T17:50:21Z</dcterms:modified>
</cp:coreProperties>
</file>