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B7D0F"/>
    <a:srgbClr val="FF3300"/>
    <a:srgbClr val="365F9C"/>
    <a:srgbClr val="982898"/>
    <a:srgbClr val="FF9900"/>
    <a:srgbClr val="FF7C80"/>
    <a:srgbClr val="CC66FF"/>
    <a:srgbClr val="FFFFFF"/>
    <a:srgbClr val="78B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458" y="96"/>
      </p:cViewPr>
      <p:guideLst>
        <p:guide orient="horz" pos="2160"/>
        <p:guide pos="38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6"/>
            <a:ext cx="2946400" cy="49688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6"/>
            <a:ext cx="2946400" cy="496888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099C79F-914D-4092-BD74-07FC9C68A3CB}" type="datetimeFigureOut">
              <a:rPr lang="ru-RU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2" tIns="45710" rIns="91422" bIns="4571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9" y="4716473"/>
            <a:ext cx="5438775" cy="4467225"/>
          </a:xfrm>
          <a:prstGeom prst="rect">
            <a:avLst/>
          </a:prstGeom>
        </p:spPr>
        <p:txBody>
          <a:bodyPr vert="horz" lIns="91422" tIns="45710" rIns="91422" bIns="4571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29757"/>
            <a:ext cx="2946400" cy="496888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7"/>
            <a:ext cx="2946400" cy="496888"/>
          </a:xfrm>
          <a:prstGeom prst="rect">
            <a:avLst/>
          </a:prstGeom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61BD066-841A-4519-9795-1449CF38CE0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909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3D92B-ED76-4539-8E0D-D4FA7499E414}" type="datetime1">
              <a:rPr lang="ru-RU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56C6C-CEC4-4F32-AAAF-C8DA74EDD88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7072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15B08-5301-4DAF-8B1D-528892660A06}" type="datetime1">
              <a:rPr lang="ru-RU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3B4BA-7417-41C9-B21E-638CC73692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78165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9278C-F1E5-4F43-BFEA-30EB0287F87D}" type="datetime1">
              <a:rPr lang="ru-RU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1BAC00-D89D-43F9-9F1E-CBBE0DE846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2595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F4185-7EDE-43B0-806D-F51E2D54CF3B}" type="datetime1">
              <a:rPr lang="ru-RU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D6B6A-CFB7-488F-8D12-60D7FD270D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3593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30CD9-C7A6-489A-AC1E-853BCA17F4A6}" type="datetime1">
              <a:rPr lang="ru-RU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788E4-2347-42B3-BFC0-2753B460677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44918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F3CA2-E130-4068-9F5D-467E48B8C52E}" type="datetime1">
              <a:rPr lang="ru-RU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2233E-F16C-4116-BE83-81C7280CB8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155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B8AFD1-2E57-450C-8CC5-CF9B5002892C}" type="datetime1">
              <a:rPr lang="ru-RU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FB405-AD6F-4BC0-B9AF-2B2E153A06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766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AB61-FB3D-4D1E-9D24-E5646F54E742}" type="datetime1">
              <a:rPr lang="ru-RU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90115-904A-48FB-8BCB-7F12ACF9DE9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04880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83DD3-7679-489D-80ED-A087FF4C3D47}" type="datetime1">
              <a:rPr lang="ru-RU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9D696-A0E2-4228-9D99-10F419DF96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921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F67D8-83DD-4A2C-8B8E-F217EF681989}" type="datetime1">
              <a:rPr lang="ru-RU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A33B0-02D7-43F9-ADC3-C253FCB708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901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3ED80-1F5D-4DAB-8411-DBD0685A92CE}" type="datetime1">
              <a:rPr lang="ru-RU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CA301-C57F-4B00-BE57-CFC00A5C2BD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8428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2F3730E-BF34-456B-9380-F7789F3C5C61}" type="datetime1">
              <a:rPr lang="ru-RU"/>
              <a:pPr>
                <a:defRPr/>
              </a:pPr>
              <a:t>13.04.2023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EED0D23-86EE-48A3-AF48-09A9FB51D82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" y="40193"/>
            <a:ext cx="9144001" cy="6858000"/>
          </a:xfrm>
          <a:prstGeom prst="rect">
            <a:avLst/>
          </a:prstGeom>
        </p:spPr>
      </p:pic>
      <p:sp>
        <p:nvSpPr>
          <p:cNvPr id="23" name="Прямоугольник 22"/>
          <p:cNvSpPr/>
          <p:nvPr/>
        </p:nvSpPr>
        <p:spPr>
          <a:xfrm>
            <a:off x="1375716" y="270494"/>
            <a:ext cx="72372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EB7D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НАЦИОНАЛЬНЫЙ ПРОЕКТ «ПРОИЗВОДИТЕЛЬНОСТЬ ТРУДА»</a:t>
            </a:r>
            <a:endParaRPr lang="ru-RU" sz="2400" b="1" dirty="0">
              <a:solidFill>
                <a:srgbClr val="EB7D0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988" y="-18241"/>
            <a:ext cx="1260389" cy="1211275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113278" y="4616729"/>
            <a:ext cx="22262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вовлеченных предприятий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ед.</a:t>
            </a:r>
            <a:endParaRPr lang="ru-RU" sz="1600" b="1" i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892063" y="4605109"/>
            <a:ext cx="31517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Обучено сотрудников предприятий и представителей региональных </a:t>
            </a:r>
            <a:endParaRPr lang="ru-RU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 </a:t>
            </a:r>
            <a:r>
              <a:rPr lang="ru-RU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457</a:t>
            </a:r>
            <a:r>
              <a:rPr lang="ru-RU" sz="1600" b="1" dirty="0" smtClean="0">
                <a:solidFill>
                  <a:srgbClr val="FF5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480863" y="4616728"/>
            <a:ext cx="22983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внутренних тренеров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чел.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5640" y="5919865"/>
            <a:ext cx="17726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снижение времени </a:t>
            </a:r>
          </a:p>
          <a:p>
            <a:pPr algn="ctr"/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протекания процессов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256439" y="5926347"/>
            <a:ext cx="13037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увеличение выработки 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93673" y="5926347"/>
            <a:ext cx="15198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 снижение незавершённого производства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973974" y="6060929"/>
            <a:ext cx="1029730" cy="461665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EB7D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-27 %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429806" y="6054981"/>
            <a:ext cx="1090081" cy="461665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EB7D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40 %</a:t>
            </a:r>
            <a:endParaRPr lang="ru-RU" sz="2400" b="1" i="0" dirty="0">
              <a:solidFill>
                <a:srgbClr val="EB7D0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593023" y="6054981"/>
            <a:ext cx="1090081" cy="461665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EB7D0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- 39 %</a:t>
            </a:r>
            <a:endParaRPr lang="ru-RU" sz="2400" b="1" i="0" dirty="0">
              <a:solidFill>
                <a:srgbClr val="EB7D0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" y="1278575"/>
            <a:ext cx="9149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 «Формирование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производственной культуры на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предприятии»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" y="3956423"/>
            <a:ext cx="9143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национального проекта в Югре: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205818" y="2764164"/>
            <a:ext cx="28704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бучение сотрудников инструментам бережливого производства</a:t>
            </a:r>
            <a:endParaRPr lang="ru-RU" sz="1600" b="1" i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5282111" y="2880313"/>
            <a:ext cx="35407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руководителей 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трансформации производственной культуры</a:t>
            </a:r>
            <a:endParaRPr lang="ru-RU" sz="1600" b="1" i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226399" y="1948178"/>
            <a:ext cx="28646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лучшение производственного процесса</a:t>
            </a:r>
            <a:endParaRPr lang="ru-RU" sz="1600" b="1" i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380864" y="1880768"/>
            <a:ext cx="33564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производительности труда на предприятии не менее 5% ежегодно</a:t>
            </a:r>
            <a:endParaRPr lang="ru-RU" sz="1600" b="1" i="0" dirty="0"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806" y="1794365"/>
            <a:ext cx="951058" cy="71329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0800000">
            <a:off x="4400658" y="2896354"/>
            <a:ext cx="980206" cy="76186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0800000">
            <a:off x="375786" y="1761296"/>
            <a:ext cx="779432" cy="77943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3278" y="2839562"/>
            <a:ext cx="1146396" cy="681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29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33608</TotalTime>
  <Words>87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сферы торговли  в Ханты-Мансийском автономном округе – Югре  за январь-сентябрь 2017 года</dc:title>
  <dc:creator>Шестакова А.Б.</dc:creator>
  <cp:lastModifiedBy>Горянская Альфия Атыковна</cp:lastModifiedBy>
  <cp:revision>723</cp:revision>
  <cp:lastPrinted>2023-04-13T07:09:23Z</cp:lastPrinted>
  <dcterms:created xsi:type="dcterms:W3CDTF">2018-02-06T05:39:35Z</dcterms:created>
  <dcterms:modified xsi:type="dcterms:W3CDTF">2023-04-13T08:03:28Z</dcterms:modified>
</cp:coreProperties>
</file>