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8767" autoAdjust="0"/>
  </p:normalViewPr>
  <p:slideViewPr>
    <p:cSldViewPr>
      <p:cViewPr varScale="1">
        <p:scale>
          <a:sx n="102" d="100"/>
          <a:sy n="102" d="100"/>
        </p:scale>
        <p:origin x="188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6B56E-7A32-4592-94DB-84645574E4B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C2D11-CAAF-4542-86B2-55298B2C7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8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C2D11-CAAF-4542-86B2-55298B2C78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0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4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6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5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2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8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7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6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1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EAE6CF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29.08.2023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554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217224"/>
            <a:ext cx="8323200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Ответственные за реализацию направлений и векторов развития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(распоряжение Администрации города от 25.11.2015 № 2768 (с изменениями от </a:t>
            </a:r>
            <a:r>
              <a:rPr lang="ru-RU" sz="1400" b="1" dirty="0" smtClean="0">
                <a:solidFill>
                  <a:schemeClr val="tx1"/>
                </a:solidFill>
              </a:rPr>
              <a:t>28.08.2023 </a:t>
            </a:r>
            <a:r>
              <a:rPr lang="ru-RU" sz="1400" b="1" smtClean="0">
                <a:solidFill>
                  <a:schemeClr val="tx1"/>
                </a:solidFill>
              </a:rPr>
              <a:t>№ </a:t>
            </a:r>
            <a:r>
              <a:rPr lang="ru-RU" sz="1400" b="1" smtClean="0">
                <a:solidFill>
                  <a:schemeClr val="tx1"/>
                </a:solidFill>
              </a:rPr>
              <a:t>2487</a:t>
            </a:r>
            <a:r>
              <a:rPr lang="ru-RU" b="1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1412776"/>
            <a:ext cx="2376264" cy="22322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Городская среда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Заместитель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 Главы  города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Шаров В.А.</a:t>
            </a:r>
            <a:endParaRPr lang="ru-RU" sz="1400" b="1" dirty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/ Агафонов С.А.</a:t>
            </a:r>
          </a:p>
        </p:txBody>
      </p:sp>
      <p:sp>
        <p:nvSpPr>
          <p:cNvPr id="7" name="Овал 6"/>
          <p:cNvSpPr/>
          <p:nvPr/>
        </p:nvSpPr>
        <p:spPr>
          <a:xfrm>
            <a:off x="6516216" y="1384226"/>
            <a:ext cx="2448272" cy="22607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tx2"/>
                </a:solidFill>
              </a:rPr>
              <a:t>Социальная среда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Заместитель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Главы города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Томазова А.Н./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Гуменюк М.А.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537" y="4437111"/>
            <a:ext cx="2447030" cy="22322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Институциональная среда (гражданское общество и власть)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 Заместитель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Главы  города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Гуменюк М.А./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Криворот В.В.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16216" y="4387948"/>
            <a:ext cx="2448272" cy="22814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Деловая среда </a:t>
            </a:r>
            <a:r>
              <a:rPr lang="ru-RU" sz="1400" b="1" dirty="0" smtClean="0">
                <a:solidFill>
                  <a:prstClr val="black"/>
                </a:solidFill>
              </a:rPr>
              <a:t>Заместитель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Главы  города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Кириленко А.М./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</a:rPr>
              <a:t>Батракова Л.М.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95656" y="1258102"/>
            <a:ext cx="1974014" cy="103283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Территориальное развитие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Коновалов А.Ю.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(Романов А.А.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Сорич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И.А. Киселев К.С.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Гапеев А.М.)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92841" y="3405896"/>
            <a:ext cx="2079447" cy="117053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Жилищно-коммунальное  хозяйство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Киселев К.С.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Недашковский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А.А.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Адушкин В.Б.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Коновалов А.Ю. 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Алексеев С.А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39286" y="2347236"/>
            <a:ext cx="1920063" cy="970775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Транспортная система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Коновалов А.Ю.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Сорич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И.А. Киселев К.С.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Недашковский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А.А.            Коршунова А.Е. Зыков П.М.)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724" y="3449181"/>
            <a:ext cx="1894291" cy="98793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Безопасность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Печенкин Д.Н.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(Суржиков В.В. Рачев А.А. Киселев К.С.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Коновалов А.Ю.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Зыков П.М. </a:t>
            </a: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Стебекова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Н.П.)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21752" y="854244"/>
            <a:ext cx="2265306" cy="992171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Образование, воспитание,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молодежная политика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Замятина И.П.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(Соловей Л.Г. Рубекина Е.А.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Лаптев Е.Г. Кузьминых О.А.)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34867" y="2044628"/>
            <a:ext cx="1706310" cy="10226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Физическая культура и спорт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Ющенко М.В.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(Горбунова Е.А.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Селянина Е.В.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Шалыгина И.А.)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92954" y="3313194"/>
            <a:ext cx="2728338" cy="1200373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Социальная поддержка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Шалыгина И.А..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Гонина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Е.Ю. </a:t>
            </a: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Зимарева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В.М.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Кузнецова Г.М.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Киселев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К.С.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Коновалов А.Ю. Алексеев С.А.)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18567" y="4822401"/>
            <a:ext cx="1728192" cy="1811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Клим Р.Б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(Филиппов Е.С.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</a:rPr>
              <a:t>Стебекова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Н.П.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smtClean="0">
                <a:solidFill>
                  <a:schemeClr val="tx2">
                    <a:lumMod val="75000"/>
                  </a:schemeClr>
                </a:solidFill>
              </a:rPr>
              <a:t>Зыков П.М.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Новикова М.А.)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54125" y="5831607"/>
            <a:ext cx="1867794" cy="95204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Предпринимательство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err="1" smtClean="0">
                <a:solidFill>
                  <a:srgbClr val="C00000"/>
                </a:solidFill>
              </a:rPr>
              <a:t>Колунин</a:t>
            </a:r>
            <a:r>
              <a:rPr lang="ru-RU" sz="1200" b="1" dirty="0" smtClean="0">
                <a:solidFill>
                  <a:srgbClr val="C00000"/>
                </a:solidFill>
              </a:rPr>
              <a:t> Д.В.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(Борисова Е.С.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Гаврикова Д.А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Емельянова Р.Г.)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14184" y="4704564"/>
            <a:ext cx="1902032" cy="96194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Инвестиционно-инновационный потенциал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err="1" smtClean="0">
                <a:solidFill>
                  <a:srgbClr val="C00000"/>
                </a:solidFill>
              </a:rPr>
              <a:t>Колунин</a:t>
            </a:r>
            <a:r>
              <a:rPr lang="ru-RU" sz="1200" b="1" dirty="0" smtClean="0">
                <a:solidFill>
                  <a:srgbClr val="C00000"/>
                </a:solidFill>
              </a:rPr>
              <a:t> Д.В.</a:t>
            </a:r>
            <a:endParaRPr lang="ru-RU" sz="1200" b="1" i="1" dirty="0" smtClean="0">
              <a:solidFill>
                <a:srgbClr val="C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 (Борисова Е.С. Яцутко Е.Л.)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75401" y="3645024"/>
            <a:ext cx="1668599" cy="61912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Культура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Акулов А.А.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Васильева Е.А.)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724" y="794088"/>
            <a:ext cx="2512236" cy="8347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Благоустройство и охрана окружающей среды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Киселев К.С.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(Коновалов А.Ю. Гапеев 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А.М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286</Words>
  <Application>Microsoft Office PowerPoint</Application>
  <PresentationFormat>Экран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Бакика Оксана Борисовна</cp:lastModifiedBy>
  <cp:revision>76</cp:revision>
  <cp:lastPrinted>1601-01-01T00:00:00Z</cp:lastPrinted>
  <dcterms:created xsi:type="dcterms:W3CDTF">2014-04-25T08:16:44Z</dcterms:created>
  <dcterms:modified xsi:type="dcterms:W3CDTF">2023-08-29T11:38:34Z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