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797675" cy="9928225"/>
  <p:embeddedFontLst>
    <p:embeddedFont>
      <p:font typeface="Open Sans Light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Condensed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3282" y="72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8 (800) 222-22-22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4DCDD88-0436-4A3A-912D-69D8BB47E5B5}"/>
              </a:ext>
            </a:extLst>
          </p:cNvPr>
          <p:cNvCxnSpPr>
            <a:cxnSpLocks/>
          </p:cNvCxnSpPr>
          <p:nvPr/>
        </p:nvCxnSpPr>
        <p:spPr>
          <a:xfrm>
            <a:off x="2852936" y="976753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80CFDB9A-2BDF-411E-8BF3-34FA58A1A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717952"/>
              </p:ext>
            </p:extLst>
          </p:nvPr>
        </p:nvGraphicFramePr>
        <p:xfrm>
          <a:off x="482770" y="3416854"/>
          <a:ext cx="2759912" cy="3352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2791">
                  <a:extLst>
                    <a:ext uri="{9D8B030D-6E8A-4147-A177-3AD203B41FA5}">
                      <a16:colId xmlns="" xmlns:a16="http://schemas.microsoft.com/office/drawing/2014/main" val="1980982803"/>
                    </a:ext>
                  </a:extLst>
                </a:gridCol>
                <a:gridCol w="2297121">
                  <a:extLst>
                    <a:ext uri="{9D8B030D-6E8A-4147-A177-3AD203B41FA5}">
                      <a16:colId xmlns="" xmlns:a16="http://schemas.microsoft.com/office/drawing/2014/main" val="342033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Выставление требования об уплате налога, сбора, пени, штрафа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995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Осуществление взыскания задолженности за счет денежных средств, в том числе электронных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381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Принятие обеспечительных мер (приостановление операций по счетам, арест имущества)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9722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Принятие решения о взыскании за счет имущества должника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713735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806054" y="495305"/>
            <a:ext cx="5580346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Меры принудительного взыскания задолженности</a:t>
            </a:r>
            <a:endParaRPr lang="ru-RU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915" y="2158378"/>
            <a:ext cx="264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</a:t>
            </a:r>
            <a:r>
              <a:rPr lang="ru-RU" sz="20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юридических лиц </a:t>
            </a:r>
            <a:br>
              <a:rPr lang="ru-RU" sz="20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(в бесспорном порядке)</a:t>
            </a: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79352" y="6244592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79352" y="3640861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79352" y="5394852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79352" y="4490111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725453" y="3844747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4" name="Table 3">
            <a:extLst>
              <a:ext uri="{FF2B5EF4-FFF2-40B4-BE49-F238E27FC236}">
                <a16:creationId xmlns="" xmlns:a16="http://schemas.microsoft.com/office/drawing/2014/main" id="{80CFDB9A-2BDF-411E-8BF3-34FA58A1A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25137"/>
              </p:ext>
            </p:extLst>
          </p:nvPr>
        </p:nvGraphicFramePr>
        <p:xfrm>
          <a:off x="3856401" y="3505529"/>
          <a:ext cx="2759912" cy="3261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2791">
                  <a:extLst>
                    <a:ext uri="{9D8B030D-6E8A-4147-A177-3AD203B41FA5}">
                      <a16:colId xmlns="" xmlns:a16="http://schemas.microsoft.com/office/drawing/2014/main" val="1980982803"/>
                    </a:ext>
                  </a:extLst>
                </a:gridCol>
                <a:gridCol w="2297121">
                  <a:extLst>
                    <a:ext uri="{9D8B030D-6E8A-4147-A177-3AD203B41FA5}">
                      <a16:colId xmlns="" xmlns:a16="http://schemas.microsoft.com/office/drawing/2014/main" val="342033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Выставление требования об уплате налога</a:t>
                      </a:r>
                    </a:p>
                    <a:p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995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Подача заявления в суд о взыскании за счёт имущества физического лица</a:t>
                      </a:r>
                    </a:p>
                    <a:p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381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Судебный приказ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" panose="02000000000000000000" pitchFamily="2" charset="0"/>
                        </a:rPr>
                        <a:t>Исполнительный лист</a:t>
                      </a:r>
                    </a:p>
                    <a:p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9722737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56401" y="2153238"/>
            <a:ext cx="264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</a:t>
            </a:r>
            <a:r>
              <a:rPr lang="ru-RU" sz="20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физических лиц </a:t>
            </a:r>
            <a:br>
              <a:rPr lang="ru-RU" sz="20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(в судебном порядке)</a:t>
            </a:r>
            <a:endParaRPr lang="ru-RU" sz="1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725453" y="4977261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725453" y="6148875"/>
            <a:ext cx="426702" cy="3178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019208" y="6919746"/>
            <a:ext cx="972108" cy="70086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80727" y="7829849"/>
            <a:ext cx="4896544" cy="1152128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37082" y="7715609"/>
            <a:ext cx="4824536" cy="1152128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68760" y="7827084"/>
            <a:ext cx="4519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Направление исполнительного документа  для совершения исполнительных действий судебному приставу-исполнителю</a:t>
            </a:r>
          </a:p>
        </p:txBody>
      </p:sp>
    </p:spTree>
    <p:extLst>
      <p:ext uri="{BB962C8B-B14F-4D97-AF65-F5344CB8AC3E}">
        <p14:creationId xmlns:p14="http://schemas.microsoft.com/office/powerpoint/2010/main" val="40962264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163589</TotalTime>
  <Words>93</Words>
  <Application>Microsoft Office PowerPoint</Application>
  <PresentationFormat>Лист A4 (210x297 мм)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Open Sans Light</vt:lpstr>
      <vt:lpstr>Arial</vt:lpstr>
      <vt:lpstr>Calibri</vt:lpstr>
      <vt:lpstr>Roboto</vt:lpstr>
      <vt:lpstr>Roboto Condensed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Фролова Марианна Юрьевна</cp:lastModifiedBy>
  <cp:revision>1899</cp:revision>
  <cp:lastPrinted>2022-02-17T06:58:50Z</cp:lastPrinted>
  <dcterms:created xsi:type="dcterms:W3CDTF">2014-10-08T23:03:32Z</dcterms:created>
  <dcterms:modified xsi:type="dcterms:W3CDTF">2022-08-04T11:55:54Z</dcterms:modified>
</cp:coreProperties>
</file>