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3" r:id="rId1"/>
  </p:sldMasterIdLst>
  <p:notesMasterIdLst>
    <p:notesMasterId r:id="rId10"/>
  </p:notesMasterIdLst>
  <p:sldIdLst>
    <p:sldId id="256" r:id="rId2"/>
    <p:sldId id="299" r:id="rId3"/>
    <p:sldId id="313" r:id="rId4"/>
    <p:sldId id="261" r:id="rId5"/>
    <p:sldId id="300" r:id="rId6"/>
    <p:sldId id="263" r:id="rId7"/>
    <p:sldId id="310" r:id="rId8"/>
    <p:sldId id="31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426"/>
    <a:srgbClr val="851B1B"/>
    <a:srgbClr val="336600"/>
    <a:srgbClr val="666633"/>
    <a:srgbClr val="003300"/>
    <a:srgbClr val="FFD38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5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972E6-8F97-42BB-9798-31E7CF4C611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FC197B-55A0-4AA8-8D12-D223C5D82FC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Консультант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B1D3EE-7EF9-40A4-84BB-7AD6967FE6AE}" type="parTrans" cxnId="{A620A15C-089E-4A25-AA26-7DD80D6B3C70}">
      <dgm:prSet/>
      <dgm:spPr/>
      <dgm:t>
        <a:bodyPr/>
        <a:lstStyle/>
        <a:p>
          <a:endParaRPr lang="ru-RU"/>
        </a:p>
      </dgm:t>
    </dgm:pt>
    <dgm:pt modelId="{512252CC-60A3-439F-9482-B1D30B970831}" type="sibTrans" cxnId="{A620A15C-089E-4A25-AA26-7DD80D6B3C70}">
      <dgm:prSet/>
      <dgm:spPr/>
      <dgm:t>
        <a:bodyPr/>
        <a:lstStyle/>
        <a:p>
          <a:endParaRPr lang="ru-RU"/>
        </a:p>
      </dgm:t>
    </dgm:pt>
    <dgm:pt modelId="{74BFDE78-7D92-4E48-9CD3-CDFAC155185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Специалисты –психологи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57E5AE-B026-4632-B0DA-959D5D6CC3DE}" type="parTrans" cxnId="{3557D2D9-B32F-48F4-8D84-2D8C5614B1E3}">
      <dgm:prSet/>
      <dgm:spPr/>
      <dgm:t>
        <a:bodyPr/>
        <a:lstStyle/>
        <a:p>
          <a:endParaRPr lang="ru-RU"/>
        </a:p>
      </dgm:t>
    </dgm:pt>
    <dgm:pt modelId="{0BDD5F91-BFF3-482A-99C9-5937DAD387E1}" type="sibTrans" cxnId="{3557D2D9-B32F-48F4-8D84-2D8C5614B1E3}">
      <dgm:prSet/>
      <dgm:spPr/>
      <dgm:t>
        <a:bodyPr/>
        <a:lstStyle/>
        <a:p>
          <a:endParaRPr lang="ru-RU"/>
        </a:p>
      </dgm:t>
    </dgm:pt>
    <dgm:pt modelId="{D95F78C1-A83B-47DB-B9F0-3AFDC7F6034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Студенты - психологи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77E60F-50D7-4CF5-B39B-036943D0A2B4}" type="parTrans" cxnId="{BDE6071B-569C-4F94-8168-A24505AC0114}">
      <dgm:prSet/>
      <dgm:spPr/>
      <dgm:t>
        <a:bodyPr/>
        <a:lstStyle/>
        <a:p>
          <a:endParaRPr lang="ru-RU"/>
        </a:p>
      </dgm:t>
    </dgm:pt>
    <dgm:pt modelId="{617D9CE8-A837-4CBB-A6C7-EE9A1C17D5C8}" type="sibTrans" cxnId="{BDE6071B-569C-4F94-8168-A24505AC0114}">
      <dgm:prSet/>
      <dgm:spPr/>
      <dgm:t>
        <a:bodyPr/>
        <a:lstStyle/>
        <a:p>
          <a:endParaRPr lang="ru-RU"/>
        </a:p>
      </dgm:t>
    </dgm:pt>
    <dgm:pt modelId="{7F8F1C10-3CB1-473E-B085-7DF5C242671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Специально обученные подростки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28355B-9378-4E51-9FE4-92E8ABDEA2B2}" type="parTrans" cxnId="{B98231C5-EFC3-4F41-8297-C0C976152B91}">
      <dgm:prSet/>
      <dgm:spPr/>
      <dgm:t>
        <a:bodyPr/>
        <a:lstStyle/>
        <a:p>
          <a:endParaRPr lang="ru-RU"/>
        </a:p>
      </dgm:t>
    </dgm:pt>
    <dgm:pt modelId="{0556B8B5-6521-4496-ADA4-3155C57AE096}" type="sibTrans" cxnId="{B98231C5-EFC3-4F41-8297-C0C976152B91}">
      <dgm:prSet/>
      <dgm:spPr/>
      <dgm:t>
        <a:bodyPr/>
        <a:lstStyle/>
        <a:p>
          <a:endParaRPr lang="ru-RU"/>
        </a:p>
      </dgm:t>
    </dgm:pt>
    <dgm:pt modelId="{2AF2B12C-C60B-4FC3-8055-AEA2A1A2F071}" type="pres">
      <dgm:prSet presAssocID="{8E6972E6-8F97-42BB-9798-31E7CF4C611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74F5837-EB94-47FC-B7CB-374673062D2A}" type="pres">
      <dgm:prSet presAssocID="{B4FC197B-55A0-4AA8-8D12-D223C5D82FCE}" presName="singleCycle" presStyleCnt="0"/>
      <dgm:spPr/>
    </dgm:pt>
    <dgm:pt modelId="{DF64F87C-F619-4F72-A054-A378625F75B1}" type="pres">
      <dgm:prSet presAssocID="{B4FC197B-55A0-4AA8-8D12-D223C5D82FCE}" presName="singleCenter" presStyleLbl="node1" presStyleIdx="0" presStyleCnt="4" custScaleX="214631" custScaleY="65160" custLinFactNeighborX="-4585" custLinFactNeighborY="-4599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B45577D1-0D4D-4B07-8F2B-1C6C5B92FC5C}" type="pres">
      <dgm:prSet presAssocID="{8A57E5AE-B026-4632-B0DA-959D5D6CC3DE}" presName="Name56" presStyleLbl="parChTrans1D2" presStyleIdx="0" presStyleCnt="3"/>
      <dgm:spPr/>
      <dgm:t>
        <a:bodyPr/>
        <a:lstStyle/>
        <a:p>
          <a:endParaRPr lang="ru-RU"/>
        </a:p>
      </dgm:t>
    </dgm:pt>
    <dgm:pt modelId="{FD146AB9-5956-4CB8-80D7-4D7986D6B17D}" type="pres">
      <dgm:prSet presAssocID="{74BFDE78-7D92-4E48-9CD3-CDFAC1551851}" presName="text0" presStyleLbl="node1" presStyleIdx="1" presStyleCnt="4" custScaleX="280654" custRadScaleRad="21062" custRadScaleInc="26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AB4CB-1318-4AA1-8C53-11CD6BEB2730}" type="pres">
      <dgm:prSet presAssocID="{E577E60F-50D7-4CF5-B39B-036943D0A2B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6770DF6-E2FB-4CB6-B398-0407B7C4F8A5}" type="pres">
      <dgm:prSet presAssocID="{D95F78C1-A83B-47DB-B9F0-3AFDC7F6034D}" presName="text0" presStyleLbl="node1" presStyleIdx="2" presStyleCnt="4" custScaleX="279508" custScaleY="118263" custRadScaleRad="134563" custRadScaleInc="-2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967AA-57F4-47EF-B75A-F14312863972}" type="pres">
      <dgm:prSet presAssocID="{8F28355B-9378-4E51-9FE4-92E8ABDEA2B2}" presName="Name56" presStyleLbl="parChTrans1D2" presStyleIdx="2" presStyleCnt="3"/>
      <dgm:spPr/>
      <dgm:t>
        <a:bodyPr/>
        <a:lstStyle/>
        <a:p>
          <a:endParaRPr lang="ru-RU"/>
        </a:p>
      </dgm:t>
    </dgm:pt>
    <dgm:pt modelId="{CA3EA1EA-020F-475C-8192-53F02FE925F4}" type="pres">
      <dgm:prSet presAssocID="{7F8F1C10-3CB1-473E-B085-7DF5C2426717}" presName="text0" presStyleLbl="node1" presStyleIdx="3" presStyleCnt="4" custScaleX="274786" custScaleY="122918" custRadScaleRad="70486" custRadScaleInc="-17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56F352-5A85-45D2-B08F-6BF033A0125A}" type="presOf" srcId="{74BFDE78-7D92-4E48-9CD3-CDFAC1551851}" destId="{FD146AB9-5956-4CB8-80D7-4D7986D6B17D}" srcOrd="0" destOrd="0" presId="urn:microsoft.com/office/officeart/2008/layout/RadialCluster"/>
    <dgm:cxn modelId="{71B2D40F-9435-4045-808A-3DD224B504DF}" type="presOf" srcId="{D95F78C1-A83B-47DB-B9F0-3AFDC7F6034D}" destId="{A6770DF6-E2FB-4CB6-B398-0407B7C4F8A5}" srcOrd="0" destOrd="0" presId="urn:microsoft.com/office/officeart/2008/layout/RadialCluster"/>
    <dgm:cxn modelId="{73BAB84B-D0F5-4864-BB87-39370A22360B}" type="presOf" srcId="{8E6972E6-8F97-42BB-9798-31E7CF4C611D}" destId="{2AF2B12C-C60B-4FC3-8055-AEA2A1A2F071}" srcOrd="0" destOrd="0" presId="urn:microsoft.com/office/officeart/2008/layout/RadialCluster"/>
    <dgm:cxn modelId="{FF617EBC-0E50-40A6-ACC1-0EFE0220F095}" type="presOf" srcId="{7F8F1C10-3CB1-473E-B085-7DF5C2426717}" destId="{CA3EA1EA-020F-475C-8192-53F02FE925F4}" srcOrd="0" destOrd="0" presId="urn:microsoft.com/office/officeart/2008/layout/RadialCluster"/>
    <dgm:cxn modelId="{8EC2B7E2-AE34-4FA4-A770-46B68E4CF481}" type="presOf" srcId="{8A57E5AE-B026-4632-B0DA-959D5D6CC3DE}" destId="{B45577D1-0D4D-4B07-8F2B-1C6C5B92FC5C}" srcOrd="0" destOrd="0" presId="urn:microsoft.com/office/officeart/2008/layout/RadialCluster"/>
    <dgm:cxn modelId="{3557D2D9-B32F-48F4-8D84-2D8C5614B1E3}" srcId="{B4FC197B-55A0-4AA8-8D12-D223C5D82FCE}" destId="{74BFDE78-7D92-4E48-9CD3-CDFAC1551851}" srcOrd="0" destOrd="0" parTransId="{8A57E5AE-B026-4632-B0DA-959D5D6CC3DE}" sibTransId="{0BDD5F91-BFF3-482A-99C9-5937DAD387E1}"/>
    <dgm:cxn modelId="{BDE6071B-569C-4F94-8168-A24505AC0114}" srcId="{B4FC197B-55A0-4AA8-8D12-D223C5D82FCE}" destId="{D95F78C1-A83B-47DB-B9F0-3AFDC7F6034D}" srcOrd="1" destOrd="0" parTransId="{E577E60F-50D7-4CF5-B39B-036943D0A2B4}" sibTransId="{617D9CE8-A837-4CBB-A6C7-EE9A1C17D5C8}"/>
    <dgm:cxn modelId="{78131688-363F-4576-8D1E-709F65F2F388}" type="presOf" srcId="{E577E60F-50D7-4CF5-B39B-036943D0A2B4}" destId="{6D3AB4CB-1318-4AA1-8C53-11CD6BEB2730}" srcOrd="0" destOrd="0" presId="urn:microsoft.com/office/officeart/2008/layout/RadialCluster"/>
    <dgm:cxn modelId="{A620A15C-089E-4A25-AA26-7DD80D6B3C70}" srcId="{8E6972E6-8F97-42BB-9798-31E7CF4C611D}" destId="{B4FC197B-55A0-4AA8-8D12-D223C5D82FCE}" srcOrd="0" destOrd="0" parTransId="{4BB1D3EE-7EF9-40A4-84BB-7AD6967FE6AE}" sibTransId="{512252CC-60A3-439F-9482-B1D30B970831}"/>
    <dgm:cxn modelId="{9F3BF0D7-F9B5-4201-9865-F8AE1EA79164}" type="presOf" srcId="{B4FC197B-55A0-4AA8-8D12-D223C5D82FCE}" destId="{DF64F87C-F619-4F72-A054-A378625F75B1}" srcOrd="0" destOrd="0" presId="urn:microsoft.com/office/officeart/2008/layout/RadialCluster"/>
    <dgm:cxn modelId="{326D55D7-B063-49AA-B53F-41869E3BB947}" type="presOf" srcId="{8F28355B-9378-4E51-9FE4-92E8ABDEA2B2}" destId="{779967AA-57F4-47EF-B75A-F14312863972}" srcOrd="0" destOrd="0" presId="urn:microsoft.com/office/officeart/2008/layout/RadialCluster"/>
    <dgm:cxn modelId="{B98231C5-EFC3-4F41-8297-C0C976152B91}" srcId="{B4FC197B-55A0-4AA8-8D12-D223C5D82FCE}" destId="{7F8F1C10-3CB1-473E-B085-7DF5C2426717}" srcOrd="2" destOrd="0" parTransId="{8F28355B-9378-4E51-9FE4-92E8ABDEA2B2}" sibTransId="{0556B8B5-6521-4496-ADA4-3155C57AE096}"/>
    <dgm:cxn modelId="{8CC83785-9C10-4661-A22F-07495F80508C}" type="presParOf" srcId="{2AF2B12C-C60B-4FC3-8055-AEA2A1A2F071}" destId="{274F5837-EB94-47FC-B7CB-374673062D2A}" srcOrd="0" destOrd="0" presId="urn:microsoft.com/office/officeart/2008/layout/RadialCluster"/>
    <dgm:cxn modelId="{AE7D9AB9-BB96-4B55-B977-B71831F22C48}" type="presParOf" srcId="{274F5837-EB94-47FC-B7CB-374673062D2A}" destId="{DF64F87C-F619-4F72-A054-A378625F75B1}" srcOrd="0" destOrd="0" presId="urn:microsoft.com/office/officeart/2008/layout/RadialCluster"/>
    <dgm:cxn modelId="{E6D65141-D018-4AA7-AB91-1300A8D79908}" type="presParOf" srcId="{274F5837-EB94-47FC-B7CB-374673062D2A}" destId="{B45577D1-0D4D-4B07-8F2B-1C6C5B92FC5C}" srcOrd="1" destOrd="0" presId="urn:microsoft.com/office/officeart/2008/layout/RadialCluster"/>
    <dgm:cxn modelId="{D2EB378C-017D-498B-A000-1D57466A597B}" type="presParOf" srcId="{274F5837-EB94-47FC-B7CB-374673062D2A}" destId="{FD146AB9-5956-4CB8-80D7-4D7986D6B17D}" srcOrd="2" destOrd="0" presId="urn:microsoft.com/office/officeart/2008/layout/RadialCluster"/>
    <dgm:cxn modelId="{248E5C02-5E9A-4C93-B0E0-3866888CA873}" type="presParOf" srcId="{274F5837-EB94-47FC-B7CB-374673062D2A}" destId="{6D3AB4CB-1318-4AA1-8C53-11CD6BEB2730}" srcOrd="3" destOrd="0" presId="urn:microsoft.com/office/officeart/2008/layout/RadialCluster"/>
    <dgm:cxn modelId="{51809413-E0AD-4D22-8C83-662CAE98D648}" type="presParOf" srcId="{274F5837-EB94-47FC-B7CB-374673062D2A}" destId="{A6770DF6-E2FB-4CB6-B398-0407B7C4F8A5}" srcOrd="4" destOrd="0" presId="urn:microsoft.com/office/officeart/2008/layout/RadialCluster"/>
    <dgm:cxn modelId="{11875084-BC79-4B9E-881C-66D34A9AB703}" type="presParOf" srcId="{274F5837-EB94-47FC-B7CB-374673062D2A}" destId="{779967AA-57F4-47EF-B75A-F14312863972}" srcOrd="5" destOrd="0" presId="urn:microsoft.com/office/officeart/2008/layout/RadialCluster"/>
    <dgm:cxn modelId="{BD6F8A08-CB31-4E2E-A720-9F31BC34689F}" type="presParOf" srcId="{274F5837-EB94-47FC-B7CB-374673062D2A}" destId="{CA3EA1EA-020F-475C-8192-53F02FE925F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C15F00-6DC7-4409-83B7-BBDC6F1C031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AA11AB-085A-48A5-A2A9-3C630D9FFAC5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Принципы телефона доверия 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161B5-F0B3-4C3C-B801-23A12537BB03}" type="parTrans" cxnId="{DF9CC5A0-F73C-4E3D-B8F6-C12509B7825B}">
      <dgm:prSet/>
      <dgm:spPr/>
      <dgm:t>
        <a:bodyPr/>
        <a:lstStyle/>
        <a:p>
          <a:endParaRPr lang="ru-RU"/>
        </a:p>
      </dgm:t>
    </dgm:pt>
    <dgm:pt modelId="{12AC8F42-F276-47E3-BE3C-D1BA7B80A677}" type="sibTrans" cxnId="{DF9CC5A0-F73C-4E3D-B8F6-C12509B7825B}">
      <dgm:prSet/>
      <dgm:spPr/>
      <dgm:t>
        <a:bodyPr/>
        <a:lstStyle/>
        <a:p>
          <a:endParaRPr lang="ru-RU"/>
        </a:p>
      </dgm:t>
    </dgm:pt>
    <dgm:pt modelId="{669D71DA-C380-4EBB-A8DB-28CD98DF0833}">
      <dgm:prSet phldrT="[Текст]" custT="1"/>
      <dgm:spPr/>
      <dgm:t>
        <a:bodyPr/>
        <a:lstStyle/>
        <a:p>
          <a:r>
            <a:rPr lang="ru-RU" sz="2800" b="1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Конфиденциальность</a:t>
          </a:r>
          <a:r>
            <a:rPr lang="ru-RU" sz="2800" dirty="0" smtClean="0"/>
            <a:t> </a:t>
          </a:r>
          <a:endParaRPr lang="ru-RU" sz="2800" dirty="0"/>
        </a:p>
      </dgm:t>
    </dgm:pt>
    <dgm:pt modelId="{43B4014E-4C81-4911-AFA3-942E52567E00}" type="parTrans" cxnId="{931344A4-233F-47B7-B5B7-AD43A6EAC47E}">
      <dgm:prSet/>
      <dgm:spPr/>
      <dgm:t>
        <a:bodyPr/>
        <a:lstStyle/>
        <a:p>
          <a:endParaRPr lang="ru-RU"/>
        </a:p>
      </dgm:t>
    </dgm:pt>
    <dgm:pt modelId="{600CE62C-12A4-451A-BA10-7BCB8CD7BA78}" type="sibTrans" cxnId="{931344A4-233F-47B7-B5B7-AD43A6EAC47E}">
      <dgm:prSet/>
      <dgm:spPr/>
      <dgm:t>
        <a:bodyPr/>
        <a:lstStyle/>
        <a:p>
          <a:endParaRPr lang="ru-RU"/>
        </a:p>
      </dgm:t>
    </dgm:pt>
    <dgm:pt modelId="{0089AF7D-C6EA-4D9D-B4DE-5E885CAEDD2B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Толерантность 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45DF16-F4DC-4E97-ABAA-D09AB50DCB25}" type="parTrans" cxnId="{9F77BFD2-9302-4E2D-8C9F-405E5CC09698}">
      <dgm:prSet/>
      <dgm:spPr/>
      <dgm:t>
        <a:bodyPr/>
        <a:lstStyle/>
        <a:p>
          <a:endParaRPr lang="ru-RU"/>
        </a:p>
      </dgm:t>
    </dgm:pt>
    <dgm:pt modelId="{F882D696-20F0-44F4-996F-2945C8419C58}" type="sibTrans" cxnId="{9F77BFD2-9302-4E2D-8C9F-405E5CC09698}">
      <dgm:prSet/>
      <dgm:spPr/>
      <dgm:t>
        <a:bodyPr/>
        <a:lstStyle/>
        <a:p>
          <a:endParaRPr lang="ru-RU"/>
        </a:p>
      </dgm:t>
    </dgm:pt>
    <dgm:pt modelId="{70A9521E-117D-45CC-B3AB-C6FEC4550340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Анонимность 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4596F-21EE-4326-95C8-FDDAC9E3BF7F}" type="parTrans" cxnId="{9C9AC532-2994-4BC5-9DF8-DC070E60D889}">
      <dgm:prSet/>
      <dgm:spPr/>
      <dgm:t>
        <a:bodyPr/>
        <a:lstStyle/>
        <a:p>
          <a:endParaRPr lang="ru-RU"/>
        </a:p>
      </dgm:t>
    </dgm:pt>
    <dgm:pt modelId="{F6981A88-FDEE-4E49-BE64-CD43A4BF78CA}" type="sibTrans" cxnId="{9C9AC532-2994-4BC5-9DF8-DC070E60D889}">
      <dgm:prSet/>
      <dgm:spPr/>
      <dgm:t>
        <a:bodyPr/>
        <a:lstStyle/>
        <a:p>
          <a:endParaRPr lang="ru-RU"/>
        </a:p>
      </dgm:t>
    </dgm:pt>
    <dgm:pt modelId="{4F40C1E0-90B5-4021-AF63-3EB7A1DED581}">
      <dgm:prSet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разговором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2844D-8C7F-4236-B0D5-C4DBAFDEFCA4}" type="parTrans" cxnId="{39591D45-179B-4F5F-84B4-8C97136E721D}">
      <dgm:prSet/>
      <dgm:spPr/>
      <dgm:t>
        <a:bodyPr/>
        <a:lstStyle/>
        <a:p>
          <a:endParaRPr lang="ru-RU"/>
        </a:p>
      </dgm:t>
    </dgm:pt>
    <dgm:pt modelId="{88DE25EC-083C-4BE7-87E6-1EE310454AA4}" type="sibTrans" cxnId="{39591D45-179B-4F5F-84B4-8C97136E721D}">
      <dgm:prSet/>
      <dgm:spPr/>
      <dgm:t>
        <a:bodyPr/>
        <a:lstStyle/>
        <a:p>
          <a:endParaRPr lang="ru-RU"/>
        </a:p>
      </dgm:t>
    </dgm:pt>
    <dgm:pt modelId="{61FC0ED0-944B-45B3-B1BB-BA16CC80F814}" type="pres">
      <dgm:prSet presAssocID="{3CC15F00-6DC7-4409-83B7-BBDC6F1C031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5E4A1F-2D41-49DC-B8C6-AE8B6AB2ABBE}" type="pres">
      <dgm:prSet presAssocID="{60AA11AB-085A-48A5-A2A9-3C630D9FFAC5}" presName="root1" presStyleCnt="0"/>
      <dgm:spPr/>
    </dgm:pt>
    <dgm:pt modelId="{C397BF87-78EA-44CD-86FC-27C7FF4E12DE}" type="pres">
      <dgm:prSet presAssocID="{60AA11AB-085A-48A5-A2A9-3C630D9FFAC5}" presName="LevelOneTextNode" presStyleLbl="node0" presStyleIdx="0" presStyleCnt="1" custLinFactX="-43950" custLinFactNeighborX="-10000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32F212-D367-4133-98D2-B749BE354D57}" type="pres">
      <dgm:prSet presAssocID="{60AA11AB-085A-48A5-A2A9-3C630D9FFAC5}" presName="level2hierChild" presStyleCnt="0"/>
      <dgm:spPr/>
    </dgm:pt>
    <dgm:pt modelId="{B2CF7B45-C20B-4CEF-971C-D9B5ADE7A537}" type="pres">
      <dgm:prSet presAssocID="{43B4014E-4C81-4911-AFA3-942E52567E00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594B4BB-5295-41F7-B36F-1E52DB6F57EA}" type="pres">
      <dgm:prSet presAssocID="{43B4014E-4C81-4911-AFA3-942E52567E0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F793DEA-CAD9-4993-86A2-0EE67676680C}" type="pres">
      <dgm:prSet presAssocID="{669D71DA-C380-4EBB-A8DB-28CD98DF0833}" presName="root2" presStyleCnt="0"/>
      <dgm:spPr/>
    </dgm:pt>
    <dgm:pt modelId="{121342B8-0005-4B14-840B-5D98A41FAEFF}" type="pres">
      <dgm:prSet presAssocID="{669D71DA-C380-4EBB-A8DB-28CD98DF0833}" presName="LevelTwoTextNode" presStyleLbl="node2" presStyleIdx="0" presStyleCnt="4" custScaleX="111563" custLinFactNeighborX="28979" custLinFactNeighborY="-4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03A13D-A767-4298-B8C7-637D85B87FAC}" type="pres">
      <dgm:prSet presAssocID="{669D71DA-C380-4EBB-A8DB-28CD98DF0833}" presName="level3hierChild" presStyleCnt="0"/>
      <dgm:spPr/>
    </dgm:pt>
    <dgm:pt modelId="{174D0D15-E053-46F1-BF20-34FB3C69CCF5}" type="pres">
      <dgm:prSet presAssocID="{DD45DF16-F4DC-4E97-ABAA-D09AB50DCB25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C736B42E-A2B7-45FC-B0F0-E11B9500A312}" type="pres">
      <dgm:prSet presAssocID="{DD45DF16-F4DC-4E97-ABAA-D09AB50DCB2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3CDB559-DAFE-41B5-B513-726E8FEB811E}" type="pres">
      <dgm:prSet presAssocID="{0089AF7D-C6EA-4D9D-B4DE-5E885CAEDD2B}" presName="root2" presStyleCnt="0"/>
      <dgm:spPr/>
    </dgm:pt>
    <dgm:pt modelId="{E41904AA-181D-451E-A400-FAB350027924}" type="pres">
      <dgm:prSet presAssocID="{0089AF7D-C6EA-4D9D-B4DE-5E885CAEDD2B}" presName="LevelTwoTextNode" presStyleLbl="node2" presStyleIdx="1" presStyleCnt="4" custScaleX="106171" custLinFactNeighborX="20533" custLinFactNeighborY="-52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E97C79-A010-4EC5-9270-BB0EFE4166E2}" type="pres">
      <dgm:prSet presAssocID="{0089AF7D-C6EA-4D9D-B4DE-5E885CAEDD2B}" presName="level3hierChild" presStyleCnt="0"/>
      <dgm:spPr/>
    </dgm:pt>
    <dgm:pt modelId="{1B147A21-3A8D-4AA7-8BA8-74F9BA84A6C4}" type="pres">
      <dgm:prSet presAssocID="{EDE4596F-21EE-4326-95C8-FDDAC9E3BF7F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C0B551E8-61F4-48EB-A54F-ACCCBC8CD67D}" type="pres">
      <dgm:prSet presAssocID="{EDE4596F-21EE-4326-95C8-FDDAC9E3BF7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A73AA97-9772-4419-858F-0E810FC07A22}" type="pres">
      <dgm:prSet presAssocID="{70A9521E-117D-45CC-B3AB-C6FEC4550340}" presName="root2" presStyleCnt="0"/>
      <dgm:spPr/>
    </dgm:pt>
    <dgm:pt modelId="{62487D8F-1E1F-41C0-B89F-336F8778AE90}" type="pres">
      <dgm:prSet presAssocID="{70A9521E-117D-45CC-B3AB-C6FEC4550340}" presName="LevelTwoTextNode" presStyleLbl="node2" presStyleIdx="2" presStyleCnt="4" custLinFactNeighborX="28979" custLinFactNeighborY="1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48D7B9-FA17-4423-B9E7-65088478A54A}" type="pres">
      <dgm:prSet presAssocID="{70A9521E-117D-45CC-B3AB-C6FEC4550340}" presName="level3hierChild" presStyleCnt="0"/>
      <dgm:spPr/>
    </dgm:pt>
    <dgm:pt modelId="{D9CF8D71-FD5B-4991-8AD0-E7EF399CCC05}" type="pres">
      <dgm:prSet presAssocID="{58F2844D-8C7F-4236-B0D5-C4DBAFDEFCA4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09702649-604B-4214-8435-C75841C7CB2E}" type="pres">
      <dgm:prSet presAssocID="{58F2844D-8C7F-4236-B0D5-C4DBAFDEFCA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B73DA14-BB7C-472F-8C46-4DC29620B9E1}" type="pres">
      <dgm:prSet presAssocID="{4F40C1E0-90B5-4021-AF63-3EB7A1DED581}" presName="root2" presStyleCnt="0"/>
      <dgm:spPr/>
    </dgm:pt>
    <dgm:pt modelId="{31EF8992-9ADF-4503-8257-8962769087B5}" type="pres">
      <dgm:prSet presAssocID="{4F40C1E0-90B5-4021-AF63-3EB7A1DED581}" presName="LevelTwoTextNode" presStyleLbl="node2" presStyleIdx="3" presStyleCnt="4" custScaleX="140010" custLinFactNeighborX="18422" custLinFactNeighborY="148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DDACFD-5F83-4827-BA2A-22C19CDB8A4C}" type="pres">
      <dgm:prSet presAssocID="{4F40C1E0-90B5-4021-AF63-3EB7A1DED581}" presName="level3hierChild" presStyleCnt="0"/>
      <dgm:spPr/>
    </dgm:pt>
  </dgm:ptLst>
  <dgm:cxnLst>
    <dgm:cxn modelId="{CCE0E21B-3894-4A82-9F78-9630C4239F2A}" type="presOf" srcId="{EDE4596F-21EE-4326-95C8-FDDAC9E3BF7F}" destId="{1B147A21-3A8D-4AA7-8BA8-74F9BA84A6C4}" srcOrd="0" destOrd="0" presId="urn:microsoft.com/office/officeart/2008/layout/HorizontalMultiLevelHierarchy"/>
    <dgm:cxn modelId="{931344A4-233F-47B7-B5B7-AD43A6EAC47E}" srcId="{60AA11AB-085A-48A5-A2A9-3C630D9FFAC5}" destId="{669D71DA-C380-4EBB-A8DB-28CD98DF0833}" srcOrd="0" destOrd="0" parTransId="{43B4014E-4C81-4911-AFA3-942E52567E00}" sibTransId="{600CE62C-12A4-451A-BA10-7BCB8CD7BA78}"/>
    <dgm:cxn modelId="{290A7158-6EF5-47AC-B0B0-4606C6E2B287}" type="presOf" srcId="{70A9521E-117D-45CC-B3AB-C6FEC4550340}" destId="{62487D8F-1E1F-41C0-B89F-336F8778AE90}" srcOrd="0" destOrd="0" presId="urn:microsoft.com/office/officeart/2008/layout/HorizontalMultiLevelHierarchy"/>
    <dgm:cxn modelId="{3AD6B213-DD33-40E5-B708-C0624FBE41DB}" type="presOf" srcId="{EDE4596F-21EE-4326-95C8-FDDAC9E3BF7F}" destId="{C0B551E8-61F4-48EB-A54F-ACCCBC8CD67D}" srcOrd="1" destOrd="0" presId="urn:microsoft.com/office/officeart/2008/layout/HorizontalMultiLevelHierarchy"/>
    <dgm:cxn modelId="{DA7CDCC4-253C-4D85-B7A9-431F2B6F7E58}" type="presOf" srcId="{58F2844D-8C7F-4236-B0D5-C4DBAFDEFCA4}" destId="{D9CF8D71-FD5B-4991-8AD0-E7EF399CCC05}" srcOrd="0" destOrd="0" presId="urn:microsoft.com/office/officeart/2008/layout/HorizontalMultiLevelHierarchy"/>
    <dgm:cxn modelId="{9C9AC532-2994-4BC5-9DF8-DC070E60D889}" srcId="{60AA11AB-085A-48A5-A2A9-3C630D9FFAC5}" destId="{70A9521E-117D-45CC-B3AB-C6FEC4550340}" srcOrd="2" destOrd="0" parTransId="{EDE4596F-21EE-4326-95C8-FDDAC9E3BF7F}" sibTransId="{F6981A88-FDEE-4E49-BE64-CD43A4BF78CA}"/>
    <dgm:cxn modelId="{9F77BFD2-9302-4E2D-8C9F-405E5CC09698}" srcId="{60AA11AB-085A-48A5-A2A9-3C630D9FFAC5}" destId="{0089AF7D-C6EA-4D9D-B4DE-5E885CAEDD2B}" srcOrd="1" destOrd="0" parTransId="{DD45DF16-F4DC-4E97-ABAA-D09AB50DCB25}" sibTransId="{F882D696-20F0-44F4-996F-2945C8419C58}"/>
    <dgm:cxn modelId="{5167E06A-F609-4D3B-9C8A-02A4E89C16A9}" type="presOf" srcId="{3CC15F00-6DC7-4409-83B7-BBDC6F1C031E}" destId="{61FC0ED0-944B-45B3-B1BB-BA16CC80F814}" srcOrd="0" destOrd="0" presId="urn:microsoft.com/office/officeart/2008/layout/HorizontalMultiLevelHierarchy"/>
    <dgm:cxn modelId="{24E623ED-17E9-499E-9E59-009D02907E9D}" type="presOf" srcId="{58F2844D-8C7F-4236-B0D5-C4DBAFDEFCA4}" destId="{09702649-604B-4214-8435-C75841C7CB2E}" srcOrd="1" destOrd="0" presId="urn:microsoft.com/office/officeart/2008/layout/HorizontalMultiLevelHierarchy"/>
    <dgm:cxn modelId="{4F908457-13E4-45E5-8A60-69FC5EB2CF18}" type="presOf" srcId="{4F40C1E0-90B5-4021-AF63-3EB7A1DED581}" destId="{31EF8992-9ADF-4503-8257-8962769087B5}" srcOrd="0" destOrd="0" presId="urn:microsoft.com/office/officeart/2008/layout/HorizontalMultiLevelHierarchy"/>
    <dgm:cxn modelId="{DF9CC5A0-F73C-4E3D-B8F6-C12509B7825B}" srcId="{3CC15F00-6DC7-4409-83B7-BBDC6F1C031E}" destId="{60AA11AB-085A-48A5-A2A9-3C630D9FFAC5}" srcOrd="0" destOrd="0" parTransId="{E84161B5-F0B3-4C3C-B801-23A12537BB03}" sibTransId="{12AC8F42-F276-47E3-BE3C-D1BA7B80A677}"/>
    <dgm:cxn modelId="{2C650398-BBAE-4100-AE9A-6A0CC685A487}" type="presOf" srcId="{DD45DF16-F4DC-4E97-ABAA-D09AB50DCB25}" destId="{174D0D15-E053-46F1-BF20-34FB3C69CCF5}" srcOrd="0" destOrd="0" presId="urn:microsoft.com/office/officeart/2008/layout/HorizontalMultiLevelHierarchy"/>
    <dgm:cxn modelId="{5DCB9481-7CBB-4BD6-893E-8CDC400C55B4}" type="presOf" srcId="{DD45DF16-F4DC-4E97-ABAA-D09AB50DCB25}" destId="{C736B42E-A2B7-45FC-B0F0-E11B9500A312}" srcOrd="1" destOrd="0" presId="urn:microsoft.com/office/officeart/2008/layout/HorizontalMultiLevelHierarchy"/>
    <dgm:cxn modelId="{8F66CC38-4A4B-43B7-99D0-B39BE971AA1F}" type="presOf" srcId="{43B4014E-4C81-4911-AFA3-942E52567E00}" destId="{7594B4BB-5295-41F7-B36F-1E52DB6F57EA}" srcOrd="1" destOrd="0" presId="urn:microsoft.com/office/officeart/2008/layout/HorizontalMultiLevelHierarchy"/>
    <dgm:cxn modelId="{BBB01358-D45B-4C46-A9A1-72EC2C57E966}" type="presOf" srcId="{43B4014E-4C81-4911-AFA3-942E52567E00}" destId="{B2CF7B45-C20B-4CEF-971C-D9B5ADE7A537}" srcOrd="0" destOrd="0" presId="urn:microsoft.com/office/officeart/2008/layout/HorizontalMultiLevelHierarchy"/>
    <dgm:cxn modelId="{9D9CB2F7-E8CB-46BC-8671-F13D44A6F06B}" type="presOf" srcId="{0089AF7D-C6EA-4D9D-B4DE-5E885CAEDD2B}" destId="{E41904AA-181D-451E-A400-FAB350027924}" srcOrd="0" destOrd="0" presId="urn:microsoft.com/office/officeart/2008/layout/HorizontalMultiLevelHierarchy"/>
    <dgm:cxn modelId="{5AD1ED08-1A30-4F7E-ABA5-0104DCCD328C}" type="presOf" srcId="{669D71DA-C380-4EBB-A8DB-28CD98DF0833}" destId="{121342B8-0005-4B14-840B-5D98A41FAEFF}" srcOrd="0" destOrd="0" presId="urn:microsoft.com/office/officeart/2008/layout/HorizontalMultiLevelHierarchy"/>
    <dgm:cxn modelId="{39591D45-179B-4F5F-84B4-8C97136E721D}" srcId="{60AA11AB-085A-48A5-A2A9-3C630D9FFAC5}" destId="{4F40C1E0-90B5-4021-AF63-3EB7A1DED581}" srcOrd="3" destOrd="0" parTransId="{58F2844D-8C7F-4236-B0D5-C4DBAFDEFCA4}" sibTransId="{88DE25EC-083C-4BE7-87E6-1EE310454AA4}"/>
    <dgm:cxn modelId="{C3F7A14B-B26D-4E20-AB04-36E41974DE25}" type="presOf" srcId="{60AA11AB-085A-48A5-A2A9-3C630D9FFAC5}" destId="{C397BF87-78EA-44CD-86FC-27C7FF4E12DE}" srcOrd="0" destOrd="0" presId="urn:microsoft.com/office/officeart/2008/layout/HorizontalMultiLevelHierarchy"/>
    <dgm:cxn modelId="{78D41500-7C98-4DCC-99A0-1F2767DF93BC}" type="presParOf" srcId="{61FC0ED0-944B-45B3-B1BB-BA16CC80F814}" destId="{BF5E4A1F-2D41-49DC-B8C6-AE8B6AB2ABBE}" srcOrd="0" destOrd="0" presId="urn:microsoft.com/office/officeart/2008/layout/HorizontalMultiLevelHierarchy"/>
    <dgm:cxn modelId="{15507CC9-48EE-4744-8FC7-81522FDC1850}" type="presParOf" srcId="{BF5E4A1F-2D41-49DC-B8C6-AE8B6AB2ABBE}" destId="{C397BF87-78EA-44CD-86FC-27C7FF4E12DE}" srcOrd="0" destOrd="0" presId="urn:microsoft.com/office/officeart/2008/layout/HorizontalMultiLevelHierarchy"/>
    <dgm:cxn modelId="{0F99F5CB-7A31-44F6-B58D-13EC64A7C9C1}" type="presParOf" srcId="{BF5E4A1F-2D41-49DC-B8C6-AE8B6AB2ABBE}" destId="{6A32F212-D367-4133-98D2-B749BE354D57}" srcOrd="1" destOrd="0" presId="urn:microsoft.com/office/officeart/2008/layout/HorizontalMultiLevelHierarchy"/>
    <dgm:cxn modelId="{468CA24A-17ED-4EDF-A7FC-6B7363F4B002}" type="presParOf" srcId="{6A32F212-D367-4133-98D2-B749BE354D57}" destId="{B2CF7B45-C20B-4CEF-971C-D9B5ADE7A537}" srcOrd="0" destOrd="0" presId="urn:microsoft.com/office/officeart/2008/layout/HorizontalMultiLevelHierarchy"/>
    <dgm:cxn modelId="{ABF35CA2-78FD-4930-838C-E84E809D4F6A}" type="presParOf" srcId="{B2CF7B45-C20B-4CEF-971C-D9B5ADE7A537}" destId="{7594B4BB-5295-41F7-B36F-1E52DB6F57EA}" srcOrd="0" destOrd="0" presId="urn:microsoft.com/office/officeart/2008/layout/HorizontalMultiLevelHierarchy"/>
    <dgm:cxn modelId="{82EEB687-B3A8-4B5B-8426-9E6516236145}" type="presParOf" srcId="{6A32F212-D367-4133-98D2-B749BE354D57}" destId="{EF793DEA-CAD9-4993-86A2-0EE67676680C}" srcOrd="1" destOrd="0" presId="urn:microsoft.com/office/officeart/2008/layout/HorizontalMultiLevelHierarchy"/>
    <dgm:cxn modelId="{FC27E5F5-7FDC-4CBC-A8B3-9F35001CDCEB}" type="presParOf" srcId="{EF793DEA-CAD9-4993-86A2-0EE67676680C}" destId="{121342B8-0005-4B14-840B-5D98A41FAEFF}" srcOrd="0" destOrd="0" presId="urn:microsoft.com/office/officeart/2008/layout/HorizontalMultiLevelHierarchy"/>
    <dgm:cxn modelId="{A8DE22AF-37B3-46CF-8F5F-065CBF6BDAE8}" type="presParOf" srcId="{EF793DEA-CAD9-4993-86A2-0EE67676680C}" destId="{AF03A13D-A767-4298-B8C7-637D85B87FAC}" srcOrd="1" destOrd="0" presId="urn:microsoft.com/office/officeart/2008/layout/HorizontalMultiLevelHierarchy"/>
    <dgm:cxn modelId="{A192FDA6-DBFA-475C-9470-F270531F490A}" type="presParOf" srcId="{6A32F212-D367-4133-98D2-B749BE354D57}" destId="{174D0D15-E053-46F1-BF20-34FB3C69CCF5}" srcOrd="2" destOrd="0" presId="urn:microsoft.com/office/officeart/2008/layout/HorizontalMultiLevelHierarchy"/>
    <dgm:cxn modelId="{1F15E64A-D3F5-4C13-B320-73D5AC8F346D}" type="presParOf" srcId="{174D0D15-E053-46F1-BF20-34FB3C69CCF5}" destId="{C736B42E-A2B7-45FC-B0F0-E11B9500A312}" srcOrd="0" destOrd="0" presId="urn:microsoft.com/office/officeart/2008/layout/HorizontalMultiLevelHierarchy"/>
    <dgm:cxn modelId="{D4D518F4-1B01-40D0-886A-A56E33605068}" type="presParOf" srcId="{6A32F212-D367-4133-98D2-B749BE354D57}" destId="{23CDB559-DAFE-41B5-B513-726E8FEB811E}" srcOrd="3" destOrd="0" presId="urn:microsoft.com/office/officeart/2008/layout/HorizontalMultiLevelHierarchy"/>
    <dgm:cxn modelId="{11E8116B-4869-44A7-A326-C71BB9C14EDC}" type="presParOf" srcId="{23CDB559-DAFE-41B5-B513-726E8FEB811E}" destId="{E41904AA-181D-451E-A400-FAB350027924}" srcOrd="0" destOrd="0" presId="urn:microsoft.com/office/officeart/2008/layout/HorizontalMultiLevelHierarchy"/>
    <dgm:cxn modelId="{FAE15BEE-A8C3-4226-AB74-9AD0500D64F6}" type="presParOf" srcId="{23CDB559-DAFE-41B5-B513-726E8FEB811E}" destId="{03E97C79-A010-4EC5-9270-BB0EFE4166E2}" srcOrd="1" destOrd="0" presId="urn:microsoft.com/office/officeart/2008/layout/HorizontalMultiLevelHierarchy"/>
    <dgm:cxn modelId="{4B068AC7-79EF-4F72-A286-14BF9D36B0AC}" type="presParOf" srcId="{6A32F212-D367-4133-98D2-B749BE354D57}" destId="{1B147A21-3A8D-4AA7-8BA8-74F9BA84A6C4}" srcOrd="4" destOrd="0" presId="urn:microsoft.com/office/officeart/2008/layout/HorizontalMultiLevelHierarchy"/>
    <dgm:cxn modelId="{5D9433CE-98E9-4168-962E-BA483FABED6D}" type="presParOf" srcId="{1B147A21-3A8D-4AA7-8BA8-74F9BA84A6C4}" destId="{C0B551E8-61F4-48EB-A54F-ACCCBC8CD67D}" srcOrd="0" destOrd="0" presId="urn:microsoft.com/office/officeart/2008/layout/HorizontalMultiLevelHierarchy"/>
    <dgm:cxn modelId="{F55263C8-CE07-4948-BA63-53E880EE8A44}" type="presParOf" srcId="{6A32F212-D367-4133-98D2-B749BE354D57}" destId="{CA73AA97-9772-4419-858F-0E810FC07A22}" srcOrd="5" destOrd="0" presId="urn:microsoft.com/office/officeart/2008/layout/HorizontalMultiLevelHierarchy"/>
    <dgm:cxn modelId="{47EC8CB4-D688-4C0D-9252-D73103B80BC3}" type="presParOf" srcId="{CA73AA97-9772-4419-858F-0E810FC07A22}" destId="{62487D8F-1E1F-41C0-B89F-336F8778AE90}" srcOrd="0" destOrd="0" presId="urn:microsoft.com/office/officeart/2008/layout/HorizontalMultiLevelHierarchy"/>
    <dgm:cxn modelId="{37CB04B9-B779-4476-9CEE-CC5AF5701F4B}" type="presParOf" srcId="{CA73AA97-9772-4419-858F-0E810FC07A22}" destId="{E748D7B9-FA17-4423-B9E7-65088478A54A}" srcOrd="1" destOrd="0" presId="urn:microsoft.com/office/officeart/2008/layout/HorizontalMultiLevelHierarchy"/>
    <dgm:cxn modelId="{93D67FDF-4873-4C9B-B357-840E54B89287}" type="presParOf" srcId="{6A32F212-D367-4133-98D2-B749BE354D57}" destId="{D9CF8D71-FD5B-4991-8AD0-E7EF399CCC05}" srcOrd="6" destOrd="0" presId="urn:microsoft.com/office/officeart/2008/layout/HorizontalMultiLevelHierarchy"/>
    <dgm:cxn modelId="{9160E157-5471-4FAE-B6A1-63613FD76941}" type="presParOf" srcId="{D9CF8D71-FD5B-4991-8AD0-E7EF399CCC05}" destId="{09702649-604B-4214-8435-C75841C7CB2E}" srcOrd="0" destOrd="0" presId="urn:microsoft.com/office/officeart/2008/layout/HorizontalMultiLevelHierarchy"/>
    <dgm:cxn modelId="{772134DE-3F46-4E42-BCD1-95EFEB035489}" type="presParOf" srcId="{6A32F212-D367-4133-98D2-B749BE354D57}" destId="{7B73DA14-BB7C-472F-8C46-4DC29620B9E1}" srcOrd="7" destOrd="0" presId="urn:microsoft.com/office/officeart/2008/layout/HorizontalMultiLevelHierarchy"/>
    <dgm:cxn modelId="{429E6658-C27F-460A-A5EB-A89B3C3D2B2E}" type="presParOf" srcId="{7B73DA14-BB7C-472F-8C46-4DC29620B9E1}" destId="{31EF8992-9ADF-4503-8257-8962769087B5}" srcOrd="0" destOrd="0" presId="urn:microsoft.com/office/officeart/2008/layout/HorizontalMultiLevelHierarchy"/>
    <dgm:cxn modelId="{226E4B0F-1706-4FF5-9B0A-6E4E0CDE4C5B}" type="presParOf" srcId="{7B73DA14-BB7C-472F-8C46-4DC29620B9E1}" destId="{B4DDACFD-5F83-4827-BA2A-22C19CDB8A4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4F87C-F619-4F72-A054-A378625F75B1}">
      <dsp:nvSpPr>
        <dsp:cNvPr id="0" name=""/>
        <dsp:cNvSpPr/>
      </dsp:nvSpPr>
      <dsp:spPr>
        <a:xfrm>
          <a:off x="720072" y="635958"/>
          <a:ext cx="3475301" cy="1055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Консультант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1576" y="687462"/>
        <a:ext cx="3372293" cy="952061"/>
      </dsp:txXfrm>
    </dsp:sp>
    <dsp:sp modelId="{B45577D1-0D4D-4B07-8F2B-1C6C5B92FC5C}">
      <dsp:nvSpPr>
        <dsp:cNvPr id="0" name=""/>
        <dsp:cNvSpPr/>
      </dsp:nvSpPr>
      <dsp:spPr>
        <a:xfrm rot="4698146">
          <a:off x="2276271" y="2048051"/>
          <a:ext cx="7291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91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46AB9-5956-4CB8-80D7-4D7986D6B17D}">
      <dsp:nvSpPr>
        <dsp:cNvPr id="0" name=""/>
        <dsp:cNvSpPr/>
      </dsp:nvSpPr>
      <dsp:spPr>
        <a:xfrm>
          <a:off x="1304739" y="2405074"/>
          <a:ext cx="3044710" cy="1084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Специалисты –психологи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7698" y="2458033"/>
        <a:ext cx="2938792" cy="978944"/>
      </dsp:txXfrm>
    </dsp:sp>
    <dsp:sp modelId="{6D3AB4CB-1318-4AA1-8C53-11CD6BEB2730}">
      <dsp:nvSpPr>
        <dsp:cNvPr id="0" name=""/>
        <dsp:cNvSpPr/>
      </dsp:nvSpPr>
      <dsp:spPr>
        <a:xfrm rot="3514390">
          <a:off x="2014409" y="3056169"/>
          <a:ext cx="31996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996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70DF6-E2FB-4CB6-B398-0407B7C4F8A5}">
      <dsp:nvSpPr>
        <dsp:cNvPr id="0" name=""/>
        <dsp:cNvSpPr/>
      </dsp:nvSpPr>
      <dsp:spPr>
        <a:xfrm>
          <a:off x="3324241" y="4421310"/>
          <a:ext cx="3032278" cy="1282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Студенты - психологи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6871" y="4483940"/>
        <a:ext cx="2907018" cy="1157731"/>
      </dsp:txXfrm>
    </dsp:sp>
    <dsp:sp modelId="{779967AA-57F4-47EF-B75A-F14312863972}">
      <dsp:nvSpPr>
        <dsp:cNvPr id="0" name=""/>
        <dsp:cNvSpPr/>
      </dsp:nvSpPr>
      <dsp:spPr>
        <a:xfrm rot="6479830">
          <a:off x="754358" y="2804139"/>
          <a:ext cx="23407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07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EA1EA-020F-475C-8192-53F02FE925F4}">
      <dsp:nvSpPr>
        <dsp:cNvPr id="0" name=""/>
        <dsp:cNvSpPr/>
      </dsp:nvSpPr>
      <dsp:spPr>
        <a:xfrm>
          <a:off x="-144004" y="3917251"/>
          <a:ext cx="2981050" cy="1333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Специально обученные подростки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78908" y="3982347"/>
        <a:ext cx="2850858" cy="1203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F8D71-FD5B-4991-8AD0-E7EF399CCC05}">
      <dsp:nvSpPr>
        <dsp:cNvPr id="0" name=""/>
        <dsp:cNvSpPr/>
      </dsp:nvSpPr>
      <dsp:spPr>
        <a:xfrm>
          <a:off x="1037765" y="2736304"/>
          <a:ext cx="2026125" cy="2099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3062" y="0"/>
              </a:lnTo>
              <a:lnTo>
                <a:pt x="1013062" y="2099970"/>
              </a:lnTo>
              <a:lnTo>
                <a:pt x="2026125" y="20999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977876" y="3713337"/>
        <a:ext cx="145902" cy="145902"/>
      </dsp:txXfrm>
    </dsp:sp>
    <dsp:sp modelId="{1B147A21-3A8D-4AA7-8BA8-74F9BA84A6C4}">
      <dsp:nvSpPr>
        <dsp:cNvPr id="0" name=""/>
        <dsp:cNvSpPr/>
      </dsp:nvSpPr>
      <dsp:spPr>
        <a:xfrm>
          <a:off x="1037765" y="2736304"/>
          <a:ext cx="2385472" cy="662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2736" y="0"/>
              </a:lnTo>
              <a:lnTo>
                <a:pt x="1192736" y="662613"/>
              </a:lnTo>
              <a:lnTo>
                <a:pt x="2385472" y="6626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168606" y="3005715"/>
        <a:ext cx="123789" cy="123789"/>
      </dsp:txXfrm>
    </dsp:sp>
    <dsp:sp modelId="{174D0D15-E053-46F1-BF20-34FB3C69CCF5}">
      <dsp:nvSpPr>
        <dsp:cNvPr id="0" name=""/>
        <dsp:cNvSpPr/>
      </dsp:nvSpPr>
      <dsp:spPr>
        <a:xfrm>
          <a:off x="1037765" y="2033435"/>
          <a:ext cx="2097981" cy="702868"/>
        </a:xfrm>
        <a:custGeom>
          <a:avLst/>
          <a:gdLst/>
          <a:ahLst/>
          <a:cxnLst/>
          <a:rect l="0" t="0" r="0" b="0"/>
          <a:pathLst>
            <a:path>
              <a:moveTo>
                <a:pt x="0" y="702868"/>
              </a:moveTo>
              <a:lnTo>
                <a:pt x="1048990" y="702868"/>
              </a:lnTo>
              <a:lnTo>
                <a:pt x="1048990" y="0"/>
              </a:lnTo>
              <a:lnTo>
                <a:pt x="209798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031441" y="2329555"/>
        <a:ext cx="110629" cy="110629"/>
      </dsp:txXfrm>
    </dsp:sp>
    <dsp:sp modelId="{B2CF7B45-C20B-4CEF-971C-D9B5ADE7A537}">
      <dsp:nvSpPr>
        <dsp:cNvPr id="0" name=""/>
        <dsp:cNvSpPr/>
      </dsp:nvSpPr>
      <dsp:spPr>
        <a:xfrm>
          <a:off x="1037765" y="739829"/>
          <a:ext cx="2385472" cy="1996474"/>
        </a:xfrm>
        <a:custGeom>
          <a:avLst/>
          <a:gdLst/>
          <a:ahLst/>
          <a:cxnLst/>
          <a:rect l="0" t="0" r="0" b="0"/>
          <a:pathLst>
            <a:path>
              <a:moveTo>
                <a:pt x="0" y="1996474"/>
              </a:moveTo>
              <a:lnTo>
                <a:pt x="1192736" y="1996474"/>
              </a:lnTo>
              <a:lnTo>
                <a:pt x="1192736" y="0"/>
              </a:lnTo>
              <a:lnTo>
                <a:pt x="238547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152734" y="1660299"/>
        <a:ext cx="155534" cy="155534"/>
      </dsp:txXfrm>
    </dsp:sp>
    <dsp:sp modelId="{C397BF87-78EA-44CD-86FC-27C7FF4E12DE}">
      <dsp:nvSpPr>
        <dsp:cNvPr id="0" name=""/>
        <dsp:cNvSpPr/>
      </dsp:nvSpPr>
      <dsp:spPr>
        <a:xfrm rot="16200000">
          <a:off x="-2212079" y="2217421"/>
          <a:ext cx="5461924" cy="1037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Принципы телефона доверия 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212079" y="2217421"/>
        <a:ext cx="5461924" cy="1037765"/>
      </dsp:txXfrm>
    </dsp:sp>
    <dsp:sp modelId="{121342B8-0005-4B14-840B-5D98A41FAEFF}">
      <dsp:nvSpPr>
        <dsp:cNvPr id="0" name=""/>
        <dsp:cNvSpPr/>
      </dsp:nvSpPr>
      <dsp:spPr>
        <a:xfrm>
          <a:off x="3423237" y="220946"/>
          <a:ext cx="3797461" cy="1037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Конфиденциальность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3423237" y="220946"/>
        <a:ext cx="3797461" cy="1037765"/>
      </dsp:txXfrm>
    </dsp:sp>
    <dsp:sp modelId="{E41904AA-181D-451E-A400-FAB350027924}">
      <dsp:nvSpPr>
        <dsp:cNvPr id="0" name=""/>
        <dsp:cNvSpPr/>
      </dsp:nvSpPr>
      <dsp:spPr>
        <a:xfrm>
          <a:off x="3135746" y="1514552"/>
          <a:ext cx="3613924" cy="1037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Толерантность 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5746" y="1514552"/>
        <a:ext cx="3613924" cy="1037765"/>
      </dsp:txXfrm>
    </dsp:sp>
    <dsp:sp modelId="{62487D8F-1E1F-41C0-B89F-336F8778AE90}">
      <dsp:nvSpPr>
        <dsp:cNvPr id="0" name=""/>
        <dsp:cNvSpPr/>
      </dsp:nvSpPr>
      <dsp:spPr>
        <a:xfrm>
          <a:off x="3423237" y="2880034"/>
          <a:ext cx="3403871" cy="1037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Анонимность 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3237" y="2880034"/>
        <a:ext cx="3403871" cy="1037765"/>
      </dsp:txXfrm>
    </dsp:sp>
    <dsp:sp modelId="{31EF8992-9ADF-4503-8257-8962769087B5}">
      <dsp:nvSpPr>
        <dsp:cNvPr id="0" name=""/>
        <dsp:cNvSpPr/>
      </dsp:nvSpPr>
      <dsp:spPr>
        <a:xfrm>
          <a:off x="3063890" y="4317391"/>
          <a:ext cx="4765760" cy="1037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разговором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3890" y="4317391"/>
        <a:ext cx="4765760" cy="1037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051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6F59A1D-492F-41DE-9096-E0FBA5DEF312}" type="datetimeFigureOut">
              <a:rPr lang="ru-RU"/>
              <a:pPr/>
              <a:t>11.10.2021</a:t>
            </a:fld>
            <a:endParaRPr lang="ru-RU"/>
          </a:p>
        </p:txBody>
      </p:sp>
      <p:sp>
        <p:nvSpPr>
          <p:cNvPr id="2052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</p:sp>
      <p:sp>
        <p:nvSpPr>
          <p:cNvPr id="2053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4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055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EF3BBFE-7ED5-414D-8C42-FA3A8F9FFB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36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761D64-F177-4305-9CD7-146A48BD0A36}" type="datetimeFigureOut">
              <a:rPr lang="ru-RU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78F4B-6079-4C1A-B2C1-A0A6C9F4C2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3EA81-5A23-4C18-BC7E-31DA4DBEDEA1}" type="datetimeFigureOut">
              <a:rPr lang="ru-RU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4BEED-6A85-45E6-8831-41098A6815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279FF-0D4D-4418-8AC2-C9C68F2FB263}" type="datetimeFigureOut">
              <a:rPr lang="ru-RU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C0D3A-0F0C-4D0B-8FA3-64586B330E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76AC9-394A-4839-9CDB-B582B5656DA5}" type="datetimeFigureOut">
              <a:rPr lang="ru-RU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EEA16-2420-4544-A259-80C779CCC4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06278D-4309-4830-84A0-0B8B94DED158}" type="datetimeFigureOut">
              <a:rPr lang="ru-RU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74F8F-8A60-4982-B917-2AEF740361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1C4A2-BCB2-48A5-8B27-E19501C19FCC}" type="datetimeFigureOut">
              <a:rPr lang="ru-RU"/>
              <a:pPr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CE9B5-DC73-4C72-85C4-C63D010226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B0266F-2665-478E-8251-2FEDCBBB4B14}" type="datetimeFigureOut">
              <a:rPr lang="ru-RU"/>
              <a:pPr/>
              <a:t>11.10.2021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50CC3-3A52-469F-8B49-14B38F4531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98274E-7EB2-41DC-B83E-7D6709FD1D03}" type="datetimeFigureOut">
              <a:rPr lang="ru-RU"/>
              <a:pPr/>
              <a:t>11.10.2021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FD4E9-D92A-4C64-A16E-50696D58AB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D2AAB1-7588-401C-A5C9-5E51CE5704CB}" type="datetimeFigureOut">
              <a:rPr lang="ru-RU"/>
              <a:pPr/>
              <a:t>11.10.2021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8C206-10B0-4626-BE18-AA69963053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CC05E8-EBBB-446B-A315-A5276EFC911F}" type="datetimeFigureOut">
              <a:rPr lang="ru-RU"/>
              <a:pPr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272ED-5933-4AD2-A204-7420E3E75B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86C77-2E1C-408F-8446-8C0ABF241A66}" type="datetimeFigureOut">
              <a:rPr lang="ru-RU"/>
              <a:pPr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236-5F22-43BB-B8B2-28DE078C14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E6B9B8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5A6956E1-1AE5-42A4-956B-AFCBE362EF9B}" type="datetimeFigureOut">
              <a:rPr lang="ru-RU"/>
              <a:pPr/>
              <a:t>11.10.2021</a:t>
            </a:fld>
            <a:endParaRPr lang="ru-RU"/>
          </a:p>
        </p:txBody>
      </p:sp>
      <p:sp>
        <p:nvSpPr>
          <p:cNvPr id="1029" name="Нижний колонтитул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Номер слайда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29BFCEF9-EFA2-4B77-BDB0-CA4A14F7DF8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66973" y="4728251"/>
            <a:ext cx="45370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телефону доверия </a:t>
            </a:r>
          </a:p>
          <a:p>
            <a:pPr algn="ctr" eaLnBrk="0" hangingPunct="0"/>
            <a:r>
              <a:rPr lang="ru-RU" sz="3600" b="1" dirty="0">
                <a:solidFill>
                  <a:srgbClr val="E83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3600" b="1" dirty="0" smtClean="0">
                <a:solidFill>
                  <a:srgbClr val="E83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3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787900" y="6092825"/>
            <a:ext cx="4032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023" y="77485"/>
            <a:ext cx="3158002" cy="47430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78782"/>
            <a:ext cx="3024014" cy="47145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980728"/>
            <a:ext cx="3392916" cy="19074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нужен телефон доверия?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sz="half" idx="4294967295"/>
          </p:nvPr>
        </p:nvSpPr>
        <p:spPr>
          <a:xfrm>
            <a:off x="179389" y="908050"/>
            <a:ext cx="5472732" cy="2089149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тебе одиноко, не с кем обсудить свои проблемы…, кажется, что ситуация, в которую ты попал неразрешима… </a:t>
            </a:r>
          </a:p>
          <a:p>
            <a:pPr algn="ctr">
              <a:buFont typeface="Arial" pitchFamily="34" charset="0"/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можешь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позвонить по всероссийскому телефону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доверия, тебя обязательно выслушают и помогут! 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1835696" y="488153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 dirty="0">
                <a:solidFill>
                  <a:srgbClr val="E83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помощь для тех, у кого есть слишком личные и интимные вопросы, чтобы обсудить их со старыми знакомыми и даже с друзьями.</a:t>
            </a:r>
          </a:p>
        </p:txBody>
      </p:sp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192730" y="3062202"/>
            <a:ext cx="41052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E83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один из </a:t>
            </a:r>
          </a:p>
          <a:p>
            <a:pPr algn="just"/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самых доступных видов психологической и другой видов помощи для всех людей независимо от их возраста и социального положения.</a:t>
            </a:r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4567384" y="3201177"/>
            <a:ext cx="43926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 dirty="0">
                <a:solidFill>
                  <a:srgbClr val="E83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один из видов социально значимых услуг. Предоставляет возможность анонимной телефонной беседы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с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квалифицированным консультантом.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12" y="988766"/>
            <a:ext cx="3347988" cy="22389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74638"/>
            <a:ext cx="8218487" cy="1425575"/>
          </a:xfrm>
        </p:spPr>
        <p:txBody>
          <a:bodyPr/>
          <a:lstStyle/>
          <a:p>
            <a:r>
              <a:rPr lang="ru-RU" sz="3600" b="1" dirty="0">
                <a:solidFill>
                  <a:srgbClr val="85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Качества, которыми должен обладать консультант </a:t>
            </a:r>
            <a:r>
              <a:rPr lang="ru-RU" sz="3600" b="1" dirty="0" smtClean="0">
                <a:solidFill>
                  <a:srgbClr val="85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 </a:t>
            </a:r>
            <a:r>
              <a:rPr lang="ru-RU" sz="3600" b="1" dirty="0">
                <a:solidFill>
                  <a:srgbClr val="85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492863" y="1705036"/>
            <a:ext cx="8435975" cy="46085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осуждает других;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выслушивает, чем советует;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допускает, что при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обстоятельствах подобная трудная ситуация могла приключиться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другом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равных.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62" y="3717032"/>
            <a:ext cx="3961026" cy="29669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31216584"/>
              </p:ext>
            </p:extLst>
          </p:nvPr>
        </p:nvGraphicFramePr>
        <p:xfrm>
          <a:off x="251520" y="951910"/>
          <a:ext cx="5397327" cy="5784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1" name="Прямоугольник 7"/>
          <p:cNvSpPr>
            <a:spLocks noChangeArrowheads="1"/>
          </p:cNvSpPr>
          <p:nvPr/>
        </p:nvSpPr>
        <p:spPr bwMode="auto">
          <a:xfrm>
            <a:off x="4572000" y="951910"/>
            <a:ext cx="42830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Консультанты проходят обучение по формированию навыков телефонного консультирования, развитию толерантности (терпимости) и изучают теоретический материал.</a:t>
            </a: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683568" y="188913"/>
            <a:ext cx="8064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85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3200" b="1" dirty="0" smtClean="0">
                <a:solidFill>
                  <a:srgbClr val="85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помощь?</a:t>
            </a:r>
            <a:endParaRPr lang="ru-RU" sz="3200" dirty="0">
              <a:solidFill>
                <a:srgbClr val="851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6016" y="2608094"/>
            <a:ext cx="4176017" cy="27026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7"/>
          <p:cNvSpPr>
            <a:spLocks noGrp="1"/>
          </p:cNvSpPr>
          <p:nvPr>
            <p:ph idx="4294967295"/>
          </p:nvPr>
        </p:nvSpPr>
        <p:spPr>
          <a:xfrm>
            <a:off x="179388" y="332657"/>
            <a:ext cx="8785225" cy="6264994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получаешь, набрав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«телефона доверия»?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None/>
            </a:pPr>
            <a:endParaRPr lang="ru-RU" sz="2400" dirty="0" smtClean="0">
              <a:solidFill>
                <a:srgbClr val="E46C0A"/>
              </a:solidFill>
            </a:endParaRPr>
          </a:p>
          <a:p>
            <a:pPr>
              <a:buFont typeface="Arial" pitchFamily="34" charset="0"/>
              <a:buNone/>
            </a:pPr>
            <a:endParaRPr lang="ru-RU" sz="2400" dirty="0">
              <a:solidFill>
                <a:srgbClr val="E46C0A"/>
              </a:solidFill>
            </a:endParaRPr>
          </a:p>
          <a:p>
            <a:pPr>
              <a:buFont typeface="Arial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— живой голос в телефонной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трубке.                                                              Человек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том конце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провода готов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ждать,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пока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иссякнут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твои слезы, верит в твои силы.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общаешься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профессионалами!</a:t>
            </a:r>
          </a:p>
          <a:p>
            <a:pPr>
              <a:buFont typeface="Arial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Полный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над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ситуацией - ты всегда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первым положить трубку!</a:t>
            </a:r>
          </a:p>
          <a:p>
            <a:pPr>
              <a:buFont typeface="Arial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анонимным - тебе не нужно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стыдиться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чувств. </a:t>
            </a:r>
          </a:p>
          <a:p>
            <a:pPr>
              <a:buFont typeface="Arial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помощь здесь и сейчас, когда у тебя нет возможности искать психолога для очной консультации. </a:t>
            </a:r>
          </a:p>
          <a:p>
            <a:pPr algn="ctr">
              <a:buFont typeface="Arial" pitchFamily="34" charset="0"/>
              <a:buNone/>
            </a:pPr>
            <a:endParaRPr lang="ru-RU" sz="1600" dirty="0" smtClean="0"/>
          </a:p>
          <a:p>
            <a:pPr algn="ctr">
              <a:buFont typeface="Arial" pitchFamily="34" charset="0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 в любое время дня и ночи. </a:t>
            </a:r>
          </a:p>
          <a:p>
            <a:pPr algn="ctr">
              <a:buFont typeface="Arial" pitchFamily="34" charset="0"/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«Телефон доверия» работает круглосуточно.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08720"/>
            <a:ext cx="3168477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56004874"/>
              </p:ext>
            </p:extLst>
          </p:nvPr>
        </p:nvGraphicFramePr>
        <p:xfrm>
          <a:off x="395536" y="764704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301750"/>
          </a:xfrm>
        </p:spPr>
        <p:txBody>
          <a:bodyPr/>
          <a:lstStyle/>
          <a:p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>
                <a:solidFill>
                  <a:srgbClr val="85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проблемы, </a:t>
            </a:r>
            <a:br>
              <a:rPr lang="ru-RU" sz="3600" b="1" dirty="0">
                <a:solidFill>
                  <a:srgbClr val="85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85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которым  обращаются:</a:t>
            </a:r>
            <a:r>
              <a:rPr lang="ru-RU" sz="3600" dirty="0">
                <a:solidFill>
                  <a:srgbClr val="85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85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851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03238" y="1341438"/>
            <a:ext cx="8640762" cy="51831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одиночество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проблемы в учебе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самочувствие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любовные проблемы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емейные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проблемы со сверстниками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 за себя и близких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переживания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поводу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наркомании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алкоголизма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150" y="2919413"/>
            <a:ext cx="963613" cy="143986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6388" y="4286250"/>
            <a:ext cx="1524000" cy="10175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627" y="1289029"/>
            <a:ext cx="2425452" cy="1616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98" y="2892581"/>
            <a:ext cx="3414758" cy="2269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112" y="4966862"/>
            <a:ext cx="280035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04813"/>
            <a:ext cx="8229600" cy="3600251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2000" b="1" dirty="0" smtClean="0">
                <a:solidFill>
                  <a:srgbClr val="85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если ВЫ: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подверглись насилию;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испытываете сложности в общении;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употребляете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имеете конфликтные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с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друзьями или в семье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испытываете острый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душевный кризис из-за потери близкого человека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испытываете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одиночество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умаете  о суициде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НУЖНО С КЕМ-ТО ПООБЩАТЬСЯ И ОБСУДИТЬ СВОИ ПРОБЛЕМЫ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None/>
            </a:pPr>
            <a:r>
              <a:rPr lang="ru-RU" sz="2000" dirty="0"/>
              <a:t>       </a:t>
            </a:r>
            <a:endParaRPr lang="ru-RU" sz="1800" dirty="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07504" y="4273352"/>
            <a:ext cx="871264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indent="227013" algn="ctr" eaLnBrk="0" hangingPunct="0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7013" algn="ctr" eaLnBrk="0" hangingPunct="0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7013" algn="ctr"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Позвоните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единый всероссийский телефон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7013" algn="ctr" eaLnBrk="0" hangingPunct="0"/>
            <a:endParaRPr lang="ru-RU" dirty="0">
              <a:solidFill>
                <a:srgbClr val="FF3300"/>
              </a:solidFill>
              <a:latin typeface="Franklin Gothic Demi" pitchFamily="34" charset="0"/>
            </a:endParaRPr>
          </a:p>
          <a:p>
            <a:pPr indent="227013" algn="ctr" eaLnBrk="0" hangingPunct="0"/>
            <a:r>
              <a:rPr lang="ru-RU" sz="3200" dirty="0">
                <a:solidFill>
                  <a:srgbClr val="E83426"/>
                </a:solidFill>
              </a:rPr>
              <a:t>       </a:t>
            </a:r>
            <a:r>
              <a:rPr lang="ru-RU" sz="3200" b="1" dirty="0">
                <a:solidFill>
                  <a:srgbClr val="E83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8-800-2000-122</a:t>
            </a:r>
          </a:p>
          <a:p>
            <a:pPr indent="227013" algn="ctr" eaLnBrk="0" hangingPunct="0"/>
            <a:endParaRPr lang="ru-RU" sz="3200" dirty="0">
              <a:solidFill>
                <a:srgbClr val="E83426"/>
              </a:solidFill>
              <a:latin typeface="Franklin Gothic Demi" pitchFamily="34" charset="0"/>
            </a:endParaRPr>
          </a:p>
          <a:p>
            <a:pPr indent="227013" algn="ctr" eaLnBrk="0" hangingPunct="0"/>
            <a:endParaRPr lang="ru-RU" sz="600" dirty="0"/>
          </a:p>
          <a:p>
            <a:pPr indent="227013" algn="ctr" eaLnBrk="0" hangingPunct="0"/>
            <a:r>
              <a:rPr lang="ru-RU" sz="1000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0648"/>
            <a:ext cx="3374005" cy="23042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Pages>0</Pages>
  <Words>305</Words>
  <Characters>0</Characters>
  <Application>Microsoft Office PowerPoint</Application>
  <DocSecurity>0</DocSecurity>
  <PresentationFormat>Экран (4:3)</PresentationFormat>
  <Lines>0</Lines>
  <Paragraphs>69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Demi</vt:lpstr>
      <vt:lpstr>Times New Roman</vt:lpstr>
      <vt:lpstr>Wingdings</vt:lpstr>
      <vt:lpstr>Тема Office</vt:lpstr>
      <vt:lpstr>Презентация PowerPoint</vt:lpstr>
      <vt:lpstr>Для чего нужен телефон доверия?</vt:lpstr>
      <vt:lpstr>Качества, которыми должен обладать консультант телефона доверия</vt:lpstr>
      <vt:lpstr>Презентация PowerPoint</vt:lpstr>
      <vt:lpstr>Презентация PowerPoint</vt:lpstr>
      <vt:lpstr>Презентация PowerPoint</vt:lpstr>
      <vt:lpstr> Основные проблемы,  по которым  обращаются: </vt:lpstr>
      <vt:lpstr>Презентация PowerPoint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Театральная деятельность как один из способов социализации личности</dc:title>
  <dc:subject/>
  <dc:creator>Света</dc:creator>
  <cp:keywords/>
  <dc:description/>
  <cp:lastModifiedBy>Танева Наталья Юрьевна</cp:lastModifiedBy>
  <cp:revision>140</cp:revision>
  <dcterms:created xsi:type="dcterms:W3CDTF">2016-05-17T20:30:08Z</dcterms:created>
  <dcterms:modified xsi:type="dcterms:W3CDTF">2021-10-11T11:18:32Z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1049-9.1.0.4759</vt:lpwstr>
  </property>
</Properties>
</file>