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-198" y="65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681E0-CECF-4EFD-A397-FAEC1B111D61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62CBF-050A-4A41-8277-1491AF30B7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54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656" y="2627784"/>
            <a:ext cx="6269310" cy="4392488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Уважаемые налогоплательщики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ИФНС России по г. Сургуту Ханты-Мансийского автономного округа – Югры сообщает, что организована «горячая линия» 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вопросам внедрения </a:t>
            </a:r>
            <a:b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Единого налогового счета. </a:t>
            </a:r>
            <a:b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Телефоны «горячей линии»: </a:t>
            </a:r>
            <a:b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(3462) 23-37-54, (3462)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23-3</a:t>
            </a:r>
            <a:r>
              <a:rPr lang="en-US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40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-16</a:t>
            </a:r>
            <a: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1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233099"/>
              </p:ext>
            </p:extLst>
          </p:nvPr>
        </p:nvGraphicFramePr>
        <p:xfrm>
          <a:off x="116632" y="7812360"/>
          <a:ext cx="6624736" cy="1152128"/>
        </p:xfrm>
        <a:graphic>
          <a:graphicData uri="http://schemas.openxmlformats.org/drawingml/2006/table">
            <a:tbl>
              <a:tblPr/>
              <a:tblGrid>
                <a:gridCol w="1512168"/>
                <a:gridCol w="2088232"/>
                <a:gridCol w="2232248"/>
                <a:gridCol w="792088"/>
              </a:tblGrid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84" marR="44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Инспекция ФНС России      по г.Сургуту                 Ханты-Мансийского автономного округа – Югры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84" marR="44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Телефон 8-800-222-22-22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www.nalog.gov</a:t>
                      </a:r>
                      <a:r>
                        <a:rPr lang="ru-RU" sz="1100" b="1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100" b="1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ru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84" marR="44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84" marR="44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pic>
        <p:nvPicPr>
          <p:cNvPr id="4099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40" y="8028384"/>
            <a:ext cx="866775" cy="857250"/>
          </a:xfrm>
          <a:prstGeom prst="rect">
            <a:avLst/>
          </a:prstGeom>
          <a:noFill/>
        </p:spPr>
      </p:pic>
      <p:pic>
        <p:nvPicPr>
          <p:cNvPr id="6" name="Pic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920" y="928772"/>
            <a:ext cx="1368152" cy="11949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18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Уважаемые налогоплательщики!  ИФНС России по г. Сургуту Ханты-Мансийского автономного округа – Югры сообщает, что организована «горячая линия»  по вопросам внедрения  Единого налогового счета.  Телефоны «горячей линии»:  (3462) 23-37-54, (3462) 23-38-16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Мурчич Светлана Викторовна</dc:creator>
  <cp:lastModifiedBy>8602</cp:lastModifiedBy>
  <cp:revision>52</cp:revision>
  <cp:lastPrinted>2022-11-23T09:31:27Z</cp:lastPrinted>
  <dcterms:modified xsi:type="dcterms:W3CDTF">2022-11-23T09:31:31Z</dcterms:modified>
</cp:coreProperties>
</file>