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Хотите получить налоговый вычет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раза быстрее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Налоговая инспекция по г. Сургуту запускает 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акцию с 13 марта по 13 мая 2021 года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«Направь налоговую декларацию по форме 3-НДФЛв электронном виде: через Личный кабинет (сайт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nalog.ru)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портал Государственных услуг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gosuslugi.ru)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по ТКС получи налоговый вычет за  2 месяца».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герб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16632"/>
            <a:ext cx="504056" cy="576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Хотите получить налоговый вычет      в 2 раза быстрее?  Налоговая инспекция по г. Сургуту запускает акцию с 13 марта по 13 мая 2021 года:  «Направь налоговую декларацию по форме 3-НДФЛв электронном виде: через Личный кабинет (сайт nalog.ru), портал Государственных услуг (gosuslugi.ru), по ТКС получи налоговый вычет за  2 месяца».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забудьте заплатить налоги! Срок уплаты имущественных налогов не позднее1 декабря! </dc:title>
  <dc:creator>Прохорова Надежда Николаевна</dc:creator>
  <cp:lastModifiedBy>8602-06-249</cp:lastModifiedBy>
  <cp:revision>16</cp:revision>
  <dcterms:created xsi:type="dcterms:W3CDTF">2016-09-27T06:33:10Z</dcterms:created>
  <dcterms:modified xsi:type="dcterms:W3CDTF">2021-03-11T07:46:23Z</dcterms:modified>
</cp:coreProperties>
</file>