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27" autoAdjust="0"/>
  </p:normalViewPr>
  <p:slideViewPr>
    <p:cSldViewPr snapToGrid="0">
      <p:cViewPr>
        <p:scale>
          <a:sx n="55" d="100"/>
          <a:sy n="55" d="100"/>
        </p:scale>
        <p:origin x="156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 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1336430"/>
            <a:ext cx="11816861" cy="53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1384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1439333"/>
            <a:ext cx="5819412" cy="5225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1439332"/>
            <a:ext cx="5926016" cy="52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" y="1663701"/>
            <a:ext cx="5922076" cy="5132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1663700"/>
            <a:ext cx="5760915" cy="51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768092"/>
            <a:ext cx="11649603" cy="63737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ериодически </a:t>
            </a:r>
            <a:r>
              <a:rPr lang="ru-RU" dirty="0"/>
              <a:t>ведутся внутренние СМР.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1" y="1086778"/>
            <a:ext cx="5813553" cy="5648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16" y="1114275"/>
            <a:ext cx="5836050" cy="56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982" y="242152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810441"/>
            <a:ext cx="10349692" cy="61391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23.08.2019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строительной площадке строительно-монтажные работы не велись.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424355"/>
            <a:ext cx="6277708" cy="5317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58" y="1424355"/>
            <a:ext cx="5588198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7" y="1507067"/>
            <a:ext cx="5824791" cy="5227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79" y="1507067"/>
            <a:ext cx="5849687" cy="52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 настоящий момент ведутся земляные (подготовительные) работы для укладки наружных и внутренних инженерных сетей (горячего и холодного водоснабжения). Производится кладка </a:t>
            </a:r>
            <a:r>
              <a:rPr lang="ru-RU" dirty="0" err="1"/>
              <a:t>пазогребневых</a:t>
            </a:r>
            <a:r>
              <a:rPr lang="ru-RU" dirty="0"/>
              <a:t> плит для устройства внутренних перегородок внутри жилого дома. Проводятся работы по проводке электрических сетей внутри жилого дома. Работает экскаватор и погрузчик.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1490597"/>
            <a:ext cx="5872166" cy="5244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" y="1490596"/>
            <a:ext cx="6032747" cy="52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выполняются отделочные фасадные работы (облицовка балконов общего пользования на люльках, утеплитель, по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ситстеме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вентфасада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Ведется чистовая отделка мест общего пользования (плитка, стены) на различных этажах. Устройство чистовых полов в жилых помещениях. С внутренней стороны двора выполнены работы по укладке асфальта. Выполнены работы по демонтажу ограждающего забора с внешней стороны дома.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подъездов ведутся работы силами порядка 10-12 человек. Производятся СМР по строительству паркинга.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805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85" y="1510270"/>
            <a:ext cx="3733352" cy="2472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0" y="1510270"/>
            <a:ext cx="4035156" cy="2472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4046760"/>
            <a:ext cx="3666379" cy="27163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64" y="4306527"/>
            <a:ext cx="3751174" cy="24824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43" y="4306527"/>
            <a:ext cx="4056409" cy="24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2"/>
            <a:ext cx="3723771" cy="243883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15-20 человек.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отделочные работы первых 4 подъездов. Ведется укладка кровли и ограждающих конструкций. Разгрузка строительного материала и подъем его на кровлю(этажи).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6824" y="39084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04" y="1834595"/>
            <a:ext cx="3879588" cy="2443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8" y="1816161"/>
            <a:ext cx="4194971" cy="2457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0" y="4273427"/>
            <a:ext cx="3528498" cy="24614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05" y="4565303"/>
            <a:ext cx="3879588" cy="21696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8" y="4565303"/>
            <a:ext cx="4194971" cy="21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925" y="1623458"/>
            <a:ext cx="3305675" cy="2583291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8-10 человек вели благоустройство территории (укладку тротуарных дорожек, отсыпку землей), вывоз мусора. Внутри подъездов производились отделочные работы. Велись работы в подвальных помещениях и на закрытой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автостоянке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32010" y="136922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1738560"/>
            <a:ext cx="4360985" cy="2457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45" y="1738560"/>
            <a:ext cx="4412474" cy="2467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" y="4330019"/>
            <a:ext cx="3137644" cy="2496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06" y="4575599"/>
            <a:ext cx="4318139" cy="22508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76" y="4575599"/>
            <a:ext cx="4338443" cy="22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/>
          </a:bodyPr>
          <a:lstStyle/>
          <a:p>
            <a:r>
              <a:rPr lang="ru-RU" dirty="0"/>
              <a:t>Ведутся работы по укладке ограждающих конструкции на кровле 6,7 этажной секций. </a:t>
            </a:r>
          </a:p>
          <a:p>
            <a:r>
              <a:rPr lang="ru-RU" dirty="0"/>
              <a:t>На 2,3 этаже 6 этажной секции производится кладка внутренних ограждающих конструкций (стен).</a:t>
            </a:r>
          </a:p>
          <a:p>
            <a:r>
              <a:rPr lang="ru-RU" dirty="0"/>
              <a:t>Ведутся работы по укладке ограждающих конструкций на 1,2,3,4,5 этажах из кирпича 6,7,8 этажных секций. </a:t>
            </a:r>
          </a:p>
          <a:p>
            <a:r>
              <a:rPr lang="ru-RU" dirty="0"/>
              <a:t>Работает кран, автокран, производится завоз и подъем строительного материала. </a:t>
            </a: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59025" y="3913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35716" y="39135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55" y="1066973"/>
            <a:ext cx="3970392" cy="2871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7" y="1066973"/>
            <a:ext cx="3922350" cy="28717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4" y="4262427"/>
            <a:ext cx="3685150" cy="24724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64" y="4195971"/>
            <a:ext cx="3985583" cy="2538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08" y="4262427"/>
            <a:ext cx="4003139" cy="24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/>
          </a:bodyPr>
          <a:lstStyle/>
          <a:p>
            <a:r>
              <a:rPr lang="ru-RU" dirty="0"/>
              <a:t>Проведена работа по подъему строительных материалов на каждый этаж. Производится завоз строительных материалов. Работает кран. </a:t>
            </a:r>
          </a:p>
          <a:p>
            <a:r>
              <a:rPr lang="ru-RU" dirty="0"/>
              <a:t>Ведутся работы по укладке ограждающих конструкций 2,3,4 этажей 8 этажной секции. </a:t>
            </a:r>
          </a:p>
          <a:p>
            <a:r>
              <a:rPr lang="ru-RU" dirty="0"/>
              <a:t>Проводятся работы по укладке ограждающих конструкций на кровле 7 этажной секций.</a:t>
            </a:r>
          </a:p>
          <a:p>
            <a:r>
              <a:rPr lang="ru-RU" dirty="0"/>
              <a:t>Ведутся работы по укладке ограждающих конструкций 2 этажа 6 этажной секции.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98" y="885725"/>
            <a:ext cx="4127894" cy="3185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56" y="873840"/>
            <a:ext cx="3801621" cy="3197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4173253"/>
            <a:ext cx="3594436" cy="2591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99" y="4314473"/>
            <a:ext cx="4127894" cy="24498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56" y="4308231"/>
            <a:ext cx="3923533" cy="24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1213338"/>
            <a:ext cx="11799277" cy="54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" y="1230923"/>
            <a:ext cx="11904227" cy="54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730</Words>
  <Application>Microsoft Office PowerPoint</Application>
  <PresentationFormat>Широкоэкранный</PresentationFormat>
  <Paragraphs>69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19.08.2019 по 23.08.2019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216</cp:revision>
  <dcterms:created xsi:type="dcterms:W3CDTF">2018-10-01T07:38:38Z</dcterms:created>
  <dcterms:modified xsi:type="dcterms:W3CDTF">2019-08-23T11:13:29Z</dcterms:modified>
</cp:coreProperties>
</file>