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11"/>
  </p:notesMasterIdLst>
  <p:handoutMasterIdLst>
    <p:handoutMasterId r:id="rId12"/>
  </p:handoutMasterIdLst>
  <p:sldIdLst>
    <p:sldId id="353" r:id="rId2"/>
    <p:sldId id="381" r:id="rId3"/>
    <p:sldId id="387" r:id="rId4"/>
    <p:sldId id="388" r:id="rId5"/>
    <p:sldId id="365" r:id="rId6"/>
    <p:sldId id="390" r:id="rId7"/>
    <p:sldId id="370" r:id="rId8"/>
    <p:sldId id="392" r:id="rId9"/>
    <p:sldId id="385" r:id="rId10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7A6"/>
    <a:srgbClr val="8590BE"/>
    <a:srgbClr val="99A1C8"/>
    <a:srgbClr val="8574EC"/>
    <a:srgbClr val="3909E7"/>
    <a:srgbClr val="5090C9"/>
    <a:srgbClr val="D9E7F0"/>
    <a:srgbClr val="E9ECF3"/>
    <a:srgbClr val="C0DFD0"/>
    <a:srgbClr val="FEFD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B07A-40E0-A2D0-8655C6A0785C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07A-40E0-A2D0-8655C6A0785C}"/>
              </c:ext>
            </c:extLst>
          </c:dPt>
          <c:dLbls>
            <c:dLbl>
              <c:idx val="0"/>
              <c:layout>
                <c:manualLayout>
                  <c:x val="-0.20256429436613299"/>
                  <c:y val="0.1273578752351153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67(37%)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603730366085848"/>
                      <c:h val="0.113986674117542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07A-40E0-A2D0-8655C6A0785C}"/>
                </c:ext>
              </c:extLst>
            </c:dLbl>
            <c:dLbl>
              <c:idx val="1"/>
              <c:layout>
                <c:manualLayout>
                  <c:x val="0.17281221744683312"/>
                  <c:y val="-0.1376726341326788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115 (63%)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15391752011536"/>
                      <c:h val="0.1139866741175425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B07A-40E0-A2D0-8655C6A078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 замечаниями</c:v>
                </c:pt>
                <c:pt idx="1">
                  <c:v>отзывы без замечаний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67</c:v>
                </c:pt>
                <c:pt idx="1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7A-40E0-A2D0-8655C6A078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A2-4567-A828-4208D315B50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A2-4567-A828-4208D315B507}"/>
              </c:ext>
            </c:extLst>
          </c:dPt>
          <c:dLbls>
            <c:dLbl>
              <c:idx val="0"/>
              <c:layout>
                <c:manualLayout>
                  <c:x val="-0.17466659078449107"/>
                  <c:y val="4.89142434751017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72 (36%)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43698968664162"/>
                      <c:h val="0.1662788444819791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7A2-4567-A828-4208D315B507}"/>
                </c:ext>
              </c:extLst>
            </c:dLbl>
            <c:dLbl>
              <c:idx val="1"/>
              <c:layout>
                <c:manualLayout>
                  <c:x val="0.21242487668564117"/>
                  <c:y val="-7.5223800889242104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127 (64%)</a:t>
                    </a:r>
                    <a:endParaRPr lang="en-US" sz="1600" b="1" dirty="0" smtClean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11114205056527"/>
                      <c:h val="0.1266473636401800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7A2-4567-A828-4208D315B5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урегулированы</c:v>
                </c:pt>
                <c:pt idx="1">
                  <c:v>приняты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72</c:v>
                </c:pt>
                <c:pt idx="1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A2-4567-A828-4208D315B5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17245590669801"/>
          <c:y val="0.84080776969124926"/>
          <c:w val="0.68965508818660404"/>
          <c:h val="0.1402647855137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4754D0-5B54-43CD-AEA2-5A2017E1F242}" type="doc">
      <dgm:prSet loTypeId="urn:microsoft.com/office/officeart/2008/layout/VerticalCurvedLis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14E1130-CDFD-4E8F-907A-E1A0EC213B23}" type="pres">
      <dgm:prSet presAssocID="{234754D0-5B54-43CD-AEA2-5A2017E1F2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4629304-8F91-4AF8-B130-F3345D6A1392}" type="pres">
      <dgm:prSet presAssocID="{234754D0-5B54-43CD-AEA2-5A2017E1F242}" presName="Name1" presStyleCnt="0"/>
      <dgm:spPr/>
      <dgm:t>
        <a:bodyPr/>
        <a:lstStyle/>
        <a:p>
          <a:endParaRPr lang="ru-RU"/>
        </a:p>
      </dgm:t>
    </dgm:pt>
    <dgm:pt modelId="{E73DBB30-2967-4065-BEDD-1549664CDDBD}" type="pres">
      <dgm:prSet presAssocID="{234754D0-5B54-43CD-AEA2-5A2017E1F242}" presName="cycle" presStyleCnt="0"/>
      <dgm:spPr/>
      <dgm:t>
        <a:bodyPr/>
        <a:lstStyle/>
        <a:p>
          <a:endParaRPr lang="ru-RU"/>
        </a:p>
      </dgm:t>
    </dgm:pt>
    <dgm:pt modelId="{75B5E872-FED5-4FF4-A7E8-602F7A4B25D6}" type="pres">
      <dgm:prSet presAssocID="{234754D0-5B54-43CD-AEA2-5A2017E1F242}" presName="srcNode" presStyleLbl="node1" presStyleIdx="0" presStyleCnt="0"/>
      <dgm:spPr/>
      <dgm:t>
        <a:bodyPr/>
        <a:lstStyle/>
        <a:p>
          <a:endParaRPr lang="ru-RU"/>
        </a:p>
      </dgm:t>
    </dgm:pt>
    <dgm:pt modelId="{14551A26-AAB5-4008-9FB1-B8958E7A4D2D}" type="pres">
      <dgm:prSet presAssocID="{234754D0-5B54-43CD-AEA2-5A2017E1F24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FDAA1D-4045-4BC0-920E-5AE09325F04D}" type="pres">
      <dgm:prSet presAssocID="{234754D0-5B54-43CD-AEA2-5A2017E1F242}" presName="extraNode" presStyleLbl="node1" presStyleIdx="0" presStyleCnt="0"/>
      <dgm:spPr/>
      <dgm:t>
        <a:bodyPr/>
        <a:lstStyle/>
        <a:p>
          <a:endParaRPr lang="ru-RU"/>
        </a:p>
      </dgm:t>
    </dgm:pt>
    <dgm:pt modelId="{F2AEA4A4-8CF9-41A7-8E5A-4D326C982C0E}" type="pres">
      <dgm:prSet presAssocID="{234754D0-5B54-43CD-AEA2-5A2017E1F242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2FA3FD8D-E77A-43F8-A3DE-026328A36302}" type="presOf" srcId="{234754D0-5B54-43CD-AEA2-5A2017E1F242}" destId="{914E1130-CDFD-4E8F-907A-E1A0EC213B23}" srcOrd="0" destOrd="0" presId="urn:microsoft.com/office/officeart/2008/layout/VerticalCurvedList"/>
    <dgm:cxn modelId="{50EAA26A-951B-49C5-B3A9-A67D23A3F23F}" type="presParOf" srcId="{914E1130-CDFD-4E8F-907A-E1A0EC213B23}" destId="{84629304-8F91-4AF8-B130-F3345D6A1392}" srcOrd="0" destOrd="0" presId="urn:microsoft.com/office/officeart/2008/layout/VerticalCurvedList"/>
    <dgm:cxn modelId="{86D174F9-251D-4FAE-9A30-67139CC99193}" type="presParOf" srcId="{84629304-8F91-4AF8-B130-F3345D6A1392}" destId="{E73DBB30-2967-4065-BEDD-1549664CDDBD}" srcOrd="0" destOrd="0" presId="urn:microsoft.com/office/officeart/2008/layout/VerticalCurvedList"/>
    <dgm:cxn modelId="{5BAACB74-E869-458D-A991-497615B37B24}" type="presParOf" srcId="{E73DBB30-2967-4065-BEDD-1549664CDDBD}" destId="{75B5E872-FED5-4FF4-A7E8-602F7A4B25D6}" srcOrd="0" destOrd="0" presId="urn:microsoft.com/office/officeart/2008/layout/VerticalCurvedList"/>
    <dgm:cxn modelId="{03D7D828-D87C-4A70-BF5D-DC33E71605C4}" type="presParOf" srcId="{E73DBB30-2967-4065-BEDD-1549664CDDBD}" destId="{14551A26-AAB5-4008-9FB1-B8958E7A4D2D}" srcOrd="1" destOrd="0" presId="urn:microsoft.com/office/officeart/2008/layout/VerticalCurvedList"/>
    <dgm:cxn modelId="{E5331193-5102-42B3-B051-F79AF82A3C57}" type="presParOf" srcId="{E73DBB30-2967-4065-BEDD-1549664CDDBD}" destId="{3AFDAA1D-4045-4BC0-920E-5AE09325F04D}" srcOrd="2" destOrd="0" presId="urn:microsoft.com/office/officeart/2008/layout/VerticalCurvedList"/>
    <dgm:cxn modelId="{B4DB1B72-5A85-475E-85C9-1AF4C1A8D733}" type="presParOf" srcId="{E73DBB30-2967-4065-BEDD-1549664CDDBD}" destId="{F2AEA4A4-8CF9-41A7-8E5A-4D326C982C0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66BE3C-3F62-4C1B-8C75-E7049DFC19CB}">
      <dgm:prSet custT="1"/>
      <dgm:spPr>
        <a:xfrm>
          <a:off x="635336" y="424158"/>
          <a:ext cx="8270606" cy="88727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распространение действия методики расчета арендной платы за пользование муниципальным имуществом только на вновь заключаемые договоры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FAF2B94-0692-4807-B6EB-5AD868CF7554}" type="parTrans" cxnId="{148B4029-1066-4235-B84C-5FE0993B5108}">
      <dgm:prSet/>
      <dgm:spPr/>
      <dgm:t>
        <a:bodyPr/>
        <a:lstStyle/>
        <a:p>
          <a:endParaRPr lang="ru-RU"/>
        </a:p>
      </dgm:t>
    </dgm:pt>
    <dgm:pt modelId="{6404A7F3-E6CD-43C1-BEC7-15707B0018FE}" type="sibTrans" cxnId="{148B4029-1066-4235-B84C-5FE0993B5108}">
      <dgm:prSet/>
      <dgm:spPr>
        <a:xfrm>
          <a:off x="-6380065" y="-975886"/>
          <a:ext cx="7594134" cy="7594134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5875" cap="flat" cmpd="sng" algn="ctr">
          <a:solidFill>
            <a:srgbClr val="27CED7">
              <a:hueOff val="0"/>
              <a:satOff val="0"/>
              <a:lumOff val="0"/>
              <a:alphaOff val="0"/>
            </a:srgb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gm:spPr>
      <dgm:t>
        <a:bodyPr/>
        <a:lstStyle/>
        <a:p>
          <a:endParaRPr lang="ru-RU"/>
        </a:p>
      </dgm:t>
    </dgm:pt>
    <dgm:pt modelId="{73481D17-D0EE-40C2-A56D-6087B7061A3A}">
      <dgm:prSet custT="1"/>
      <dgm:spPr>
        <a:xfrm>
          <a:off x="1107031" y="1549873"/>
          <a:ext cx="7772950" cy="90670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дополнение порядка возможностью изменения специализации НТО                                          с обоснованием данного изменения, при подаче заявления предпринимателем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21A3774B-756F-4A64-B67D-D1FABC2A8039}" type="parTrans" cxnId="{670F70D3-68D0-4192-A6E4-D7A5B8A21395}">
      <dgm:prSet/>
      <dgm:spPr/>
      <dgm:t>
        <a:bodyPr/>
        <a:lstStyle/>
        <a:p>
          <a:endParaRPr lang="ru-RU"/>
        </a:p>
      </dgm:t>
    </dgm:pt>
    <dgm:pt modelId="{4C320FE4-056A-4B7D-9636-187F48C153E5}" type="sibTrans" cxnId="{670F70D3-68D0-4192-A6E4-D7A5B8A21395}">
      <dgm:prSet/>
      <dgm:spPr/>
      <dgm:t>
        <a:bodyPr/>
        <a:lstStyle/>
        <a:p>
          <a:endParaRPr lang="ru-RU"/>
        </a:p>
      </dgm:t>
    </dgm:pt>
    <dgm:pt modelId="{043BEA5C-380F-4BEE-890F-76725BEF7D6D}">
      <dgm:prSet custT="1"/>
      <dgm:spPr>
        <a:xfrm>
          <a:off x="1107031" y="2716011"/>
          <a:ext cx="7772950" cy="106429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pPr algn="just"/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установление срока действия согласованного проекта архитектурно-художественного решения летнего кафе при стационарных предприятиях общественного питания - 3 года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03F6295-4C63-4C29-8441-61421C9FA774}" type="parTrans" cxnId="{196AFDEC-A6F1-4AAC-867A-C20AB3EE740B}">
      <dgm:prSet/>
      <dgm:spPr/>
      <dgm:t>
        <a:bodyPr/>
        <a:lstStyle/>
        <a:p>
          <a:endParaRPr lang="ru-RU"/>
        </a:p>
      </dgm:t>
    </dgm:pt>
    <dgm:pt modelId="{6AEF265D-4600-43B7-8F86-F5B0568476B9}" type="sibTrans" cxnId="{196AFDEC-A6F1-4AAC-867A-C20AB3EE740B}">
      <dgm:prSet/>
      <dgm:spPr/>
      <dgm:t>
        <a:bodyPr/>
        <a:lstStyle/>
        <a:p>
          <a:endParaRPr lang="ru-RU"/>
        </a:p>
      </dgm:t>
    </dgm:pt>
    <dgm:pt modelId="{6B631925-CCF2-444D-9CC5-4981361B90E0}">
      <dgm:prSet custT="1"/>
      <dgm:spPr>
        <a:xfrm>
          <a:off x="734997" y="4040364"/>
          <a:ext cx="8162426" cy="116973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r>
            <a:rPr lang="ru-RU" sz="16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уточнение возложения обязанности, по очистке опор уличного освещения, цоколя зданий, заборов и других сооружений от объявлений, надписей  и др., на  законных владельцев данных объектов или организации, эксплуатирующие данные объекты (в случае заключения соответствующего договора с законным владельцем)</a:t>
          </a:r>
          <a:endParaRPr lang="ru-RU" sz="16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44ABBDC2-FDB2-4B66-9DDD-6BBCC913B844}" type="parTrans" cxnId="{FEF91B68-9796-4A0F-8B5D-052CB12E4542}">
      <dgm:prSet/>
      <dgm:spPr/>
      <dgm:t>
        <a:bodyPr/>
        <a:lstStyle/>
        <a:p>
          <a:endParaRPr lang="ru-RU"/>
        </a:p>
      </dgm:t>
    </dgm:pt>
    <dgm:pt modelId="{539AAF89-899D-4B4A-AB7A-616591577B84}" type="sibTrans" cxnId="{FEF91B68-9796-4A0F-8B5D-052CB12E4542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4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4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4"/>
      <dgm:spPr/>
      <dgm:t>
        <a:bodyPr/>
        <a:lstStyle/>
        <a:p>
          <a:endParaRPr lang="ru-RU"/>
        </a:p>
      </dgm:t>
    </dgm:pt>
    <dgm:pt modelId="{33D55D52-295F-4A61-9FFE-AC9439D4FF73}" type="pres">
      <dgm:prSet presAssocID="{2F66BE3C-3F62-4C1B-8C75-E7049DFC19CB}" presName="text_1" presStyleLbl="node1" presStyleIdx="0" presStyleCnt="4" custScaleY="102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77935-0C4D-4D79-B090-334739E8194E}" type="pres">
      <dgm:prSet presAssocID="{2F66BE3C-3F62-4C1B-8C75-E7049DFC19CB}" presName="accent_1" presStyleCnt="0"/>
      <dgm:spPr/>
    </dgm:pt>
    <dgm:pt modelId="{E1E7CFB4-83C3-400C-95CA-EF5277B264F1}" type="pres">
      <dgm:prSet presAssocID="{2F66BE3C-3F62-4C1B-8C75-E7049DFC19CB}" presName="accentRepeatNode" presStyleLbl="solidFgAcc1" presStyleIdx="0" presStyleCnt="4" custScaleX="124822" custScaleY="95565" custLinFactNeighborX="-3192" custLinFactNeighborY="-3831"/>
      <dgm:spPr>
        <a:xfrm>
          <a:off x="58189" y="307775"/>
          <a:ext cx="1085026" cy="1036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296C494A-1916-4F57-BD61-80C4ADF5128E}" type="pres">
      <dgm:prSet presAssocID="{73481D17-D0EE-40C2-A56D-6087B7061A3A}" presName="text_2" presStyleLbl="node1" presStyleIdx="1" presStyleCnt="4" custScaleY="104457" custLinFactNeighborX="-334" custLinFactNeighborY="-192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0C35-CEF0-4136-A8AD-FB209F984F00}" type="pres">
      <dgm:prSet presAssocID="{73481D17-D0EE-40C2-A56D-6087B7061A3A}" presName="accent_2" presStyleCnt="0"/>
      <dgm:spPr/>
    </dgm:pt>
    <dgm:pt modelId="{9A766DCE-BCC0-4A51-AD7E-EE4638124EE1}" type="pres">
      <dgm:prSet presAssocID="{73481D17-D0EE-40C2-A56D-6087B7061A3A}" presName="accentRepeatNode" presStyleLbl="solidFgAcc1" presStyleIdx="1" presStyleCnt="4" custScaleX="143331" custScaleY="96976" custLinFactNeighborX="-24545" custLinFactNeighborY="-13791"/>
      <dgm:spPr>
        <a:xfrm>
          <a:off x="636061" y="1469375"/>
          <a:ext cx="993232" cy="10522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518A5395-09B5-40CE-9963-C287EEB53AAB}" type="pres">
      <dgm:prSet presAssocID="{043BEA5C-380F-4BEE-890F-76725BEF7D6D}" presName="text_3" presStyleLbl="node1" presStyleIdx="2" presStyleCnt="4" custScaleY="122612" custLinFactNeighborX="-334" custLinFactNeighborY="-258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325A5-D872-435C-9354-86F8867653BA}" type="pres">
      <dgm:prSet presAssocID="{043BEA5C-380F-4BEE-890F-76725BEF7D6D}" presName="accent_3" presStyleCnt="0"/>
      <dgm:spPr/>
    </dgm:pt>
    <dgm:pt modelId="{AA6B6BD7-A21E-443E-B33F-A453C21CE262}" type="pres">
      <dgm:prSet presAssocID="{043BEA5C-380F-4BEE-890F-76725BEF7D6D}" presName="accentRepeatNode" presStyleLbl="solidFgAcc1" presStyleIdx="2" presStyleCnt="4" custScaleX="136701" custLinFactNeighborX="-21230" custLinFactNeighborY="-18387"/>
      <dgm:spPr>
        <a:xfrm>
          <a:off x="546579" y="2730292"/>
          <a:ext cx="1085026" cy="10850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  <dgm:pt modelId="{A684C759-3D17-48EE-A8E9-F9E9A5B82973}" type="pres">
      <dgm:prSet presAssocID="{6B631925-CCF2-444D-9CC5-4981361B90E0}" presName="text_4" presStyleLbl="node1" presStyleIdx="3" presStyleCnt="4" custScaleX="98692" custScaleY="134759" custLinFactNeighborX="551" custLinFactNeighborY="-17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811AE-D6B5-42B0-833A-66E1AC6559C3}" type="pres">
      <dgm:prSet presAssocID="{6B631925-CCF2-444D-9CC5-4981361B90E0}" presName="accent_4" presStyleCnt="0"/>
      <dgm:spPr/>
    </dgm:pt>
    <dgm:pt modelId="{5E07569A-4FC5-40E4-93C6-B351238566B9}" type="pres">
      <dgm:prSet presAssocID="{6B631925-CCF2-444D-9CC5-4981361B90E0}" presName="accentRepeatNode" presStyleLbl="solidFgAcc1" presStyleIdx="3" presStyleCnt="4" custScaleX="130535" custScaleY="104799" custLinFactNeighborX="780" custLinFactNeighborY="-13791"/>
      <dgm:spPr>
        <a:xfrm>
          <a:off x="269498" y="4073005"/>
          <a:ext cx="1085026" cy="1137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gm:spPr>
      <dgm:t>
        <a:bodyPr/>
        <a:lstStyle/>
        <a:p>
          <a:endParaRPr lang="ru-RU"/>
        </a:p>
      </dgm:t>
    </dgm:pt>
  </dgm:ptLst>
  <dgm:cxnLst>
    <dgm:cxn modelId="{26A6B5AF-0128-4841-A782-29C4065B3898}" type="presOf" srcId="{73481D17-D0EE-40C2-A56D-6087B7061A3A}" destId="{296C494A-1916-4F57-BD61-80C4ADF5128E}" srcOrd="0" destOrd="0" presId="urn:microsoft.com/office/officeart/2008/layout/VerticalCurvedList"/>
    <dgm:cxn modelId="{FEF91B68-9796-4A0F-8B5D-052CB12E4542}" srcId="{8D65E845-5BEC-496F-B74C-CF5D69908E7D}" destId="{6B631925-CCF2-444D-9CC5-4981361B90E0}" srcOrd="3" destOrd="0" parTransId="{44ABBDC2-FDB2-4B66-9DDD-6BBCC913B844}" sibTransId="{539AAF89-899D-4B4A-AB7A-616591577B84}"/>
    <dgm:cxn modelId="{148B4029-1066-4235-B84C-5FE0993B5108}" srcId="{8D65E845-5BEC-496F-B74C-CF5D69908E7D}" destId="{2F66BE3C-3F62-4C1B-8C75-E7049DFC19CB}" srcOrd="0" destOrd="0" parTransId="{4FAF2B94-0692-4807-B6EB-5AD868CF7554}" sibTransId="{6404A7F3-E6CD-43C1-BEC7-15707B0018FE}"/>
    <dgm:cxn modelId="{B512B64B-6855-4996-8582-8423B41218AF}" type="presOf" srcId="{6404A7F3-E6CD-43C1-BEC7-15707B0018FE}" destId="{00154633-42FA-477E-BF4A-8B6BE0CCD955}" srcOrd="0" destOrd="0" presId="urn:microsoft.com/office/officeart/2008/layout/VerticalCurvedList"/>
    <dgm:cxn modelId="{9BB88058-77EB-4BA8-9E95-8285E436ED0F}" type="presOf" srcId="{043BEA5C-380F-4BEE-890F-76725BEF7D6D}" destId="{518A5395-09B5-40CE-9963-C287EEB53AAB}" srcOrd="0" destOrd="0" presId="urn:microsoft.com/office/officeart/2008/layout/VerticalCurvedList"/>
    <dgm:cxn modelId="{B7463BA3-A08D-4B30-958A-9E874362CC34}" type="presOf" srcId="{6B631925-CCF2-444D-9CC5-4981361B90E0}" destId="{A684C759-3D17-48EE-A8E9-F9E9A5B82973}" srcOrd="0" destOrd="0" presId="urn:microsoft.com/office/officeart/2008/layout/VerticalCurvedList"/>
    <dgm:cxn modelId="{90A4231F-8A29-43CB-8E43-1BFD8D0AB785}" type="presOf" srcId="{8D65E845-5BEC-496F-B74C-CF5D69908E7D}" destId="{46165254-0972-4505-A29B-2A26E157ABCC}" srcOrd="0" destOrd="0" presId="urn:microsoft.com/office/officeart/2008/layout/VerticalCurvedList"/>
    <dgm:cxn modelId="{57FE1A43-AA00-4BF3-9616-37C9505288CB}" type="presOf" srcId="{2F66BE3C-3F62-4C1B-8C75-E7049DFC19CB}" destId="{33D55D52-295F-4A61-9FFE-AC9439D4FF73}" srcOrd="0" destOrd="0" presId="urn:microsoft.com/office/officeart/2008/layout/VerticalCurvedList"/>
    <dgm:cxn modelId="{670F70D3-68D0-4192-A6E4-D7A5B8A21395}" srcId="{8D65E845-5BEC-496F-B74C-CF5D69908E7D}" destId="{73481D17-D0EE-40C2-A56D-6087B7061A3A}" srcOrd="1" destOrd="0" parTransId="{21A3774B-756F-4A64-B67D-D1FABC2A8039}" sibTransId="{4C320FE4-056A-4B7D-9636-187F48C153E5}"/>
    <dgm:cxn modelId="{196AFDEC-A6F1-4AAC-867A-C20AB3EE740B}" srcId="{8D65E845-5BEC-496F-B74C-CF5D69908E7D}" destId="{043BEA5C-380F-4BEE-890F-76725BEF7D6D}" srcOrd="2" destOrd="0" parTransId="{703F6295-4C63-4C29-8441-61421C9FA774}" sibTransId="{6AEF265D-4600-43B7-8F86-F5B0568476B9}"/>
    <dgm:cxn modelId="{E6964A9C-DEB1-4C09-BA8C-85D2129C1261}" type="presParOf" srcId="{46165254-0972-4505-A29B-2A26E157ABCC}" destId="{6C52DEA7-01D1-45BA-8BB8-C521840F778D}" srcOrd="0" destOrd="0" presId="urn:microsoft.com/office/officeart/2008/layout/VerticalCurvedList"/>
    <dgm:cxn modelId="{62363B4C-2E9A-446E-98BB-DB86B2EDBF84}" type="presParOf" srcId="{6C52DEA7-01D1-45BA-8BB8-C521840F778D}" destId="{5F5AFEDE-4010-449E-A8BC-7308DD8B351A}" srcOrd="0" destOrd="0" presId="urn:microsoft.com/office/officeart/2008/layout/VerticalCurvedList"/>
    <dgm:cxn modelId="{5D08A03A-E242-41AC-8E5A-114DD0D714C3}" type="presParOf" srcId="{5F5AFEDE-4010-449E-A8BC-7308DD8B351A}" destId="{E122442E-38D1-4F67-8196-A255460FA6C2}" srcOrd="0" destOrd="0" presId="urn:microsoft.com/office/officeart/2008/layout/VerticalCurvedList"/>
    <dgm:cxn modelId="{4BDB810D-1316-4CA5-AAE0-F0ADA31F0B9E}" type="presParOf" srcId="{5F5AFEDE-4010-449E-A8BC-7308DD8B351A}" destId="{00154633-42FA-477E-BF4A-8B6BE0CCD955}" srcOrd="1" destOrd="0" presId="urn:microsoft.com/office/officeart/2008/layout/VerticalCurvedList"/>
    <dgm:cxn modelId="{ECD270DE-C271-4CE7-B987-F0E15FF0376A}" type="presParOf" srcId="{5F5AFEDE-4010-449E-A8BC-7308DD8B351A}" destId="{2B9EEBEE-8F48-47A3-9FF3-D22C2263A3E8}" srcOrd="2" destOrd="0" presId="urn:microsoft.com/office/officeart/2008/layout/VerticalCurvedList"/>
    <dgm:cxn modelId="{B49DAE71-9148-4BEB-B29E-FDC2F104DA2E}" type="presParOf" srcId="{5F5AFEDE-4010-449E-A8BC-7308DD8B351A}" destId="{362D7CD2-CEBB-4C50-9FC3-D4A8CDAF7E63}" srcOrd="3" destOrd="0" presId="urn:microsoft.com/office/officeart/2008/layout/VerticalCurvedList"/>
    <dgm:cxn modelId="{FD02FDC6-033F-45BF-AAB9-25CD8C7CC7E0}" type="presParOf" srcId="{6C52DEA7-01D1-45BA-8BB8-C521840F778D}" destId="{33D55D52-295F-4A61-9FFE-AC9439D4FF73}" srcOrd="1" destOrd="0" presId="urn:microsoft.com/office/officeart/2008/layout/VerticalCurvedList"/>
    <dgm:cxn modelId="{48B9A094-02FD-43EF-955B-E0359F4AA9AC}" type="presParOf" srcId="{6C52DEA7-01D1-45BA-8BB8-C521840F778D}" destId="{82B77935-0C4D-4D79-B090-334739E8194E}" srcOrd="2" destOrd="0" presId="urn:microsoft.com/office/officeart/2008/layout/VerticalCurvedList"/>
    <dgm:cxn modelId="{3EDF6EA2-346B-427A-A332-010ADC75F5EC}" type="presParOf" srcId="{82B77935-0C4D-4D79-B090-334739E8194E}" destId="{E1E7CFB4-83C3-400C-95CA-EF5277B264F1}" srcOrd="0" destOrd="0" presId="urn:microsoft.com/office/officeart/2008/layout/VerticalCurvedList"/>
    <dgm:cxn modelId="{C544A7E2-F193-4575-9BF7-5B35E1B44A7E}" type="presParOf" srcId="{6C52DEA7-01D1-45BA-8BB8-C521840F778D}" destId="{296C494A-1916-4F57-BD61-80C4ADF5128E}" srcOrd="3" destOrd="0" presId="urn:microsoft.com/office/officeart/2008/layout/VerticalCurvedList"/>
    <dgm:cxn modelId="{A4A9EFAA-EA5F-48DB-A6AC-952212DD8F13}" type="presParOf" srcId="{6C52DEA7-01D1-45BA-8BB8-C521840F778D}" destId="{0B7C0C35-CEF0-4136-A8AD-FB209F984F00}" srcOrd="4" destOrd="0" presId="urn:microsoft.com/office/officeart/2008/layout/VerticalCurvedList"/>
    <dgm:cxn modelId="{52B1BA2A-50BA-4A9D-8673-1B4125E4031D}" type="presParOf" srcId="{0B7C0C35-CEF0-4136-A8AD-FB209F984F00}" destId="{9A766DCE-BCC0-4A51-AD7E-EE4638124EE1}" srcOrd="0" destOrd="0" presId="urn:microsoft.com/office/officeart/2008/layout/VerticalCurvedList"/>
    <dgm:cxn modelId="{E3EF751D-F07F-4EB4-A07B-EE1B249AC1B2}" type="presParOf" srcId="{6C52DEA7-01D1-45BA-8BB8-C521840F778D}" destId="{518A5395-09B5-40CE-9963-C287EEB53AAB}" srcOrd="5" destOrd="0" presId="urn:microsoft.com/office/officeart/2008/layout/VerticalCurvedList"/>
    <dgm:cxn modelId="{03C54759-52D4-43DB-926B-27BB15C913D1}" type="presParOf" srcId="{6C52DEA7-01D1-45BA-8BB8-C521840F778D}" destId="{D62325A5-D872-435C-9354-86F8867653BA}" srcOrd="6" destOrd="0" presId="urn:microsoft.com/office/officeart/2008/layout/VerticalCurvedList"/>
    <dgm:cxn modelId="{53E22C9E-D95D-4404-87EF-CED49C9FE428}" type="presParOf" srcId="{D62325A5-D872-435C-9354-86F8867653BA}" destId="{AA6B6BD7-A21E-443E-B33F-A453C21CE262}" srcOrd="0" destOrd="0" presId="urn:microsoft.com/office/officeart/2008/layout/VerticalCurvedList"/>
    <dgm:cxn modelId="{755BCBED-98CE-4B2F-99B9-3AC99086B139}" type="presParOf" srcId="{6C52DEA7-01D1-45BA-8BB8-C521840F778D}" destId="{A684C759-3D17-48EE-A8E9-F9E9A5B82973}" srcOrd="7" destOrd="0" presId="urn:microsoft.com/office/officeart/2008/layout/VerticalCurvedList"/>
    <dgm:cxn modelId="{7CF119FD-96FF-4757-8B27-3F91515ECBF0}" type="presParOf" srcId="{6C52DEA7-01D1-45BA-8BB8-C521840F778D}" destId="{2F9811AE-D6B5-42B0-833A-66E1AC6559C3}" srcOrd="8" destOrd="0" presId="urn:microsoft.com/office/officeart/2008/layout/VerticalCurvedList"/>
    <dgm:cxn modelId="{BBC3FAC5-C321-4372-9283-0D2E784E475A}" type="presParOf" srcId="{2F9811AE-D6B5-42B0-833A-66E1AC6559C3}" destId="{5E07569A-4FC5-40E4-93C6-B351238566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34754D0-5B54-43CD-AEA2-5A2017E1F242}" type="doc">
      <dgm:prSet loTypeId="urn:microsoft.com/office/officeart/2008/layout/VerticalCurvedList" loCatId="list" qsTypeId="urn:microsoft.com/office/officeart/2005/8/quickstyle/3d3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914E1130-CDFD-4E8F-907A-E1A0EC213B23}" type="pres">
      <dgm:prSet presAssocID="{234754D0-5B54-43CD-AEA2-5A2017E1F24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4629304-8F91-4AF8-B130-F3345D6A1392}" type="pres">
      <dgm:prSet presAssocID="{234754D0-5B54-43CD-AEA2-5A2017E1F242}" presName="Name1" presStyleCnt="0"/>
      <dgm:spPr/>
      <dgm:t>
        <a:bodyPr/>
        <a:lstStyle/>
        <a:p>
          <a:endParaRPr lang="ru-RU"/>
        </a:p>
      </dgm:t>
    </dgm:pt>
    <dgm:pt modelId="{E73DBB30-2967-4065-BEDD-1549664CDDBD}" type="pres">
      <dgm:prSet presAssocID="{234754D0-5B54-43CD-AEA2-5A2017E1F242}" presName="cycle" presStyleCnt="0"/>
      <dgm:spPr/>
      <dgm:t>
        <a:bodyPr/>
        <a:lstStyle/>
        <a:p>
          <a:endParaRPr lang="ru-RU"/>
        </a:p>
      </dgm:t>
    </dgm:pt>
    <dgm:pt modelId="{75B5E872-FED5-4FF4-A7E8-602F7A4B25D6}" type="pres">
      <dgm:prSet presAssocID="{234754D0-5B54-43CD-AEA2-5A2017E1F242}" presName="srcNode" presStyleLbl="node1" presStyleIdx="0" presStyleCnt="0"/>
      <dgm:spPr/>
      <dgm:t>
        <a:bodyPr/>
        <a:lstStyle/>
        <a:p>
          <a:endParaRPr lang="ru-RU"/>
        </a:p>
      </dgm:t>
    </dgm:pt>
    <dgm:pt modelId="{14551A26-AAB5-4008-9FB1-B8958E7A4D2D}" type="pres">
      <dgm:prSet presAssocID="{234754D0-5B54-43CD-AEA2-5A2017E1F242}" presName="conn" presStyleLbl="parChTrans1D2" presStyleIdx="0" presStyleCnt="1"/>
      <dgm:spPr/>
      <dgm:t>
        <a:bodyPr/>
        <a:lstStyle/>
        <a:p>
          <a:endParaRPr lang="ru-RU"/>
        </a:p>
      </dgm:t>
    </dgm:pt>
    <dgm:pt modelId="{3AFDAA1D-4045-4BC0-920E-5AE09325F04D}" type="pres">
      <dgm:prSet presAssocID="{234754D0-5B54-43CD-AEA2-5A2017E1F242}" presName="extraNode" presStyleLbl="node1" presStyleIdx="0" presStyleCnt="0"/>
      <dgm:spPr/>
      <dgm:t>
        <a:bodyPr/>
        <a:lstStyle/>
        <a:p>
          <a:endParaRPr lang="ru-RU"/>
        </a:p>
      </dgm:t>
    </dgm:pt>
    <dgm:pt modelId="{F2AEA4A4-8CF9-41A7-8E5A-4D326C982C0E}" type="pres">
      <dgm:prSet presAssocID="{234754D0-5B54-43CD-AEA2-5A2017E1F242}" presName="dstNode" presStyleLbl="node1" presStyleIdx="0" presStyleCnt="0"/>
      <dgm:spPr/>
      <dgm:t>
        <a:bodyPr/>
        <a:lstStyle/>
        <a:p>
          <a:endParaRPr lang="ru-RU"/>
        </a:p>
      </dgm:t>
    </dgm:pt>
  </dgm:ptLst>
  <dgm:cxnLst>
    <dgm:cxn modelId="{2FA3FD8D-E77A-43F8-A3DE-026328A36302}" type="presOf" srcId="{234754D0-5B54-43CD-AEA2-5A2017E1F242}" destId="{914E1130-CDFD-4E8F-907A-E1A0EC213B23}" srcOrd="0" destOrd="0" presId="urn:microsoft.com/office/officeart/2008/layout/VerticalCurvedList"/>
    <dgm:cxn modelId="{50EAA26A-951B-49C5-B3A9-A67D23A3F23F}" type="presParOf" srcId="{914E1130-CDFD-4E8F-907A-E1A0EC213B23}" destId="{84629304-8F91-4AF8-B130-F3345D6A1392}" srcOrd="0" destOrd="0" presId="urn:microsoft.com/office/officeart/2008/layout/VerticalCurvedList"/>
    <dgm:cxn modelId="{86D174F9-251D-4FAE-9A30-67139CC99193}" type="presParOf" srcId="{84629304-8F91-4AF8-B130-F3345D6A1392}" destId="{E73DBB30-2967-4065-BEDD-1549664CDDBD}" srcOrd="0" destOrd="0" presId="urn:microsoft.com/office/officeart/2008/layout/VerticalCurvedList"/>
    <dgm:cxn modelId="{5BAACB74-E869-458D-A991-497615B37B24}" type="presParOf" srcId="{E73DBB30-2967-4065-BEDD-1549664CDDBD}" destId="{75B5E872-FED5-4FF4-A7E8-602F7A4B25D6}" srcOrd="0" destOrd="0" presId="urn:microsoft.com/office/officeart/2008/layout/VerticalCurvedList"/>
    <dgm:cxn modelId="{03D7D828-D87C-4A70-BF5D-DC33E71605C4}" type="presParOf" srcId="{E73DBB30-2967-4065-BEDD-1549664CDDBD}" destId="{14551A26-AAB5-4008-9FB1-B8958E7A4D2D}" srcOrd="1" destOrd="0" presId="urn:microsoft.com/office/officeart/2008/layout/VerticalCurvedList"/>
    <dgm:cxn modelId="{E5331193-5102-42B3-B051-F79AF82A3C57}" type="presParOf" srcId="{E73DBB30-2967-4065-BEDD-1549664CDDBD}" destId="{3AFDAA1D-4045-4BC0-920E-5AE09325F04D}" srcOrd="2" destOrd="0" presId="urn:microsoft.com/office/officeart/2008/layout/VerticalCurvedList"/>
    <dgm:cxn modelId="{B4DB1B72-5A85-475E-85C9-1AF4C1A8D733}" type="presParOf" srcId="{E73DBB30-2967-4065-BEDD-1549664CDDBD}" destId="{F2AEA4A4-8CF9-41A7-8E5A-4D326C982C0E}" srcOrd="3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65E845-5BEC-496F-B74C-CF5D69908E7D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F66BE3C-3F62-4C1B-8C75-E7049DFC19CB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исключение требования к цветовой палитре внешних конструктивных элементов НСС, типовых эскизных проектов и связанных с ним требований и ограничений, требований </a:t>
          </a:r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изготовления </a:t>
          </a:r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некапитального строения сооружения в условиях заводского производства, порядок дополнен комиссионным рассмотрением </a:t>
          </a:r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документов</a:t>
          </a:r>
          <a:endParaRPr lang="ru-RU" sz="1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AF2B94-0692-4807-B6EB-5AD868CF7554}" type="parTrans" cxnId="{148B4029-1066-4235-B84C-5FE0993B5108}">
      <dgm:prSet/>
      <dgm:spPr/>
      <dgm:t>
        <a:bodyPr/>
        <a:lstStyle/>
        <a:p>
          <a:endParaRPr lang="ru-RU"/>
        </a:p>
      </dgm:t>
    </dgm:pt>
    <dgm:pt modelId="{6404A7F3-E6CD-43C1-BEC7-15707B0018FE}" type="sibTrans" cxnId="{148B4029-1066-4235-B84C-5FE0993B5108}">
      <dgm:prSet/>
      <dgm:spPr/>
      <dgm:t>
        <a:bodyPr/>
        <a:lstStyle/>
        <a:p>
          <a:endParaRPr lang="ru-RU"/>
        </a:p>
      </dgm:t>
    </dgm:pt>
    <dgm:pt modelId="{73481D17-D0EE-40C2-A56D-6087B7061A3A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переходного периода для хозяйствующих субъектов, эксплуатирующих некапитальные строения, сооружения для приведения в соответствие с установленными требованиями, обращения с заявлением о выдаче разрешения - не позднее 6 (шести) месяцев со дня опубликования МПА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1A3774B-756F-4A64-B67D-D1FABC2A8039}" type="parTrans" cxnId="{670F70D3-68D0-4192-A6E4-D7A5B8A21395}">
      <dgm:prSet/>
      <dgm:spPr/>
      <dgm:t>
        <a:bodyPr/>
        <a:lstStyle/>
        <a:p>
          <a:endParaRPr lang="ru-RU"/>
        </a:p>
      </dgm:t>
    </dgm:pt>
    <dgm:pt modelId="{4C320FE4-056A-4B7D-9636-187F48C153E5}" type="sibTrans" cxnId="{670F70D3-68D0-4192-A6E4-D7A5B8A21395}">
      <dgm:prSet/>
      <dgm:spPr/>
      <dgm:t>
        <a:bodyPr/>
        <a:lstStyle/>
        <a:p>
          <a:endParaRPr lang="ru-RU"/>
        </a:p>
      </dgm:t>
    </dgm:pt>
    <dgm:pt modelId="{043BEA5C-380F-4BEE-890F-76725BEF7D6D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just"/>
          <a:r>
            <a:rPr lang="ru-RU" sz="15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периодичности мойки и очистки от загрязнений рекламных конструкций</a:t>
          </a:r>
          <a:endParaRPr lang="ru-RU" sz="15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03F6295-4C63-4C29-8441-61421C9FA774}" type="parTrans" cxnId="{196AFDEC-A6F1-4AAC-867A-C20AB3EE740B}">
      <dgm:prSet/>
      <dgm:spPr/>
      <dgm:t>
        <a:bodyPr/>
        <a:lstStyle/>
        <a:p>
          <a:endParaRPr lang="ru-RU"/>
        </a:p>
      </dgm:t>
    </dgm:pt>
    <dgm:pt modelId="{6AEF265D-4600-43B7-8F86-F5B0568476B9}" type="sibTrans" cxnId="{196AFDEC-A6F1-4AAC-867A-C20AB3EE740B}">
      <dgm:prSet/>
      <dgm:spPr/>
      <dgm:t>
        <a:bodyPr/>
        <a:lstStyle/>
        <a:p>
          <a:endParaRPr lang="ru-RU"/>
        </a:p>
      </dgm:t>
    </dgm:pt>
    <dgm:pt modelId="{6B631925-CCF2-444D-9CC5-4981361B90E0}">
      <dgm:prSet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дополнение порядка сроком уведомления об отказе в предоставлении субсидии, возможностью повторного обращения в случае получения отказа в представлении субсидии</a:t>
          </a:r>
          <a:endParaRPr lang="ru-RU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ABBDC2-FDB2-4B66-9DDD-6BBCC913B844}" type="parTrans" cxnId="{FEF91B68-9796-4A0F-8B5D-052CB12E4542}">
      <dgm:prSet/>
      <dgm:spPr/>
      <dgm:t>
        <a:bodyPr/>
        <a:lstStyle/>
        <a:p>
          <a:endParaRPr lang="ru-RU"/>
        </a:p>
      </dgm:t>
    </dgm:pt>
    <dgm:pt modelId="{539AAF89-899D-4B4A-AB7A-616591577B84}" type="sibTrans" cxnId="{FEF91B68-9796-4A0F-8B5D-052CB12E4542}">
      <dgm:prSet/>
      <dgm:spPr/>
      <dgm:t>
        <a:bodyPr/>
        <a:lstStyle/>
        <a:p>
          <a:endParaRPr lang="ru-RU"/>
        </a:p>
      </dgm:t>
    </dgm:pt>
    <dgm:pt modelId="{46165254-0972-4505-A29B-2A26E157ABCC}" type="pres">
      <dgm:prSet presAssocID="{8D65E845-5BEC-496F-B74C-CF5D69908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C52DEA7-01D1-45BA-8BB8-C521840F778D}" type="pres">
      <dgm:prSet presAssocID="{8D65E845-5BEC-496F-B74C-CF5D69908E7D}" presName="Name1" presStyleCnt="0"/>
      <dgm:spPr/>
      <dgm:t>
        <a:bodyPr/>
        <a:lstStyle/>
        <a:p>
          <a:endParaRPr lang="ru-RU"/>
        </a:p>
      </dgm:t>
    </dgm:pt>
    <dgm:pt modelId="{5F5AFEDE-4010-449E-A8BC-7308DD8B351A}" type="pres">
      <dgm:prSet presAssocID="{8D65E845-5BEC-496F-B74C-CF5D69908E7D}" presName="cycle" presStyleCnt="0"/>
      <dgm:spPr/>
      <dgm:t>
        <a:bodyPr/>
        <a:lstStyle/>
        <a:p>
          <a:endParaRPr lang="ru-RU"/>
        </a:p>
      </dgm:t>
    </dgm:pt>
    <dgm:pt modelId="{E122442E-38D1-4F67-8196-A255460FA6C2}" type="pres">
      <dgm:prSet presAssocID="{8D65E845-5BEC-496F-B74C-CF5D69908E7D}" presName="srcNode" presStyleLbl="node1" presStyleIdx="0" presStyleCnt="4"/>
      <dgm:spPr/>
      <dgm:t>
        <a:bodyPr/>
        <a:lstStyle/>
        <a:p>
          <a:endParaRPr lang="ru-RU"/>
        </a:p>
      </dgm:t>
    </dgm:pt>
    <dgm:pt modelId="{00154633-42FA-477E-BF4A-8B6BE0CCD955}" type="pres">
      <dgm:prSet presAssocID="{8D65E845-5BEC-496F-B74C-CF5D69908E7D}" presName="conn" presStyleLbl="parChTrans1D2" presStyleIdx="0" presStyleCnt="1"/>
      <dgm:spPr/>
      <dgm:t>
        <a:bodyPr/>
        <a:lstStyle/>
        <a:p>
          <a:endParaRPr lang="ru-RU"/>
        </a:p>
      </dgm:t>
    </dgm:pt>
    <dgm:pt modelId="{2B9EEBEE-8F48-47A3-9FF3-D22C2263A3E8}" type="pres">
      <dgm:prSet presAssocID="{8D65E845-5BEC-496F-B74C-CF5D69908E7D}" presName="extraNode" presStyleLbl="node1" presStyleIdx="0" presStyleCnt="4"/>
      <dgm:spPr/>
      <dgm:t>
        <a:bodyPr/>
        <a:lstStyle/>
        <a:p>
          <a:endParaRPr lang="ru-RU"/>
        </a:p>
      </dgm:t>
    </dgm:pt>
    <dgm:pt modelId="{362D7CD2-CEBB-4C50-9FC3-D4A8CDAF7E63}" type="pres">
      <dgm:prSet presAssocID="{8D65E845-5BEC-496F-B74C-CF5D69908E7D}" presName="dstNode" presStyleLbl="node1" presStyleIdx="0" presStyleCnt="4"/>
      <dgm:spPr/>
      <dgm:t>
        <a:bodyPr/>
        <a:lstStyle/>
        <a:p>
          <a:endParaRPr lang="ru-RU"/>
        </a:p>
      </dgm:t>
    </dgm:pt>
    <dgm:pt modelId="{33D55D52-295F-4A61-9FFE-AC9439D4FF73}" type="pres">
      <dgm:prSet presAssocID="{2F66BE3C-3F62-4C1B-8C75-E7049DFC19CB}" presName="text_1" presStyleLbl="node1" presStyleIdx="0" presStyleCnt="4" custScaleY="117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B77935-0C4D-4D79-B090-334739E8194E}" type="pres">
      <dgm:prSet presAssocID="{2F66BE3C-3F62-4C1B-8C75-E7049DFC19CB}" presName="accent_1" presStyleCnt="0"/>
      <dgm:spPr/>
    </dgm:pt>
    <dgm:pt modelId="{E1E7CFB4-83C3-400C-95CA-EF5277B264F1}" type="pres">
      <dgm:prSet presAssocID="{2F66BE3C-3F62-4C1B-8C75-E7049DFC19CB}" presName="accentRepeatNode" presStyleLbl="solidFgAcc1" presStyleIdx="0" presStyleCnt="4" custScaleX="120566" custScaleY="121003" custLinFactNeighborX="-3543" custLinFactNeighborY="481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6C494A-1916-4F57-BD61-80C4ADF5128E}" type="pres">
      <dgm:prSet presAssocID="{73481D17-D0EE-40C2-A56D-6087B7061A3A}" presName="text_2" presStyleLbl="node1" presStyleIdx="1" presStyleCnt="4" custScaleY="111525" custLinFactNeighborX="-330" custLinFactNeighborY="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7C0C35-CEF0-4136-A8AD-FB209F984F00}" type="pres">
      <dgm:prSet presAssocID="{73481D17-D0EE-40C2-A56D-6087B7061A3A}" presName="accent_2" presStyleCnt="0"/>
      <dgm:spPr/>
    </dgm:pt>
    <dgm:pt modelId="{9A766DCE-BCC0-4A51-AD7E-EE4638124EE1}" type="pres">
      <dgm:prSet presAssocID="{73481D17-D0EE-40C2-A56D-6087B7061A3A}" presName="accentRepeatNode" presStyleLbl="solidFgAcc1" presStyleIdx="1" presStyleCnt="4" custScaleX="130133" custScaleY="104760" custLinFactNeighborX="-14539" custLinFactNeighborY="-137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18A5395-09B5-40CE-9963-C287EEB53AAB}" type="pres">
      <dgm:prSet presAssocID="{043BEA5C-380F-4BEE-890F-76725BEF7D6D}" presName="text_3" presStyleLbl="node1" presStyleIdx="2" presStyleCnt="4" custScaleY="104771" custLinFactNeighborX="-337" custLinFactNeighborY="-6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325A5-D872-435C-9354-86F8867653BA}" type="pres">
      <dgm:prSet presAssocID="{043BEA5C-380F-4BEE-890F-76725BEF7D6D}" presName="accent_3" presStyleCnt="0"/>
      <dgm:spPr/>
    </dgm:pt>
    <dgm:pt modelId="{AA6B6BD7-A21E-443E-B33F-A453C21CE262}" type="pres">
      <dgm:prSet presAssocID="{043BEA5C-380F-4BEE-890F-76725BEF7D6D}" presName="accentRepeatNode" presStyleLbl="solidFgAcc1" presStyleIdx="2" presStyleCnt="4" custScaleX="139832" custLinFactNeighborX="-12754" custLinFactNeighborY="-543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684C759-3D17-48EE-A8E9-F9E9A5B82973}" type="pres">
      <dgm:prSet presAssocID="{6B631925-CCF2-444D-9CC5-4981361B90E0}" presName="text_4" presStyleLbl="node1" presStyleIdx="3" presStyleCnt="4" custScaleX="98692" custScaleY="104278" custLinFactNeighborX="551" custLinFactNeighborY="-172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811AE-D6B5-42B0-833A-66E1AC6559C3}" type="pres">
      <dgm:prSet presAssocID="{6B631925-CCF2-444D-9CC5-4981361B90E0}" presName="accent_4" presStyleCnt="0"/>
      <dgm:spPr/>
    </dgm:pt>
    <dgm:pt modelId="{5E07569A-4FC5-40E4-93C6-B351238566B9}" type="pres">
      <dgm:prSet presAssocID="{6B631925-CCF2-444D-9CC5-4981361B90E0}" presName="accentRepeatNode" presStyleLbl="solidFgAcc1" presStyleIdx="3" presStyleCnt="4" custScaleX="131792" custScaleY="115506" custLinFactNeighborX="6027" custLinFactNeighborY="-8419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9BB88058-77EB-4BA8-9E95-8285E436ED0F}" type="presOf" srcId="{043BEA5C-380F-4BEE-890F-76725BEF7D6D}" destId="{518A5395-09B5-40CE-9963-C287EEB53AAB}" srcOrd="0" destOrd="0" presId="urn:microsoft.com/office/officeart/2008/layout/VerticalCurvedList"/>
    <dgm:cxn modelId="{670F70D3-68D0-4192-A6E4-D7A5B8A21395}" srcId="{8D65E845-5BEC-496F-B74C-CF5D69908E7D}" destId="{73481D17-D0EE-40C2-A56D-6087B7061A3A}" srcOrd="1" destOrd="0" parTransId="{21A3774B-756F-4A64-B67D-D1FABC2A8039}" sibTransId="{4C320FE4-056A-4B7D-9636-187F48C153E5}"/>
    <dgm:cxn modelId="{FEF91B68-9796-4A0F-8B5D-052CB12E4542}" srcId="{8D65E845-5BEC-496F-B74C-CF5D69908E7D}" destId="{6B631925-CCF2-444D-9CC5-4981361B90E0}" srcOrd="3" destOrd="0" parTransId="{44ABBDC2-FDB2-4B66-9DDD-6BBCC913B844}" sibTransId="{539AAF89-899D-4B4A-AB7A-616591577B84}"/>
    <dgm:cxn modelId="{148B4029-1066-4235-B84C-5FE0993B5108}" srcId="{8D65E845-5BEC-496F-B74C-CF5D69908E7D}" destId="{2F66BE3C-3F62-4C1B-8C75-E7049DFC19CB}" srcOrd="0" destOrd="0" parTransId="{4FAF2B94-0692-4807-B6EB-5AD868CF7554}" sibTransId="{6404A7F3-E6CD-43C1-BEC7-15707B0018FE}"/>
    <dgm:cxn modelId="{57FE1A43-AA00-4BF3-9616-37C9505288CB}" type="presOf" srcId="{2F66BE3C-3F62-4C1B-8C75-E7049DFC19CB}" destId="{33D55D52-295F-4A61-9FFE-AC9439D4FF73}" srcOrd="0" destOrd="0" presId="urn:microsoft.com/office/officeart/2008/layout/VerticalCurvedList"/>
    <dgm:cxn modelId="{B512B64B-6855-4996-8582-8423B41218AF}" type="presOf" srcId="{6404A7F3-E6CD-43C1-BEC7-15707B0018FE}" destId="{00154633-42FA-477E-BF4A-8B6BE0CCD955}" srcOrd="0" destOrd="0" presId="urn:microsoft.com/office/officeart/2008/layout/VerticalCurvedList"/>
    <dgm:cxn modelId="{26A6B5AF-0128-4841-A782-29C4065B3898}" type="presOf" srcId="{73481D17-D0EE-40C2-A56D-6087B7061A3A}" destId="{296C494A-1916-4F57-BD61-80C4ADF5128E}" srcOrd="0" destOrd="0" presId="urn:microsoft.com/office/officeart/2008/layout/VerticalCurvedList"/>
    <dgm:cxn modelId="{90A4231F-8A29-43CB-8E43-1BFD8D0AB785}" type="presOf" srcId="{8D65E845-5BEC-496F-B74C-CF5D69908E7D}" destId="{46165254-0972-4505-A29B-2A26E157ABCC}" srcOrd="0" destOrd="0" presId="urn:microsoft.com/office/officeart/2008/layout/VerticalCurvedList"/>
    <dgm:cxn modelId="{196AFDEC-A6F1-4AAC-867A-C20AB3EE740B}" srcId="{8D65E845-5BEC-496F-B74C-CF5D69908E7D}" destId="{043BEA5C-380F-4BEE-890F-76725BEF7D6D}" srcOrd="2" destOrd="0" parTransId="{703F6295-4C63-4C29-8441-61421C9FA774}" sibTransId="{6AEF265D-4600-43B7-8F86-F5B0568476B9}"/>
    <dgm:cxn modelId="{B7463BA3-A08D-4B30-958A-9E874362CC34}" type="presOf" srcId="{6B631925-CCF2-444D-9CC5-4981361B90E0}" destId="{A684C759-3D17-48EE-A8E9-F9E9A5B82973}" srcOrd="0" destOrd="0" presId="urn:microsoft.com/office/officeart/2008/layout/VerticalCurvedList"/>
    <dgm:cxn modelId="{E6964A9C-DEB1-4C09-BA8C-85D2129C1261}" type="presParOf" srcId="{46165254-0972-4505-A29B-2A26E157ABCC}" destId="{6C52DEA7-01D1-45BA-8BB8-C521840F778D}" srcOrd="0" destOrd="0" presId="urn:microsoft.com/office/officeart/2008/layout/VerticalCurvedList"/>
    <dgm:cxn modelId="{62363B4C-2E9A-446E-98BB-DB86B2EDBF84}" type="presParOf" srcId="{6C52DEA7-01D1-45BA-8BB8-C521840F778D}" destId="{5F5AFEDE-4010-449E-A8BC-7308DD8B351A}" srcOrd="0" destOrd="0" presId="urn:microsoft.com/office/officeart/2008/layout/VerticalCurvedList"/>
    <dgm:cxn modelId="{5D08A03A-E242-41AC-8E5A-114DD0D714C3}" type="presParOf" srcId="{5F5AFEDE-4010-449E-A8BC-7308DD8B351A}" destId="{E122442E-38D1-4F67-8196-A255460FA6C2}" srcOrd="0" destOrd="0" presId="urn:microsoft.com/office/officeart/2008/layout/VerticalCurvedList"/>
    <dgm:cxn modelId="{4BDB810D-1316-4CA5-AAE0-F0ADA31F0B9E}" type="presParOf" srcId="{5F5AFEDE-4010-449E-A8BC-7308DD8B351A}" destId="{00154633-42FA-477E-BF4A-8B6BE0CCD955}" srcOrd="1" destOrd="0" presId="urn:microsoft.com/office/officeart/2008/layout/VerticalCurvedList"/>
    <dgm:cxn modelId="{ECD270DE-C271-4CE7-B987-F0E15FF0376A}" type="presParOf" srcId="{5F5AFEDE-4010-449E-A8BC-7308DD8B351A}" destId="{2B9EEBEE-8F48-47A3-9FF3-D22C2263A3E8}" srcOrd="2" destOrd="0" presId="urn:microsoft.com/office/officeart/2008/layout/VerticalCurvedList"/>
    <dgm:cxn modelId="{B49DAE71-9148-4BEB-B29E-FDC2F104DA2E}" type="presParOf" srcId="{5F5AFEDE-4010-449E-A8BC-7308DD8B351A}" destId="{362D7CD2-CEBB-4C50-9FC3-D4A8CDAF7E63}" srcOrd="3" destOrd="0" presId="urn:microsoft.com/office/officeart/2008/layout/VerticalCurvedList"/>
    <dgm:cxn modelId="{FD02FDC6-033F-45BF-AAB9-25CD8C7CC7E0}" type="presParOf" srcId="{6C52DEA7-01D1-45BA-8BB8-C521840F778D}" destId="{33D55D52-295F-4A61-9FFE-AC9439D4FF73}" srcOrd="1" destOrd="0" presId="urn:microsoft.com/office/officeart/2008/layout/VerticalCurvedList"/>
    <dgm:cxn modelId="{48B9A094-02FD-43EF-955B-E0359F4AA9AC}" type="presParOf" srcId="{6C52DEA7-01D1-45BA-8BB8-C521840F778D}" destId="{82B77935-0C4D-4D79-B090-334739E8194E}" srcOrd="2" destOrd="0" presId="urn:microsoft.com/office/officeart/2008/layout/VerticalCurvedList"/>
    <dgm:cxn modelId="{3EDF6EA2-346B-427A-A332-010ADC75F5EC}" type="presParOf" srcId="{82B77935-0C4D-4D79-B090-334739E8194E}" destId="{E1E7CFB4-83C3-400C-95CA-EF5277B264F1}" srcOrd="0" destOrd="0" presId="urn:microsoft.com/office/officeart/2008/layout/VerticalCurvedList"/>
    <dgm:cxn modelId="{C544A7E2-F193-4575-9BF7-5B35E1B44A7E}" type="presParOf" srcId="{6C52DEA7-01D1-45BA-8BB8-C521840F778D}" destId="{296C494A-1916-4F57-BD61-80C4ADF5128E}" srcOrd="3" destOrd="0" presId="urn:microsoft.com/office/officeart/2008/layout/VerticalCurvedList"/>
    <dgm:cxn modelId="{A4A9EFAA-EA5F-48DB-A6AC-952212DD8F13}" type="presParOf" srcId="{6C52DEA7-01D1-45BA-8BB8-C521840F778D}" destId="{0B7C0C35-CEF0-4136-A8AD-FB209F984F00}" srcOrd="4" destOrd="0" presId="urn:microsoft.com/office/officeart/2008/layout/VerticalCurvedList"/>
    <dgm:cxn modelId="{52B1BA2A-50BA-4A9D-8673-1B4125E4031D}" type="presParOf" srcId="{0B7C0C35-CEF0-4136-A8AD-FB209F984F00}" destId="{9A766DCE-BCC0-4A51-AD7E-EE4638124EE1}" srcOrd="0" destOrd="0" presId="urn:microsoft.com/office/officeart/2008/layout/VerticalCurvedList"/>
    <dgm:cxn modelId="{E3EF751D-F07F-4EB4-A07B-EE1B249AC1B2}" type="presParOf" srcId="{6C52DEA7-01D1-45BA-8BB8-C521840F778D}" destId="{518A5395-09B5-40CE-9963-C287EEB53AAB}" srcOrd="5" destOrd="0" presId="urn:microsoft.com/office/officeart/2008/layout/VerticalCurvedList"/>
    <dgm:cxn modelId="{03C54759-52D4-43DB-926B-27BB15C913D1}" type="presParOf" srcId="{6C52DEA7-01D1-45BA-8BB8-C521840F778D}" destId="{D62325A5-D872-435C-9354-86F8867653BA}" srcOrd="6" destOrd="0" presId="urn:microsoft.com/office/officeart/2008/layout/VerticalCurvedList"/>
    <dgm:cxn modelId="{53E22C9E-D95D-4404-87EF-CED49C9FE428}" type="presParOf" srcId="{D62325A5-D872-435C-9354-86F8867653BA}" destId="{AA6B6BD7-A21E-443E-B33F-A453C21CE262}" srcOrd="0" destOrd="0" presId="urn:microsoft.com/office/officeart/2008/layout/VerticalCurvedList"/>
    <dgm:cxn modelId="{755BCBED-98CE-4B2F-99B9-3AC99086B139}" type="presParOf" srcId="{6C52DEA7-01D1-45BA-8BB8-C521840F778D}" destId="{A684C759-3D17-48EE-A8E9-F9E9A5B82973}" srcOrd="7" destOrd="0" presId="urn:microsoft.com/office/officeart/2008/layout/VerticalCurvedList"/>
    <dgm:cxn modelId="{7CF119FD-96FF-4757-8B27-3F91515ECBF0}" type="presParOf" srcId="{6C52DEA7-01D1-45BA-8BB8-C521840F778D}" destId="{2F9811AE-D6B5-42B0-833A-66E1AC6559C3}" srcOrd="8" destOrd="0" presId="urn:microsoft.com/office/officeart/2008/layout/VerticalCurvedList"/>
    <dgm:cxn modelId="{BBC3FAC5-C321-4372-9283-0D2E784E475A}" type="presParOf" srcId="{2F9811AE-D6B5-42B0-833A-66E1AC6559C3}" destId="{5E07569A-4FC5-40E4-93C6-B351238566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6303591" y="-975886"/>
          <a:ext cx="7594134" cy="7594134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5875" cap="flat" cmpd="sng" algn="ctr">
          <a:solidFill>
            <a:srgbClr val="27CED7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55D52-295F-4A61-9FFE-AC9439D4FF73}">
      <dsp:nvSpPr>
        <dsp:cNvPr id="0" name=""/>
        <dsp:cNvSpPr/>
      </dsp:nvSpPr>
      <dsp:spPr>
        <a:xfrm>
          <a:off x="711810" y="424158"/>
          <a:ext cx="8270606" cy="887273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распространение действия методики расчета арендной платы за пользование муниципальным имуществом только на вновь заключаемые договоры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711810" y="424158"/>
        <a:ext cx="8270606" cy="887273"/>
      </dsp:txXfrm>
    </dsp:sp>
    <dsp:sp modelId="{E1E7CFB4-83C3-400C-95CA-EF5277B264F1}">
      <dsp:nvSpPr>
        <dsp:cNvPr id="0" name=""/>
        <dsp:cNvSpPr/>
      </dsp:nvSpPr>
      <dsp:spPr>
        <a:xfrm>
          <a:off x="0" y="307775"/>
          <a:ext cx="1354351" cy="103690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C494A-1916-4F57-BD61-80C4ADF5128E}">
      <dsp:nvSpPr>
        <dsp:cNvPr id="0" name=""/>
        <dsp:cNvSpPr/>
      </dsp:nvSpPr>
      <dsp:spPr>
        <a:xfrm>
          <a:off x="1183505" y="1549873"/>
          <a:ext cx="7772950" cy="906708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дополнение порядка возможностью изменения специализации НТО                                          с обоснованием данного изменения, при подаче заявления предпринимателем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83505" y="1549873"/>
        <a:ext cx="7772950" cy="906708"/>
      </dsp:txXfrm>
    </dsp:sp>
    <dsp:sp modelId="{9A766DCE-BCC0-4A51-AD7E-EE4638124EE1}">
      <dsp:nvSpPr>
        <dsp:cNvPr id="0" name=""/>
        <dsp:cNvSpPr/>
      </dsp:nvSpPr>
      <dsp:spPr>
        <a:xfrm>
          <a:off x="165557" y="1494308"/>
          <a:ext cx="1555178" cy="10522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A5395-09B5-40CE-9963-C287EEB53AAB}">
      <dsp:nvSpPr>
        <dsp:cNvPr id="0" name=""/>
        <dsp:cNvSpPr/>
      </dsp:nvSpPr>
      <dsp:spPr>
        <a:xfrm>
          <a:off x="1183505" y="2716011"/>
          <a:ext cx="7772950" cy="1064297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установление срока действия согласованного проекта архитектурно-художественного решения летнего кафе при стационарных предприятиях общественного питания - 3 года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1183505" y="2716011"/>
        <a:ext cx="7772950" cy="1064297"/>
      </dsp:txXfrm>
    </dsp:sp>
    <dsp:sp modelId="{AA6B6BD7-A21E-443E-B33F-A453C21CE262}">
      <dsp:nvSpPr>
        <dsp:cNvPr id="0" name=""/>
        <dsp:cNvSpPr/>
      </dsp:nvSpPr>
      <dsp:spPr>
        <a:xfrm>
          <a:off x="237494" y="2730292"/>
          <a:ext cx="1483241" cy="10850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4C759-3D17-48EE-A8E9-F9E9A5B82973}">
      <dsp:nvSpPr>
        <dsp:cNvPr id="0" name=""/>
        <dsp:cNvSpPr/>
      </dsp:nvSpPr>
      <dsp:spPr>
        <a:xfrm>
          <a:off x="811471" y="4040364"/>
          <a:ext cx="8162426" cy="116973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>
          <a:outerShdw blurRad="50800" dist="12700" dir="5400000" algn="ctr" rotWithShape="0">
            <a:srgbClr val="000000">
              <a:alpha val="5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уточнение возложения обязанности, по очистке опор уличного освещения, цоколя зданий, заборов и других сооружений от объявлений, надписей  и др., на  законных владельцев данных объектов или организации, эксплуатирующие данные объекты (в случае заключения соответствующего договора с законным владельцем)</a:t>
          </a:r>
          <a:endParaRPr lang="ru-RU" sz="1600" kern="1200" dirty="0">
            <a:solidFill>
              <a:sysClr val="windowText" lastClr="00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811471" y="4040364"/>
        <a:ext cx="8162426" cy="1169736"/>
      </dsp:txXfrm>
    </dsp:sp>
    <dsp:sp modelId="{5E07569A-4FC5-40E4-93C6-B351238566B9}">
      <dsp:nvSpPr>
        <dsp:cNvPr id="0" name=""/>
        <dsp:cNvSpPr/>
      </dsp:nvSpPr>
      <dsp:spPr>
        <a:xfrm>
          <a:off x="12104" y="4056382"/>
          <a:ext cx="1416338" cy="11370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154633-42FA-477E-BF4A-8B6BE0CCD955}">
      <dsp:nvSpPr>
        <dsp:cNvPr id="0" name=""/>
        <dsp:cNvSpPr/>
      </dsp:nvSpPr>
      <dsp:spPr>
        <a:xfrm>
          <a:off x="-6300181" y="-975886"/>
          <a:ext cx="7594134" cy="7594134"/>
        </a:xfrm>
        <a:prstGeom prst="blockArc">
          <a:avLst>
            <a:gd name="adj1" fmla="val 18900000"/>
            <a:gd name="adj2" fmla="val 2700000"/>
            <a:gd name="adj3" fmla="val 284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55D52-295F-4A61-9FFE-AC9439D4FF73}">
      <dsp:nvSpPr>
        <dsp:cNvPr id="0" name=""/>
        <dsp:cNvSpPr/>
      </dsp:nvSpPr>
      <dsp:spPr>
        <a:xfrm>
          <a:off x="715220" y="357655"/>
          <a:ext cx="8270606" cy="102028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38100" rIns="38100" bIns="3810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исключение требования к цветовой палитре внешних конструктивных элементов НСС, типовых эскизных проектов и связанных с ним требований и ограничений, требований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изготовления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некапитального строения сооружения в условиях заводского производства, порядок дополнен комиссионным рассмотрением </a:t>
          </a: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документов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15220" y="357655"/>
        <a:ext cx="8270606" cy="1020280"/>
      </dsp:txXfrm>
    </dsp:sp>
    <dsp:sp modelId="{E1E7CFB4-83C3-400C-95CA-EF5277B264F1}">
      <dsp:nvSpPr>
        <dsp:cNvPr id="0" name=""/>
        <dsp:cNvSpPr/>
      </dsp:nvSpPr>
      <dsp:spPr>
        <a:xfrm>
          <a:off x="22691" y="263527"/>
          <a:ext cx="1308172" cy="131291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6C494A-1916-4F57-BD61-80C4ADF5128E}">
      <dsp:nvSpPr>
        <dsp:cNvPr id="0" name=""/>
        <dsp:cNvSpPr/>
      </dsp:nvSpPr>
      <dsp:spPr>
        <a:xfrm>
          <a:off x="1187225" y="1709250"/>
          <a:ext cx="7772950" cy="96806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установление переходного периода для хозяйствующих субъектов, эксплуатирующих некапитальные строения, сооружения для приведения в соответствие с установленными требованиями, обращения с заявлением о выдаче разрешения - не позднее 6 (шести) месяцев со дня опубликования МПА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7225" y="1709250"/>
        <a:ext cx="7772950" cy="968060"/>
      </dsp:txXfrm>
    </dsp:sp>
    <dsp:sp modelId="{9A766DCE-BCC0-4A51-AD7E-EE4638124EE1}">
      <dsp:nvSpPr>
        <dsp:cNvPr id="0" name=""/>
        <dsp:cNvSpPr/>
      </dsp:nvSpPr>
      <dsp:spPr>
        <a:xfrm>
          <a:off x="349135" y="1586807"/>
          <a:ext cx="1411977" cy="113667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8A5395-09B5-40CE-9963-C287EEB53AAB}">
      <dsp:nvSpPr>
        <dsp:cNvPr id="0" name=""/>
        <dsp:cNvSpPr/>
      </dsp:nvSpPr>
      <dsp:spPr>
        <a:xfrm>
          <a:off x="1186681" y="3012193"/>
          <a:ext cx="7772950" cy="909434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сокращение периодичности мойки и очистки от загрязнений рекламных конструкций</a:t>
          </a:r>
          <a:endParaRPr lang="ru-RU" sz="1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86681" y="3012193"/>
        <a:ext cx="7772950" cy="909434"/>
      </dsp:txXfrm>
    </dsp:sp>
    <dsp:sp modelId="{AA6B6BD7-A21E-443E-B33F-A453C21CE262}">
      <dsp:nvSpPr>
        <dsp:cNvPr id="0" name=""/>
        <dsp:cNvSpPr/>
      </dsp:nvSpPr>
      <dsp:spPr>
        <a:xfrm>
          <a:off x="315885" y="2870857"/>
          <a:ext cx="1517213" cy="108502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84C759-3D17-48EE-A8E9-F9E9A5B82973}">
      <dsp:nvSpPr>
        <dsp:cNvPr id="0" name=""/>
        <dsp:cNvSpPr/>
      </dsp:nvSpPr>
      <dsp:spPr>
        <a:xfrm>
          <a:off x="814880" y="4172654"/>
          <a:ext cx="8162426" cy="905154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8992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дополнение порядка сроком уведомления об отказе в предоставлении субсидии, возможностью повторного обращения в случае получения отказа в представлении субсидии</a:t>
          </a:r>
          <a:endParaRPr lang="ru-RU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14880" y="4172654"/>
        <a:ext cx="8162426" cy="905154"/>
      </dsp:txXfrm>
    </dsp:sp>
    <dsp:sp modelId="{5E07569A-4FC5-40E4-93C6-B351238566B9}">
      <dsp:nvSpPr>
        <dsp:cNvPr id="0" name=""/>
        <dsp:cNvSpPr/>
      </dsp:nvSpPr>
      <dsp:spPr>
        <a:xfrm>
          <a:off x="65625" y="4056583"/>
          <a:ext cx="1429977" cy="1253270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E57CD-418D-49C3-B9E5-2DF2675FBC14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502C0-249C-49F1-8903-A131D3E3F28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6935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8E2736-0F9C-4452-AC3B-DF5D036A4474}" type="datetimeFigureOut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09128-CC9F-46C5-9641-793C7CBC85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62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716BB-3BFA-427C-A143-4F66363F21FA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50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377E0-F73C-4977-81FC-1C574DAE090F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73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3A9EE-7586-4423-9886-C6B3BECDCBFE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553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94B-26A0-4C9B-BFC1-2128734117A3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51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7FDB6-08CB-43C3-B8D9-B1C44E78A042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775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E01BC-A4E8-4562-81C1-E471A425D861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02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73165-A5AC-4CA7-8EF6-241F2383872E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436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F61B6-B02A-4CC2-A901-A8133E848763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597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8EF82-6F4E-4FDD-B87B-08042E21EBE8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2332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075A7-E285-4A8A-B4D6-1AA2BDEE1D40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021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A61-5B3C-42D8-BD87-9850E34C8A0E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83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71998C-9BCB-47E3-9D9D-F58A54C239E8}" type="datetime1">
              <a:rPr lang="ru-RU" smtClean="0"/>
              <a:pPr/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67" b="66248"/>
          <a:stretch/>
        </p:blipFill>
        <p:spPr>
          <a:xfrm rot="16200000">
            <a:off x="-2560982" y="2560981"/>
            <a:ext cx="6858000" cy="1736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0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66913" y="2892111"/>
            <a:ext cx="8752115" cy="1816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r">
              <a:defRPr/>
            </a:pPr>
            <a:endParaRPr lang="ru-RU" altLang="ru-RU" sz="2900" b="1" cap="all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6429828" y="6121489"/>
            <a:ext cx="3416351" cy="50886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altLang="ru-RU" sz="2400" b="1" dirty="0" smtClean="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4" y="74011"/>
            <a:ext cx="928686" cy="11042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394204" y="242406"/>
            <a:ext cx="7293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итогах участия бизнес-сообщества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оценке регулирующего воздействия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2018 - 2019 годах,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</a:t>
            </a:r>
            <a:endParaRPr lang="ru-RU" sz="2400" b="1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нормотворчестве в электронном виде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430" y="1902954"/>
            <a:ext cx="7014936" cy="434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Изменение принципа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создания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муниципального правового акта</a:t>
            </a:r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2721" y="1181102"/>
            <a:ext cx="1883183" cy="271778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7" y="351335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6134540" y="2336805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ru-RU" sz="1800" b="1" dirty="0"/>
              <a:t>сначала обсудим, потом </a:t>
            </a:r>
            <a:r>
              <a:rPr lang="ru-RU" sz="1800" b="1" dirty="0" smtClean="0"/>
              <a:t>примем !!!</a:t>
            </a:r>
            <a:endParaRPr lang="ru-RU" sz="1800" dirty="0"/>
          </a:p>
        </p:txBody>
      </p:sp>
      <p:sp>
        <p:nvSpPr>
          <p:cNvPr id="12" name="Объект 10"/>
          <p:cNvSpPr txBox="1">
            <a:spLocks/>
          </p:cNvSpPr>
          <p:nvPr/>
        </p:nvSpPr>
        <p:spPr>
          <a:xfrm>
            <a:off x="685363" y="2335876"/>
            <a:ext cx="2762943" cy="10972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сначала примем, потом </a:t>
            </a:r>
            <a:r>
              <a:rPr lang="ru-RU" sz="1800" b="1" dirty="0" smtClean="0"/>
              <a:t>посмотрим …</a:t>
            </a:r>
            <a:endParaRPr lang="ru-RU" sz="1800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3802722" y="2709949"/>
            <a:ext cx="1883183" cy="72320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34937" t="49702" r="33053" b="10914"/>
          <a:stretch/>
        </p:blipFill>
        <p:spPr>
          <a:xfrm>
            <a:off x="3802721" y="3898882"/>
            <a:ext cx="1883183" cy="18328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271" y="3570971"/>
            <a:ext cx="1889235" cy="11772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474" y="5351036"/>
            <a:ext cx="2057401" cy="1143387"/>
          </a:xfrm>
          <a:prstGeom prst="rect">
            <a:avLst/>
          </a:prstGeom>
        </p:spPr>
      </p:pic>
      <p:sp>
        <p:nvSpPr>
          <p:cNvPr id="18" name="Стрелка вниз 17"/>
          <p:cNvSpPr/>
          <p:nvPr/>
        </p:nvSpPr>
        <p:spPr>
          <a:xfrm>
            <a:off x="1817452" y="4815316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7516011" y="4828722"/>
            <a:ext cx="249382" cy="48238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57950" y="3552237"/>
            <a:ext cx="2245475" cy="119601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9429" y="5354346"/>
            <a:ext cx="1928724" cy="124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30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2717810068"/>
              </p:ext>
            </p:extLst>
          </p:nvPr>
        </p:nvGraphicFramePr>
        <p:xfrm>
          <a:off x="951503" y="1168400"/>
          <a:ext cx="4026897" cy="4434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35" y="79966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152995" y="126599"/>
            <a:ext cx="636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предпринимательского сообщества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2018 – 2019 годах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626498033"/>
              </p:ext>
            </p:extLst>
          </p:nvPr>
        </p:nvGraphicFramePr>
        <p:xfrm>
          <a:off x="5311832" y="1537855"/>
          <a:ext cx="3527367" cy="4177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152995" y="5834361"/>
            <a:ext cx="12602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182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отзыва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84447" y="5857893"/>
            <a:ext cx="2986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замечаний/предложений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трелка вправо 20"/>
          <p:cNvSpPr/>
          <p:nvPr/>
        </p:nvSpPr>
        <p:spPr>
          <a:xfrm>
            <a:off x="4655912" y="300253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3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Схема 23"/>
          <p:cNvGraphicFramePr/>
          <p:nvPr>
            <p:extLst/>
          </p:nvPr>
        </p:nvGraphicFramePr>
        <p:xfrm>
          <a:off x="1384995" y="379592"/>
          <a:ext cx="7759005" cy="623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20735" y="102593"/>
            <a:ext cx="7101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замечания и предложения принятые и учтенные в проектах правовых актов в 2018 году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886809900"/>
              </p:ext>
            </p:extLst>
          </p:nvPr>
        </p:nvGraphicFramePr>
        <p:xfrm>
          <a:off x="0" y="1210589"/>
          <a:ext cx="8986058" cy="564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15666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20" y="55960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4" name="Схема 23"/>
          <p:cNvGraphicFramePr/>
          <p:nvPr>
            <p:extLst/>
          </p:nvPr>
        </p:nvGraphicFramePr>
        <p:xfrm>
          <a:off x="1384995" y="379592"/>
          <a:ext cx="7759005" cy="6230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720735" y="102593"/>
            <a:ext cx="7101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Ключевые замечания и предложения принятые и учтенные в проектах правовых актов в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  <a:endParaRPr lang="ru-RU" sz="2400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551462256"/>
              </p:ext>
            </p:extLst>
          </p:nvPr>
        </p:nvGraphicFramePr>
        <p:xfrm>
          <a:off x="0" y="1140823"/>
          <a:ext cx="8986058" cy="5642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93371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481094" y="173366"/>
            <a:ext cx="567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органов власти ХМАО– Югры </a:t>
            </a:r>
            <a:r>
              <a:rPr lang="ru-RU" dirty="0" smtClean="0"/>
              <a:t> </a:t>
            </a:r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7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98" y="1231456"/>
            <a:ext cx="7162332" cy="530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76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481094" y="173366"/>
            <a:ext cx="567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органов власти ХМАО– Югры </a:t>
            </a:r>
            <a:r>
              <a:rPr lang="ru-RU" dirty="0" smtClean="0"/>
              <a:t> </a:t>
            </a:r>
            <a:endParaRPr lang="ru-RU" dirty="0" smtClean="0"/>
          </a:p>
        </p:txBody>
      </p:sp>
      <p:pic>
        <p:nvPicPr>
          <p:cNvPr id="13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7" y="1229532"/>
            <a:ext cx="6493541" cy="2947500"/>
          </a:xfrm>
          <a:prstGeom prst="rect">
            <a:avLst/>
          </a:prstGeom>
        </p:spPr>
      </p:pic>
      <p:sp>
        <p:nvSpPr>
          <p:cNvPr id="14" name="Стрелка влево 13"/>
          <p:cNvSpPr/>
          <p:nvPr/>
        </p:nvSpPr>
        <p:spPr>
          <a:xfrm rot="1871279">
            <a:off x="7139013" y="2023808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 Box 35"/>
          <p:cNvSpPr txBox="1">
            <a:spLocks noChangeArrowheads="1"/>
          </p:cNvSpPr>
          <p:nvPr/>
        </p:nvSpPr>
        <p:spPr bwMode="gray">
          <a:xfrm>
            <a:off x="7341141" y="2273703"/>
            <a:ext cx="1631659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Процедура регистрации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71"/>
          <a:stretch/>
        </p:blipFill>
        <p:spPr>
          <a:xfrm>
            <a:off x="815554" y="3217024"/>
            <a:ext cx="3791532" cy="3582788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  <a:ln w="88900" cap="sq">
            <a:solidFill>
              <a:srgbClr val="FFFFFF"/>
            </a:solidFill>
            <a:miter lim="800000"/>
          </a:ln>
          <a:effectLst>
            <a:innerShdw blurRad="63500" dist="50800" dir="16200000">
              <a:srgbClr val="8590BE">
                <a:alpha val="50000"/>
              </a:srgbClr>
            </a:inn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7086" y="3177688"/>
            <a:ext cx="4365714" cy="362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6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8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59" t="9478" r="3247" b="38205"/>
          <a:stretch/>
        </p:blipFill>
        <p:spPr>
          <a:xfrm>
            <a:off x="766026" y="3649287"/>
            <a:ext cx="7908001" cy="3208713"/>
          </a:xfrm>
          <a:prstGeom prst="rect">
            <a:avLst/>
          </a:prstGeom>
          <a:ln>
            <a:solidFill>
              <a:srgbClr val="5A6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481094" y="173366"/>
            <a:ext cx="567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Портал органов власти ХМАО– Югры </a:t>
            </a:r>
            <a:r>
              <a:rPr lang="ru-RU" dirty="0" smtClean="0"/>
              <a:t> </a:t>
            </a:r>
            <a:endParaRPr lang="ru-RU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2046214" y="573476"/>
            <a:ext cx="5520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http://regulation.admhmao.ru </a:t>
            </a:r>
          </a:p>
        </p:txBody>
      </p:sp>
      <p:pic>
        <p:nvPicPr>
          <p:cNvPr id="8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57" y="90238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27" y="1060201"/>
            <a:ext cx="3657600" cy="235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88" y="1039634"/>
            <a:ext cx="3275787" cy="2505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Стрелка влево 19"/>
          <p:cNvSpPr/>
          <p:nvPr/>
        </p:nvSpPr>
        <p:spPr>
          <a:xfrm rot="1871279">
            <a:off x="3763896" y="6074594"/>
            <a:ext cx="854758" cy="163501"/>
          </a:xfrm>
          <a:prstGeom prst="leftArrow">
            <a:avLst>
              <a:gd name="adj1" fmla="val 50000"/>
              <a:gd name="adj2" fmla="val 93937"/>
            </a:avLst>
          </a:prstGeom>
          <a:solidFill>
            <a:srgbClr val="FF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 Box 35"/>
          <p:cNvSpPr txBox="1">
            <a:spLocks noChangeArrowheads="1"/>
          </p:cNvSpPr>
          <p:nvPr/>
        </p:nvSpPr>
        <p:spPr bwMode="gray">
          <a:xfrm>
            <a:off x="4494337" y="5980871"/>
            <a:ext cx="1707605" cy="707886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wrap="square">
            <a:spAutoFit/>
          </a:bodyPr>
          <a:lstStyle/>
          <a:p>
            <a:pPr lvl="0" algn="ctr"/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cs typeface="Arial" panose="020B0604020202020204" pitchFamily="34" charset="0"/>
              </a:rPr>
              <a:t>Электронный отзыв</a:t>
            </a:r>
            <a:endParaRPr lang="en-US" altLang="ru-RU" sz="2000" b="1" dirty="0">
              <a:solidFill>
                <a:schemeClr val="accent5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2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76251" y="1030947"/>
            <a:ext cx="6858000" cy="741825"/>
          </a:xfrm>
        </p:spPr>
        <p:txBody>
          <a:bodyPr>
            <a:noAutofit/>
          </a:bodyPr>
          <a:lstStyle/>
          <a:p>
            <a:pPr defTabSz="914400"/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внимание!</a:t>
            </a:r>
            <a:br>
              <a:rPr lang="ru-RU" sz="28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6251" y="3452409"/>
            <a:ext cx="6858000" cy="2948391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Приглашаем к сотрудничеству!</a:t>
            </a: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Отдел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предпринимательства 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управления инвестиций и развития предпринимательства</a:t>
            </a:r>
          </a:p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(3462)52-20-83</a:t>
            </a:r>
          </a:p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voroshilova_yp@admsurgut.ru</a:t>
            </a:r>
            <a:endParaRPr lang="ru-RU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9" descr="C:\Users\salahutdinova_ea.OMS\Documents\Борисова\АДМИНИСТРАЦИЯ\логотипы\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64" y="60984"/>
            <a:ext cx="795337" cy="96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02" y="1421477"/>
            <a:ext cx="3607723" cy="193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94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4223</TotalTime>
  <Words>341</Words>
  <Application>Microsoft Office PowerPoint</Application>
  <PresentationFormat>Экран (4:3)</PresentationFormat>
  <Paragraphs>44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Изменение принципа создания  муниципального правового акта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Ворошилова Юлия Павловна</cp:lastModifiedBy>
  <cp:revision>450</cp:revision>
  <cp:lastPrinted>2020-02-12T11:25:16Z</cp:lastPrinted>
  <dcterms:created xsi:type="dcterms:W3CDTF">2014-11-21T11:00:06Z</dcterms:created>
  <dcterms:modified xsi:type="dcterms:W3CDTF">2020-02-12T11:40:43Z</dcterms:modified>
</cp:coreProperties>
</file>