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27" autoAdjust="0"/>
  </p:normalViewPr>
  <p:slideViewPr>
    <p:cSldViewPr snapToGrid="0">
      <p:cViewPr varScale="1">
        <p:scale>
          <a:sx n="57" d="100"/>
          <a:sy n="57" d="100"/>
        </p:scale>
        <p:origin x="72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65200"/>
            <a:ext cx="9514331" cy="15147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1265130"/>
            <a:ext cx="11962356" cy="54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386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1464152"/>
            <a:ext cx="6248399" cy="5258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2" y="1464151"/>
            <a:ext cx="5435601" cy="525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" y="1507066"/>
            <a:ext cx="5790191" cy="5181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507066"/>
            <a:ext cx="5892800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3" y="768092"/>
            <a:ext cx="11649603" cy="6373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укладка кровли силами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 Ведутся внутренние ремонтные работы. Со стороны переднего фасада (ближе к дороге) работает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сваебой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подъем строительного материала.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1405466"/>
            <a:ext cx="3877734" cy="50800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97" y="1405466"/>
            <a:ext cx="3978803" cy="50800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31" y="1405465"/>
            <a:ext cx="3640136" cy="50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79400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887358"/>
            <a:ext cx="3774018" cy="112771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3-6 рабочих вели работы по укладке ограждающих конструкций первого и второго этажа. Работал автокран. Велся подъем на этажи строительных материалов (блоков). </a:t>
            </a:r>
            <a:r>
              <a:rPr lang="ru-RU" dirty="0" smtClean="0"/>
              <a:t>Проводятся работы по монтажу башенного крана</a:t>
            </a:r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4622" y="21544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95" y="3998240"/>
            <a:ext cx="3928532" cy="27680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9" y="1203536"/>
            <a:ext cx="3928532" cy="24698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95" y="1203536"/>
            <a:ext cx="3893705" cy="24698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" y="2523829"/>
            <a:ext cx="3893865" cy="42424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8" y="4029184"/>
            <a:ext cx="3928533" cy="2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26.0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507067"/>
            <a:ext cx="5994399" cy="5215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1507067"/>
            <a:ext cx="5632977" cy="52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5"/>
            <a:ext cx="11367590" cy="749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Рабочими в количестве 4-6 человек ведутся работы по укладки кровли (</a:t>
            </a:r>
            <a:r>
              <a:rPr lang="ru-RU" dirty="0" smtClean="0"/>
              <a:t>гидроизоляция), осуществляется завоз строительного материала.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3" y="1490598"/>
            <a:ext cx="5558900" cy="5198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6" y="1490596"/>
            <a:ext cx="604784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633244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выполняются отделочные фасадные работы (облицовка балконов общего пользования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люльках)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автокран, экскаватор, кран вышка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ведутся работы силами порядка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производится отделка помещений общего пользования.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7205" y="3937195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88787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6653" y="11887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65" y="34950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1762" y="398295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23" y="1505035"/>
            <a:ext cx="3947675" cy="2477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34" y="1505034"/>
            <a:ext cx="3967833" cy="2477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0" y="3864399"/>
            <a:ext cx="3636592" cy="28412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71" y="4306528"/>
            <a:ext cx="4051127" cy="24321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34" y="4306527"/>
            <a:ext cx="3967833" cy="23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1"/>
            <a:ext cx="3723771" cy="2891799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20-25 человек.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кладка наружных и внутренних стен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этажа, перекрытие 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этажа. Ведется кладка ограждающих конструкций многоквартирного жилого дома и перегородок 8 этажа. Ведется кладка ограждающих конструкций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 дома и перегородок 9 этажа каменщиками в количестве 6 человек. Работают 2 крана.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находятся на крыше готовой секции, производят строительно-монтажные работы (укладка кровли).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59333" y="1465263"/>
            <a:ext cx="18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516" y="149483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6395" y="4298434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0" y="1834596"/>
            <a:ext cx="4007483" cy="2361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35" y="1834596"/>
            <a:ext cx="3858898" cy="2371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" y="4609138"/>
            <a:ext cx="3759356" cy="2130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74" y="4585894"/>
            <a:ext cx="4079459" cy="21535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35" y="4565303"/>
            <a:ext cx="3887427" cy="217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12750" y="1623458"/>
            <a:ext cx="3479800" cy="2583291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вели благоустройство территории (укладку тротуарных дорожек, отсыпку землей), вывоз мусора.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производились отделочные работы (побелка, штукатурка) силами двух рабочих. Велись работы в подвальных помещениях и на закрытой автостоянке.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строительства в соответствии с утвержденным графиком СМР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01.08.2019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2079" y="150018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3300" y="14387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7473" y="39606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18" y="1808124"/>
            <a:ext cx="3958349" cy="2398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55" y="1808124"/>
            <a:ext cx="4368990" cy="23878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" y="4330019"/>
            <a:ext cx="3305675" cy="24521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70" y="4503907"/>
            <a:ext cx="4030498" cy="2276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54" y="4503907"/>
            <a:ext cx="4368991" cy="22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15.06.2019 началось активное производство строительно-монтажных работ на строительной площадке.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ведут кладку ограждающей конструкции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и кровли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кирпича. Работает кран,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производится завоз и подъем строительного материала.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арматурного каркаса для производства работ по заливке монолитных конструкций (колонн) на 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этаж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 секции силами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3114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9993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23" y="390493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1" y="1128229"/>
            <a:ext cx="3855459" cy="3067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44" y="1128229"/>
            <a:ext cx="3734589" cy="3067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4274264"/>
            <a:ext cx="3928535" cy="24482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1" y="4565303"/>
            <a:ext cx="3855460" cy="21572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44" y="4575599"/>
            <a:ext cx="3734589" cy="21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747494"/>
            <a:ext cx="3932237" cy="3279256"/>
          </a:xfrm>
        </p:spPr>
        <p:txBody>
          <a:bodyPr>
            <a:normAutofit fontScale="77500" lnSpcReduction="20000"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в течении недели велись силами порядка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заливка бетоном опалубки арматурного каркаса монолитных конструкций (колонн) на 7 этаже (ближняя секция).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Каменщиками в количестве 10-12 человек начата кладка ограждающих конструкций 2 этажа. В количестве 4 человек продолжается кладка ограждающих конструкций на 8 этаже укладка кровли.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работы по подъему строительных материалов. Производится завоз строительных материалов. Работает кран.</a:t>
            </a:r>
          </a:p>
          <a:p>
            <a:endParaRPr lang="ru-RU" sz="20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0052" y="5861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6195" y="380392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0977" y="59906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39" y="955449"/>
            <a:ext cx="3839794" cy="2886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49" y="968392"/>
            <a:ext cx="3966818" cy="2873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0" y="4173253"/>
            <a:ext cx="3829873" cy="25382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38" y="4357919"/>
            <a:ext cx="3839795" cy="23535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48" y="4367517"/>
            <a:ext cx="4025416" cy="23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4133" y="876696"/>
            <a:ext cx="9762067" cy="1282305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219200"/>
            <a:ext cx="11836400" cy="55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7866" y="806081"/>
            <a:ext cx="9949995" cy="16450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11904133" cy="54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815</Words>
  <Application>Microsoft Office PowerPoint</Application>
  <PresentationFormat>Широкоэкранный</PresentationFormat>
  <Paragraphs>77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22.07.2019 по 26.07.2019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186</cp:revision>
  <dcterms:created xsi:type="dcterms:W3CDTF">2018-10-01T07:38:38Z</dcterms:created>
  <dcterms:modified xsi:type="dcterms:W3CDTF">2019-07-26T12:44:31Z</dcterms:modified>
</cp:coreProperties>
</file>