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30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27" autoAdjust="0"/>
  </p:normalViewPr>
  <p:slideViewPr>
    <p:cSldViewPr snapToGrid="0">
      <p:cViewPr varScale="1">
        <p:scale>
          <a:sx n="68" d="100"/>
          <a:sy n="68" d="100"/>
        </p:scale>
        <p:origin x="7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19.07.2019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17500"/>
            <a:ext cx="9819132" cy="5253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965200"/>
            <a:ext cx="9514331" cy="151471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1265130"/>
            <a:ext cx="11962356" cy="54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733" y="182838"/>
            <a:ext cx="8566368" cy="5426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6" y="725488"/>
            <a:ext cx="10094915" cy="7386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" y="1464152"/>
            <a:ext cx="5949862" cy="5262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8" y="1464151"/>
            <a:ext cx="5824603" cy="52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9" y="176300"/>
            <a:ext cx="11682991" cy="649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7709" y="825501"/>
            <a:ext cx="11450158" cy="16764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19.0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20" y="1490598"/>
            <a:ext cx="5780214" cy="52609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0" y="1490598"/>
            <a:ext cx="6087649" cy="536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28599"/>
            <a:ext cx="11136313" cy="539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064" y="991628"/>
            <a:ext cx="2632562" cy="1839254"/>
          </a:xfrm>
        </p:spPr>
        <p:txBody>
          <a:bodyPr>
            <a:normAutofit/>
          </a:bodyPr>
          <a:lstStyle/>
          <a:p>
            <a:r>
              <a:rPr lang="ru-RU" dirty="0" smtClean="0"/>
              <a:t>Проводится укладка кровли силами </a:t>
            </a:r>
            <a:r>
              <a:rPr lang="en-US" dirty="0" smtClean="0"/>
              <a:t>3</a:t>
            </a:r>
            <a:r>
              <a:rPr lang="ru-RU" dirty="0" smtClean="0"/>
              <a:t> человек. Ведутся внутренние ремонтные работы. Со стороны переднего фасада (ближе к дороге) работает </a:t>
            </a:r>
            <a:r>
              <a:rPr lang="ru-RU" dirty="0" err="1" smtClean="0"/>
              <a:t>сваебой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5200" y="2421467"/>
            <a:ext cx="2040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19" y="1256690"/>
            <a:ext cx="4205854" cy="2416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25" y="1287098"/>
            <a:ext cx="4446739" cy="2386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0882"/>
            <a:ext cx="3192789" cy="39081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18" y="3998240"/>
            <a:ext cx="4205855" cy="27407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55" y="3998240"/>
            <a:ext cx="4451409" cy="27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79400"/>
            <a:ext cx="10768013" cy="5682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49" y="1146693"/>
            <a:ext cx="4044951" cy="2015607"/>
          </a:xfrm>
        </p:spPr>
        <p:txBody>
          <a:bodyPr>
            <a:normAutofit/>
          </a:bodyPr>
          <a:lstStyle/>
          <a:p>
            <a:r>
              <a:rPr lang="ru-RU" dirty="0"/>
              <a:t>3-6 рабочих вели работы по укладке ограждающих конструкций первого и второго этажа. Работал автокран. Велся подъем на этажи строительных материалов (блоков). 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4622" y="21544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95" y="1256690"/>
            <a:ext cx="3827945" cy="2463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70" y="1256690"/>
            <a:ext cx="3856716" cy="2463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6" y="2482986"/>
            <a:ext cx="4025900" cy="42273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95" y="3998241"/>
            <a:ext cx="3827945" cy="271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84" y="3998240"/>
            <a:ext cx="3917088" cy="271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7" y="332437"/>
            <a:ext cx="10945813" cy="40883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9889" y="741274"/>
            <a:ext cx="11093978" cy="76579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по19.0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3" y="1406769"/>
            <a:ext cx="6021051" cy="5451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88" y="1406768"/>
            <a:ext cx="5847548" cy="54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03287" y="332437"/>
            <a:ext cx="10945813" cy="408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369889" y="741275"/>
            <a:ext cx="11367590" cy="749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Рабочими в количестве 4-6 человек ведутся работы по укладки кровли (</a:t>
            </a:r>
            <a:r>
              <a:rPr lang="ru-RU" dirty="0" smtClean="0"/>
              <a:t>гидроизоляция</a:t>
            </a:r>
            <a:r>
              <a:rPr lang="ru-RU" dirty="0" smtClean="0"/>
              <a:t>), осуществляется завоз строительного материала.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" y="1350498"/>
            <a:ext cx="6278622" cy="5387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06" y="1350498"/>
            <a:ext cx="5523687" cy="53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86784"/>
            <a:ext cx="11249526" cy="1633244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97" y="1446460"/>
            <a:ext cx="3545306" cy="2860067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(10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выполняются отделочные фасадные работы (облицовка балконов общего пользования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люльках)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 автокран, экскаватор, кран вышка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ведутся работы силами порядка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производится отделка помещений общего пользования.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7205" y="3937195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1600" y="1188787"/>
            <a:ext cx="189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6653" y="11887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65" y="34950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1762" y="398295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79" y="4306526"/>
            <a:ext cx="3409999" cy="2490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77" y="1539871"/>
            <a:ext cx="3747602" cy="2397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2" y="1558118"/>
            <a:ext cx="4042444" cy="2379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" y="3982949"/>
            <a:ext cx="4140014" cy="28143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038" y="4306525"/>
            <a:ext cx="4275948" cy="24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00" y="1397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1"/>
            <a:ext cx="3723771" cy="2891799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ведутся силами порядка 20-25 человек.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кладка наружных и внутренних стен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этажа, перекрытие 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этажа. Ведется кладка ограждающих конструкций многоквартирного жилого дома и перегородок 8 этажа. Ведется кладка ограждающих конструкций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 дома и перегородок 9 этажа каменщиками в количестве 6 человек. Работают 2 крана.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находятся на крыше готовой секции, производят строительно-монтажные работы (укладка кровли).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59333" y="1465263"/>
            <a:ext cx="183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516" y="149483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6395" y="4298434"/>
            <a:ext cx="13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20" y="1834595"/>
            <a:ext cx="3955281" cy="2371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02" y="1834595"/>
            <a:ext cx="4020872" cy="2371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" y="4609138"/>
            <a:ext cx="3814268" cy="21423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20" y="4609138"/>
            <a:ext cx="3955281" cy="21423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102" y="4575599"/>
            <a:ext cx="4020872" cy="21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12750" y="1623458"/>
            <a:ext cx="3479800" cy="2583291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вели благоустройство территории (укладку тротуарных дорожек, отсыпку землей), вывоз мусора.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производились отделочные работы (побелка, штукатурка) силами двух рабочих. Велись работы в подвальных помещениях и на закрытой автостоянке.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строительства в соответствии с утвержденным графиком СМР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2079" y="150018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3300" y="143879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7473" y="39606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29" y="1808124"/>
            <a:ext cx="4118877" cy="2398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56" y="1808124"/>
            <a:ext cx="4209430" cy="2398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0" y="4330019"/>
            <a:ext cx="3292851" cy="2527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97" y="4514203"/>
            <a:ext cx="4231710" cy="2343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63" y="4514203"/>
            <a:ext cx="4246323" cy="23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690" y="287316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705" y="927100"/>
            <a:ext cx="3932237" cy="326887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15.06.2019 началось активное производство строительно-монтажных работ на строительной площадке.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ведут кладку ограждающей конструкции 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и кровли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кирпича. Работает кран,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производится завоз и подъем строительного материала.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арматурного каркаса для производства работ по заливке монолитных конструкций (колонн) на 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этаж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 секции силами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38459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3114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9993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23" y="390493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82" y="1128230"/>
            <a:ext cx="3979712" cy="3078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128229"/>
            <a:ext cx="3858016" cy="30780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5" y="4206267"/>
            <a:ext cx="3918831" cy="2651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83" y="4565302"/>
            <a:ext cx="3979712" cy="2292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38" y="4486348"/>
            <a:ext cx="3877677" cy="237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52" y="747494"/>
            <a:ext cx="3932237" cy="3279256"/>
          </a:xfrm>
        </p:spPr>
        <p:txBody>
          <a:bodyPr>
            <a:normAutofit fontScale="77500" lnSpcReduction="20000"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строительной площадке в течении недели велись силами порядка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заливка бетоном опалубки арматурного каркаса монолитных конструкций (колонн) на 7 этаже (ближняя секция).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Каменщиками в количестве 10-12 человек начата кладка ограждающих конструкций 2 этажа. В количестве 4 человек продолжается кладка ограждающих конструкций на 8 этаже укладка кровли.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работы по подъему строительных материалов. Производится завоз строительных материалов. Работает кран.</a:t>
            </a:r>
          </a:p>
          <a:p>
            <a:endParaRPr lang="ru-RU" sz="2000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30446" y="174165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8459" y="3988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60052" y="5861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6195" y="380392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0766" y="399818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0977" y="599061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39" y="955448"/>
            <a:ext cx="4127662" cy="3071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376" y="968393"/>
            <a:ext cx="3762712" cy="3020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" y="4182851"/>
            <a:ext cx="4010674" cy="2684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14" y="4357919"/>
            <a:ext cx="4009887" cy="25000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376" y="4357918"/>
            <a:ext cx="3762712" cy="25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14" y="266700"/>
            <a:ext cx="10803686" cy="6099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44133" y="876696"/>
            <a:ext cx="9762067" cy="1282305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" y="1236133"/>
            <a:ext cx="12043916" cy="55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-154039"/>
            <a:ext cx="11220089" cy="9601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7866" y="806081"/>
            <a:ext cx="9949995" cy="16450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8" y="1152394"/>
            <a:ext cx="12029162" cy="56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819</Words>
  <Application>Microsoft Office PowerPoint</Application>
  <PresentationFormat>Широкоэкранный</PresentationFormat>
  <Paragraphs>82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 с 15.07.2019 по 19.07.2019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Сорич Иван Андреевич</cp:lastModifiedBy>
  <cp:revision>179</cp:revision>
  <dcterms:created xsi:type="dcterms:W3CDTF">2018-10-01T07:38:38Z</dcterms:created>
  <dcterms:modified xsi:type="dcterms:W3CDTF">2019-07-19T11:35:54Z</dcterms:modified>
</cp:coreProperties>
</file>