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95" r:id="rId3"/>
    <p:sldId id="296" r:id="rId4"/>
    <p:sldId id="297" r:id="rId5"/>
    <p:sldId id="256" r:id="rId6"/>
    <p:sldId id="264" r:id="rId7"/>
    <p:sldId id="277" r:id="rId8"/>
    <p:sldId id="293" r:id="rId9"/>
    <p:sldId id="258" r:id="rId10"/>
    <p:sldId id="261" r:id="rId11"/>
    <p:sldId id="298" r:id="rId12"/>
    <p:sldId id="299" r:id="rId13"/>
    <p:sldId id="266" r:id="rId14"/>
    <p:sldId id="282" r:id="rId15"/>
    <p:sldId id="286" r:id="rId16"/>
    <p:sldId id="288" r:id="rId17"/>
    <p:sldId id="268" r:id="rId18"/>
    <p:sldId id="30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57" d="100"/>
          <a:sy n="57" d="100"/>
        </p:scale>
        <p:origin x="72" y="13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13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470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586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302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499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12.07.2019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67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12.07.2019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837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12.07.2019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69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12.07.2019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124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12.07.2019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496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9C2EC-0833-4B38-91C0-57EE1E755552}" type="datetimeFigureOut">
              <a:rPr lang="ru-RU" smtClean="0"/>
              <a:t>12.07.2019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20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C2EC-0833-4B38-91C0-57EE1E755552}" type="datetimeFigureOut">
              <a:rPr lang="ru-RU" smtClean="0"/>
              <a:t>12.07.2019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A84CD-EE0D-4618-A250-118EDB8931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596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2263" y="1275347"/>
            <a:ext cx="10515600" cy="4223084"/>
          </a:xfrm>
        </p:spPr>
        <p:txBody>
          <a:bodyPr>
            <a:noAutofit/>
          </a:bodyPr>
          <a:lstStyle/>
          <a:p>
            <a:pPr algn="ctr"/>
            <a:r>
              <a:rPr lang="ru-RU" sz="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ходе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(динамике) строительства многоквартирных домов, не введенных в эксплуатацию застройщиками </a:t>
            </a:r>
            <a:b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08.07.2019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000" dirty="0"/>
          </a:p>
        </p:txBody>
      </p:sp>
    </p:spTree>
    <p:extLst>
      <p:ext uri="{BB962C8B-B14F-4D97-AF65-F5344CB8AC3E}">
        <p14:creationId xmlns:p14="http://schemas.microsoft.com/office/powerpoint/2010/main" val="3354233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317500"/>
            <a:ext cx="9819132" cy="525340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21-22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965200"/>
            <a:ext cx="9514331" cy="1514718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ведутся.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6" y="1354667"/>
            <a:ext cx="12056533" cy="549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5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688" y="3200400"/>
            <a:ext cx="9637712" cy="965200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СеверСтройПартнер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«Уютный»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75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2733" y="182838"/>
            <a:ext cx="8566368" cy="542649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44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«Уютный»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4186" y="725488"/>
            <a:ext cx="10094915" cy="73866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строительной площадке строительно-монтажные работы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велись.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4152"/>
            <a:ext cx="5875867" cy="53938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64152"/>
            <a:ext cx="6096000" cy="539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709" y="176300"/>
            <a:ext cx="11682991" cy="649200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6 микрорайон 44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«Уютный»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7709" y="825501"/>
            <a:ext cx="11450158" cy="167640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велись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51358"/>
            <a:ext cx="5842000" cy="53066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709" y="1551358"/>
            <a:ext cx="6082291" cy="530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0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11300" y="1770063"/>
            <a:ext cx="9144000" cy="23876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«ДЭП»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82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487" y="228599"/>
            <a:ext cx="11136313" cy="539493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3064" y="991628"/>
            <a:ext cx="2632562" cy="1839254"/>
          </a:xfrm>
        </p:spPr>
        <p:txBody>
          <a:bodyPr>
            <a:normAutofit/>
          </a:bodyPr>
          <a:lstStyle/>
          <a:p>
            <a:r>
              <a:rPr lang="ru-RU" dirty="0" smtClean="0"/>
              <a:t>Проводится укладка кровли силами </a:t>
            </a:r>
            <a:r>
              <a:rPr lang="en-US" dirty="0" smtClean="0"/>
              <a:t>3</a:t>
            </a:r>
            <a:r>
              <a:rPr lang="ru-RU" dirty="0" smtClean="0"/>
              <a:t> человек. Ведутся внутренние ремонтные работы. Со стороны переднего фасада (ближе к дороге) работает </a:t>
            </a:r>
            <a:r>
              <a:rPr lang="ru-RU" dirty="0" err="1" smtClean="0"/>
              <a:t>сваебой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458985" y="3628908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63345" y="84292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58985" y="88735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1789" y="3630554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63345" y="362890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5200" y="2421467"/>
            <a:ext cx="2040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0798"/>
            <a:ext cx="4047067" cy="406720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400" y="1212261"/>
            <a:ext cx="4080933" cy="241664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65" y="1212260"/>
            <a:ext cx="3556001" cy="24166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665" y="3953810"/>
            <a:ext cx="3604786" cy="290419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879" y="3953810"/>
            <a:ext cx="4132454" cy="290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3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487" y="279400"/>
            <a:ext cx="10768013" cy="568288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849" y="1146693"/>
            <a:ext cx="4044951" cy="2015607"/>
          </a:xfrm>
        </p:spPr>
        <p:txBody>
          <a:bodyPr>
            <a:normAutofit/>
          </a:bodyPr>
          <a:lstStyle/>
          <a:p>
            <a:r>
              <a:rPr lang="ru-RU" dirty="0"/>
              <a:t>3-6 рабочих вели работы по укладке ограждающих конструкций первого и второго этажа. Работал автокран. Велся подъем на этажи строительных материалов (блоков). 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458985" y="3628908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63345" y="84292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58985" y="88735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74622" y="2154496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563345" y="362890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395" y="1212261"/>
            <a:ext cx="3817738" cy="245434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70" y="1246836"/>
            <a:ext cx="3822497" cy="24197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3" y="2625474"/>
            <a:ext cx="4097935" cy="409786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395" y="3991508"/>
            <a:ext cx="3817738" cy="273183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170" y="4065754"/>
            <a:ext cx="3822497" cy="265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8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3287" y="332437"/>
            <a:ext cx="10945813" cy="408837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369889" y="741274"/>
            <a:ext cx="11093978" cy="765793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велись.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2" y="1419384"/>
            <a:ext cx="5570500" cy="53509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655" y="1416897"/>
            <a:ext cx="6200384" cy="535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1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903287" y="332437"/>
            <a:ext cx="10945813" cy="40883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31 «Б»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«Любимый»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 txBox="1">
            <a:spLocks/>
          </p:cNvSpPr>
          <p:nvPr/>
        </p:nvSpPr>
        <p:spPr>
          <a:xfrm>
            <a:off x="369889" y="741275"/>
            <a:ext cx="11367590" cy="7493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.07.2019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/>
              <a:t>Рабочими в количестве 4-6 человек ведутся работы по укладки кровли (</a:t>
            </a:r>
            <a:r>
              <a:rPr lang="ru-RU" dirty="0" smtClean="0"/>
              <a:t>гидроизоляция)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8" y="1490596"/>
            <a:ext cx="6231465" cy="53674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287" y="1490596"/>
            <a:ext cx="5429613" cy="536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7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-186784"/>
            <a:ext cx="11249526" cy="1633244"/>
          </a:xfrm>
        </p:spPr>
        <p:txBody>
          <a:bodyPr>
            <a:normAutofit/>
          </a:bodyPr>
          <a:lstStyle/>
          <a:p>
            <a:pPr algn="ctr"/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ВостокСтрой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-Капитал» «Многоэтажный жилой дом № 4.7 в </a:t>
            </a:r>
            <a:r>
              <a:rPr lang="ru-RU" sz="3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№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г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Сургута с подземным 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паркингом</a:t>
            </a:r>
            <a:r>
              <a:rPr lang="ru-RU" sz="3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4397" y="1446460"/>
            <a:ext cx="3545306" cy="2860067"/>
          </a:xfrm>
        </p:spPr>
        <p:txBody>
          <a:bodyPr>
            <a:no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Рабочими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выполняются отделочные фасадные работы (облицовка балконов общего пользования на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люльках)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Работали автокран, экскаватор, кран вышка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подъездов ведутся работы силами порядка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производится отделка помещений общего пользования.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97205" y="3937195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91600" y="1188787"/>
            <a:ext cx="1891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66653" y="118878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16165" y="349506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11762" y="3982950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703" y="1558119"/>
            <a:ext cx="3869495" cy="24248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760" y="1558119"/>
            <a:ext cx="3799566" cy="24248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4" y="3864399"/>
            <a:ext cx="3814243" cy="28750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746" y="4306527"/>
            <a:ext cx="3929452" cy="243293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234" y="4306528"/>
            <a:ext cx="3821092" cy="243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85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100" y="13970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«Салаир»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«Многоэтажный кирпичный жилой дом № 23 со встроенными помещениями общественного назначения на 1-м и подвальных этажах, подземной парковкой на придомовой территории, с комплексной инфраструктурой в 41 микрорайоне г. Сургута»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449" y="1591301"/>
            <a:ext cx="3723771" cy="2891799"/>
          </a:xfrm>
        </p:spPr>
        <p:txBody>
          <a:bodyPr>
            <a:normAutofit fontScale="55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Строительно-монтажные работы ведутся силами порядка 20-25 человек.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кладка наружных и внутренних стен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этажа, перекрытие 8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этажа. Ведется кладка ограждающих конструкций многоквартирного жилого дома и перегородок 8 этажа. Ведется кладка ограждающих конструкций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жилого дома и перегородок 9 этажа каменщиками в количестве 6 человек. Работают 2 крана.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в количестве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находятся на крыше готовой секции, производят строительно-монтажные работы (укладка кровли).</a:t>
            </a:r>
          </a:p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243806" y="420626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059333" y="1465263"/>
            <a:ext cx="1834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70516" y="1494839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76395" y="4298434"/>
            <a:ext cx="1352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43012" y="419597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20" y="1848314"/>
            <a:ext cx="3701513" cy="24053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086" y="1864172"/>
            <a:ext cx="4213251" cy="23894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4" y="4636692"/>
            <a:ext cx="3867686" cy="22213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573" y="4510654"/>
            <a:ext cx="3591160" cy="234734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085" y="4483099"/>
            <a:ext cx="4213251" cy="241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7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СФ «</a:t>
            </a:r>
            <a:r>
              <a:rPr lang="ru-RU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Новострой</a:t>
            </a:r>
            <a:r>
              <a:rPr lang="ru-RU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«9-ти этажный 4-х подъездный кирпичный жилой дом в микрорайоне 20А </a:t>
            </a:r>
            <a:r>
              <a:rPr lang="ru-RU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г.Сургута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Закрытая автостоянка». 1 этап 9-ти этажный 4-х подъездный кирпичный жилой дом в микрорайоне 20А г. Сургута»</a:t>
            </a: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412750" y="1623458"/>
            <a:ext cx="3479800" cy="2583291"/>
          </a:xfrm>
        </p:spPr>
        <p:txBody>
          <a:bodyPr>
            <a:normAutofit fontScale="550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в количестве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вели благоустройство территории (укладку тротуарных дорожек, отсыпку землей), вывоз мусора.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подъездов производились отделочные работы (побелка, штукатурка) силами двух рабочих. Велись работы в подвальных помещениях и на закрытой автостоянке.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окончания строительства в соответствии с утвержденным графиком СМР –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15.07.2019.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243806" y="420626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72079" y="1500188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13300" y="143879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67473" y="396068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43012" y="419597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1" y="1808124"/>
            <a:ext cx="4165599" cy="23878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556" y="1808124"/>
            <a:ext cx="4257911" cy="23981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4" y="4264957"/>
            <a:ext cx="3437468" cy="25930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4" y="4503906"/>
            <a:ext cx="3996266" cy="23540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556" y="4503906"/>
            <a:ext cx="4257911" cy="235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0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7800" y="223394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СеверСтрой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«Кедровый»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55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8690" y="287316"/>
            <a:ext cx="9103620" cy="57332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5 микрорайон 35А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«Кедровый»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705" y="927100"/>
            <a:ext cx="3932237" cy="3268871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15.06.2019 началось активное производство строительно-монтажных работ на строительной площадке.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Каменщики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количестве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ведут кладку ограждающей конструкции 2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этажа и кровли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кирпича. Работает кран,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токран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производится завоз и подъем строительного материала.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производится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арматурного каркаса для производства работ по заливке монолитных конструкций (колонн) 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этаж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дальней секции силами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5738459" y="420626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93114" y="75889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69993" y="75889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79323" y="3904932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43012" y="419597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41" y="1128229"/>
            <a:ext cx="3804659" cy="30677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618" y="1128229"/>
            <a:ext cx="3849992" cy="30677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06" y="4262426"/>
            <a:ext cx="3932235" cy="25955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959" y="4565303"/>
            <a:ext cx="3686641" cy="22926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849" y="4565303"/>
            <a:ext cx="3941530" cy="22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5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1452" y="747494"/>
            <a:ext cx="3932237" cy="3279256"/>
          </a:xfrm>
        </p:spPr>
        <p:txBody>
          <a:bodyPr>
            <a:normAutofit fontScale="77500" lnSpcReduction="20000"/>
          </a:bodyPr>
          <a:lstStyle/>
          <a:p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Строительно-монтажные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на строительной площадке в течении недели велись силами порядка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-20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 </a:t>
            </a:r>
            <a:endParaRPr lang="en-US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Произведена заливка бетоном опалубки арматурного каркаса монолитных конструкций (колонн) на 7 этаже (ближняя секция).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Каменщиками в количестве 10-12 человек начата кладка ограждающих конструкций 2 этажа. В количестве 4 человек продолжается кладка ограждающих конструкций на 8 этаже укладка кровли. </a:t>
            </a:r>
          </a:p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работы по подъему строительных материалов. Производится завоз строительных материалов. Работает кран.</a:t>
            </a:r>
          </a:p>
          <a:p>
            <a:endParaRPr lang="ru-RU" sz="2000" dirty="0"/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730446" y="174165"/>
            <a:ext cx="9103620" cy="57332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6 микрорайон 35А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«Кедровый»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38459" y="3988587"/>
            <a:ext cx="129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560052" y="586117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36195" y="3803921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830766" y="3998185"/>
            <a:ext cx="165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689" y="968394"/>
            <a:ext cx="4143644" cy="30201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050977" y="599061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.2019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666" y="949039"/>
            <a:ext cx="3792204" cy="30395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3" y="4173254"/>
            <a:ext cx="3791748" cy="268474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690" y="4367517"/>
            <a:ext cx="4143643" cy="249048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666" y="4367517"/>
            <a:ext cx="3766612" cy="249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62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2514" y="266700"/>
            <a:ext cx="10803686" cy="60999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21-22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44133" y="876696"/>
            <a:ext cx="9762067" cy="1282305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ведутся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867" y="1236134"/>
            <a:ext cx="5909733" cy="53263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4" y="1236133"/>
            <a:ext cx="5798833" cy="532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2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773" y="-154039"/>
            <a:ext cx="11220089" cy="96011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Жилой дом № 5 микрорайон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21-22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ЖК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РиверХауз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57866" y="806081"/>
            <a:ext cx="9949995" cy="164502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строительной площадке строительно-монтажные работы не ведутся.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19201"/>
            <a:ext cx="11921067" cy="563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66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1250</TotalTime>
  <Words>813</Words>
  <Application>Microsoft Office PowerPoint</Application>
  <PresentationFormat>Широкоэкранный</PresentationFormat>
  <Paragraphs>82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Информация о ходе (динамике) строительства многоквартирных домов, не введенных в эксплуатацию застройщиками  с 08.07.2019 по 12.07.2019 </vt:lpstr>
      <vt:lpstr>ООО «ВостокСтрой-Капитал» «Многоэтажный жилой дом № 4.7 в мкр. №1 г. Сургута с подземным паркингом»</vt:lpstr>
      <vt:lpstr>ООО «Салаир» «Многоэтажный кирпичный жилой дом № 23 со встроенными помещениями общественного назначения на 1-м и подвальных этажах, подземной парковкой на придомовой территории, с комплексной инфраструктурой в 41 микрорайоне г. Сургута»</vt:lpstr>
      <vt:lpstr>ООО СФ «Новострой» «9-ти этажный 4-х подъездный кирпичный жилой дом в микрорайоне 20А г.Сургута. Закрытая автостоянка». 1 этап 9-ти этажный 4-х подъездный кирпичный жилой дом в микрорайоне 20А г. Сургута»</vt:lpstr>
      <vt:lpstr>ООО «СеверСтрой» ЖК «Кедровый» ЖК «РиверХауз»</vt:lpstr>
      <vt:lpstr>Жилой дом № 5 микрорайон 35А ЖК «Кедровый»</vt:lpstr>
      <vt:lpstr>Жилой дом № 6 микрорайон 35А ЖК «Кедровый»</vt:lpstr>
      <vt:lpstr>Жилой дом № 2 микрорайон 21-22 ЖК «РиверХауз»</vt:lpstr>
      <vt:lpstr>Жилой дом № 5 микрорайон 21-22 ЖК «РиверХауз»</vt:lpstr>
      <vt:lpstr>Жилой дом № 6 микрорайон 21-22 ЖК «РиверХауз»</vt:lpstr>
      <vt:lpstr>ООО «СеверСтройПартнер» ЖК «Уютный»</vt:lpstr>
      <vt:lpstr>Жилой дом №2 микрорайон 44 ЖК «Уютный»</vt:lpstr>
      <vt:lpstr>Жилой дом № 6 микрорайон 44 ЖК «Уютный»</vt:lpstr>
      <vt:lpstr>ООО «ДЭП» ЖК «Любимый»</vt:lpstr>
      <vt:lpstr>Жилой дом № 1 микрорайон 31 «Б» ЖК «Любимый»</vt:lpstr>
      <vt:lpstr>Жилой дом № 2 микрорайон 31 «Б» ЖК «Любимый»</vt:lpstr>
      <vt:lpstr>Жилой дом № 3 микрорайон 31 «Б» ЖК «Любимый»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ООО «СеверСтрой»</dc:title>
  <dc:creator>Саяпина Светлана Евгеньевна</dc:creator>
  <cp:lastModifiedBy>Сорич Иван Андреевич</cp:lastModifiedBy>
  <cp:revision>170</cp:revision>
  <dcterms:created xsi:type="dcterms:W3CDTF">2018-10-01T07:38:38Z</dcterms:created>
  <dcterms:modified xsi:type="dcterms:W3CDTF">2019-07-12T11:38:57Z</dcterms:modified>
</cp:coreProperties>
</file>