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93" r:id="rId4"/>
    <p:sldId id="258" r:id="rId5"/>
    <p:sldId id="261" r:id="rId6"/>
    <p:sldId id="268" r:id="rId7"/>
    <p:sldId id="271" r:id="rId8"/>
    <p:sldId id="264" r:id="rId9"/>
    <p:sldId id="277" r:id="rId10"/>
    <p:sldId id="279" r:id="rId11"/>
    <p:sldId id="266" r:id="rId12"/>
    <p:sldId id="282" r:id="rId13"/>
    <p:sldId id="286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7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8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0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9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2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9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0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C2EC-0833-4B38-91C0-57EE1E75555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3" y="1275347"/>
            <a:ext cx="10515600" cy="4223084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ходе выполнения дорожной карты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мероприятий в целях получения разрешения на ввод в эксплуатацию жилых домов по состоянию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30.05.2019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35423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56" y="0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(2 этап)              микрорайон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4506" y="1600200"/>
            <a:ext cx="3932237" cy="339380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18237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- 100288,9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- 370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– 18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- 40%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048799" y="1455548"/>
            <a:ext cx="6566256" cy="5184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0" y="3297101"/>
            <a:ext cx="4128995" cy="33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009" y="557300"/>
            <a:ext cx="3932237" cy="1600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6 микрорайон 44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9010" y="2602923"/>
            <a:ext cx="3932237" cy="30942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10606,9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- 56255,8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- 217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– 23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019175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«ДЭП»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13434"/>
            <a:ext cx="9144000" cy="24436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913" y="142476"/>
            <a:ext cx="3932237" cy="11358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31 «Б»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6913" y="1384298"/>
            <a:ext cx="3932237" cy="18410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квартир - 9580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50942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– 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3425420"/>
            <a:ext cx="4029075" cy="3021806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033559" y="1064029"/>
            <a:ext cx="6817548" cy="5383197"/>
          </a:xfrm>
        </p:spPr>
      </p:pic>
    </p:spTree>
    <p:extLst>
      <p:ext uri="{BB962C8B-B14F-4D97-AF65-F5344CB8AC3E}">
        <p14:creationId xmlns:p14="http://schemas.microsoft.com/office/powerpoint/2010/main" val="7421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7" y="352425"/>
            <a:ext cx="3932237" cy="9461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31 «Б»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287" y="1374776"/>
            <a:ext cx="3932237" cy="171755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жилых помещений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9939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57235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– 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7" y="1147156"/>
            <a:ext cx="7069418" cy="5302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4" y="3252338"/>
            <a:ext cx="4279901" cy="32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59246"/>
            <a:ext cx="9144000" cy="2387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СеверСтрой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45" y="465513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21-22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345" y="2271667"/>
            <a:ext cx="3932237" cy="347262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– 8904,45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- 54780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куб. 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- 139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– 10, 10, 9, 8, 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– 3 %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881149"/>
            <a:ext cx="7154474" cy="54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81" y="257693"/>
            <a:ext cx="3932237" cy="9601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5 микрорайон 21-22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3780" y="1217812"/>
            <a:ext cx="4131224" cy="18495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квартир - 10659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- 81655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куб. 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- 185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- 7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50 %.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 работает порядка 7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r="2501"/>
          <a:stretch>
            <a:fillRect/>
          </a:stretch>
        </p:blipFill>
        <p:spPr>
          <a:xfrm>
            <a:off x="5216439" y="989215"/>
            <a:ext cx="6654206" cy="5461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0" y="3370811"/>
            <a:ext cx="4655855" cy="30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21-22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443654"/>
            <a:ext cx="3932237" cy="342533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квартир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4787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35519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- 65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- 8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673331"/>
            <a:ext cx="6569984" cy="5295207"/>
          </a:xfrm>
        </p:spPr>
      </p:pic>
    </p:spTree>
    <p:extLst>
      <p:ext uri="{BB962C8B-B14F-4D97-AF65-F5344CB8AC3E}">
        <p14:creationId xmlns:p14="http://schemas.microsoft.com/office/powerpoint/2010/main" val="8134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88" y="235282"/>
            <a:ext cx="3932237" cy="10699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3 микрорайон 31 «Б»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288" y="1305257"/>
            <a:ext cx="3932237" cy="189514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13454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- 73891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- 85%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23" y="1122218"/>
            <a:ext cx="6724101" cy="5357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5" y="3200400"/>
            <a:ext cx="4427844" cy="33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35" y="162332"/>
            <a:ext cx="3932237" cy="112395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микрорайон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«Б»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8336" y="1341934"/>
            <a:ext cx="3932237" cy="18949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- 13779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- 74211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- 253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70%.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 работает порядка 10 человек.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041697" y="997528"/>
            <a:ext cx="6825061" cy="53891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3" y="3348193"/>
            <a:ext cx="4051286" cy="30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481010"/>
            <a:ext cx="3932237" cy="119538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 5 микрорайон 35А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288" y="1767839"/>
            <a:ext cx="3932237" cy="347262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квартир – 6927,24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- 46125 куб. 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- 113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6, 7, 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983764" y="862011"/>
            <a:ext cx="6447640" cy="50911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34515" r="55736" b="9905"/>
          <a:stretch/>
        </p:blipFill>
        <p:spPr>
          <a:xfrm>
            <a:off x="806038" y="3781425"/>
            <a:ext cx="3618736" cy="2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77" y="323277"/>
            <a:ext cx="3932237" cy="102771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35А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77" y="1424884"/>
            <a:ext cx="3932237" cy="194177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- 46125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- 113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6,7,8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 работает порядка 15 человек.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771525"/>
            <a:ext cx="6445626" cy="5089525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6" t="26902" r="15754"/>
          <a:stretch/>
        </p:blipFill>
        <p:spPr>
          <a:xfrm>
            <a:off x="1071261" y="3711061"/>
            <a:ext cx="3316889" cy="26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436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Информация о ходе выполнения дорожной карты по проведению мероприятий в целях получения разрешения на ввод в эксплуатацию жилых домов по состоянию  на 30.05.2019</vt:lpstr>
      <vt:lpstr>ООО «СеверСтрой»</vt:lpstr>
      <vt:lpstr>Жилой дом № 2 микрорайон 21-22</vt:lpstr>
      <vt:lpstr>Жилой дом № 5 микрорайон 21-22</vt:lpstr>
      <vt:lpstr>Жилой дом № 6 микрорайон 21-22</vt:lpstr>
      <vt:lpstr>Жилой дом № 3 микрорайон 31 «Б»</vt:lpstr>
      <vt:lpstr>Жилой дом № 4 микрорайон 31 «Б»</vt:lpstr>
      <vt:lpstr>Жилой дом №  5 микрорайон 35А</vt:lpstr>
      <vt:lpstr>Жилой дом № 6 микрорайон 35А</vt:lpstr>
      <vt:lpstr>Жилой дом № 2        (2 этап)              микрорайон 44</vt:lpstr>
      <vt:lpstr>Жилой дом № 6 микрорайон 44</vt:lpstr>
      <vt:lpstr>ООО «ДЭП»</vt:lpstr>
      <vt:lpstr>Жилой дом № 1 микрорайон 31 «Б»</vt:lpstr>
      <vt:lpstr>Жилой дом № 2 микрорайон 31 «Б»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«СеверСтрой»</dc:title>
  <dc:creator>Саяпина Светлана Евгеньевна</dc:creator>
  <cp:lastModifiedBy>Мугафин Денис Айратович</cp:lastModifiedBy>
  <cp:revision>66</cp:revision>
  <dcterms:created xsi:type="dcterms:W3CDTF">2018-10-01T07:38:38Z</dcterms:created>
  <dcterms:modified xsi:type="dcterms:W3CDTF">2019-05-30T05:57:48Z</dcterms:modified>
</cp:coreProperties>
</file>