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30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13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01.07.2019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17500"/>
            <a:ext cx="9819132" cy="5253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5196" y="1378483"/>
            <a:ext cx="3516367" cy="163707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6" y="2302932"/>
            <a:ext cx="5605337" cy="4334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842840"/>
            <a:ext cx="5948367" cy="57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733" y="182838"/>
            <a:ext cx="8566368" cy="5426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6" y="725488"/>
            <a:ext cx="10094915" cy="7386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28.06.2019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464152"/>
            <a:ext cx="6062133" cy="52583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99" y="1464152"/>
            <a:ext cx="5774267" cy="52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9" y="176300"/>
            <a:ext cx="11682991" cy="649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7709" y="825501"/>
            <a:ext cx="11450158" cy="16764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24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28.06.2019</a:t>
            </a:r>
          </a:p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строительной площадке строительно-монтажные работы не велись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" y="1557867"/>
            <a:ext cx="6332057" cy="51646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65" y="1557866"/>
            <a:ext cx="5583767" cy="51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28599"/>
            <a:ext cx="11136313" cy="539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063" y="991628"/>
            <a:ext cx="3208337" cy="1065772"/>
          </a:xfrm>
        </p:spPr>
        <p:txBody>
          <a:bodyPr>
            <a:normAutofit/>
          </a:bodyPr>
          <a:lstStyle/>
          <a:p>
            <a:r>
              <a:rPr lang="ru-RU" dirty="0"/>
              <a:t>Проводится укладка кровли силами </a:t>
            </a:r>
            <a:r>
              <a:rPr lang="ru-RU" dirty="0" smtClean="0"/>
              <a:t>3-4 </a:t>
            </a:r>
            <a:r>
              <a:rPr lang="ru-RU" dirty="0"/>
              <a:t>человек. Ведется кладка внутренних перегородок 7-8 этажа 4,5 секции.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1256690"/>
            <a:ext cx="4292600" cy="24166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67" y="1256690"/>
            <a:ext cx="4013200" cy="24166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8" y="3938399"/>
            <a:ext cx="4515195" cy="27164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67" y="3981182"/>
            <a:ext cx="4008356" cy="267361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27" y="3981182"/>
            <a:ext cx="3171640" cy="26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79400"/>
            <a:ext cx="10768013" cy="5682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49" y="1146693"/>
            <a:ext cx="4044951" cy="2015607"/>
          </a:xfrm>
        </p:spPr>
        <p:txBody>
          <a:bodyPr>
            <a:normAutofit/>
          </a:bodyPr>
          <a:lstStyle/>
          <a:p>
            <a:r>
              <a:rPr lang="ru-RU" dirty="0"/>
              <a:t>3-6 рабочих вели работы по укладке ограждающих конструкций первого и второго этажа. Работал автокран. Велся подъем на этажи строительных материалов (блоков).</a:t>
            </a:r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011213"/>
            <a:ext cx="3860800" cy="26943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47" y="1212260"/>
            <a:ext cx="3809519" cy="24166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3953811"/>
            <a:ext cx="4114799" cy="27517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3" y="1212259"/>
            <a:ext cx="3843867" cy="24166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4011213"/>
            <a:ext cx="3657599" cy="26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7" y="332437"/>
            <a:ext cx="10945813" cy="40883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9889" y="741274"/>
            <a:ext cx="11093978" cy="76579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28.06.2019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8" y="1507067"/>
            <a:ext cx="6112932" cy="50461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20" y="1507066"/>
            <a:ext cx="5366279" cy="50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03287" y="332437"/>
            <a:ext cx="10945813" cy="408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369889" y="741274"/>
            <a:ext cx="3795712" cy="1578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Устройство наружных стен из газобетонных блоков на техническом этаже.</a:t>
            </a:r>
          </a:p>
          <a:p>
            <a:r>
              <a:rPr lang="ru-RU" dirty="0"/>
              <a:t>Устройство внутриквартирных перегородок из </a:t>
            </a:r>
            <a:r>
              <a:rPr lang="ru-RU" dirty="0" err="1"/>
              <a:t>пазогребневых</a:t>
            </a:r>
            <a:r>
              <a:rPr lang="ru-RU" dirty="0"/>
              <a:t> блоков на 9 этаже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6" y="2319867"/>
            <a:ext cx="5846768" cy="44196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57" y="1405466"/>
            <a:ext cx="5806009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86784"/>
            <a:ext cx="11249526" cy="1728370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97" y="1446460"/>
            <a:ext cx="3545306" cy="2860067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выполняются отделочные фасадные работы (облицовка балконов общего пользования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люльках)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автокран, бетономешалка, экскаватор.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ведутся работы силами порядка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производится отделка помещений общего пользования.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43012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3806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1550" y="42062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03" y="2193552"/>
            <a:ext cx="3932811" cy="1937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09" y="2193553"/>
            <a:ext cx="3525987" cy="19371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2" y="4565303"/>
            <a:ext cx="3624257" cy="20111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95" y="4575600"/>
            <a:ext cx="3471705" cy="20008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35" y="4575599"/>
            <a:ext cx="3777961" cy="200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00" y="1397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1"/>
            <a:ext cx="3723771" cy="2891799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ведутся силами порядка 20-25 человек.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кладка наружных и внутренних стен 7-го этажа, перекрытие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этажа. Ведется кладка ограждающих конструкций многоквартирного жилого дома и перегородок 8 этажа. Ведется кладка ограждающих конструкций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 дома и перегородок 9 этажа каменщиками в количестве 6 человек. Работают 2 крана.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8-10 человек находятся на крыше готовой секции, производят строительно-монтажные работы (укладка кровли).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3806" y="181658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6395" y="4298434"/>
            <a:ext cx="13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91" y="2185914"/>
            <a:ext cx="3315079" cy="20617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13" y="2185914"/>
            <a:ext cx="3815288" cy="20617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0" y="4635340"/>
            <a:ext cx="3723770" cy="19521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12" y="4617012"/>
            <a:ext cx="3276958" cy="19789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412" y="4635340"/>
            <a:ext cx="3815288" cy="19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12750" y="1623458"/>
            <a:ext cx="3479800" cy="2583291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4-6 человек вели благоустройство территории (укладку тротуарных дорожек, отсыпку землей), вывоз мусора.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производились отделочные работы (побелка, штукатурка) силами двух рабочих. Велись работы в подвальных помещениях и на закрытой автостоянке.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строительства в соответствии с утвержденным графиком СМР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15.07.2019.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43012" y="168231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43806" y="166322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71550" y="42062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4" y="2032558"/>
            <a:ext cx="3524784" cy="21634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49" y="2051650"/>
            <a:ext cx="4193284" cy="2144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2" y="4585894"/>
            <a:ext cx="3372652" cy="2192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4605072"/>
            <a:ext cx="3767499" cy="21737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756" y="4571999"/>
            <a:ext cx="3961577" cy="22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690" y="287316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705" y="927100"/>
            <a:ext cx="3932237" cy="326887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15.06.2019 началось активное производство строительно-монтажных работ на строительной площадке.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ведут кладку ограждающей конструкции 2 этажа из кирпича. Работает кран,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производится завоз и подъем строительного материала.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Устроен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монолитный каркас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дальней секции.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арматурного каркаса для производства работ по заливке монолитных конструкций (колонн) на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этаже в дальней секции силами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38459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43012" y="13214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1306" y="131890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1550" y="42062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2" y="1688235"/>
            <a:ext cx="3829196" cy="22741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54" y="1688235"/>
            <a:ext cx="3929445" cy="2274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9" y="4585895"/>
            <a:ext cx="4170942" cy="2136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553" y="4518162"/>
            <a:ext cx="3929445" cy="22721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7" y="4585895"/>
            <a:ext cx="3495872" cy="22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52" y="830888"/>
            <a:ext cx="3932237" cy="3195861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строительной площадке в течении недели велись силами порядка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Произведены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возведению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(монолитный каркас), Начаты работы по устройству монолитного каркаса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этажа. Произведена заливка бетоном опалубки арматурного каркаса монолитных конструкций (колонн) на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Каменщиками в количестве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ведется кладка ограждающих конструкций 8 этажа.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работа по подъему строительных материалов на каждый этаж. Производится завоз строительных материалов. Работает кран.</a:t>
            </a:r>
          </a:p>
          <a:p>
            <a:endParaRPr lang="ru-RU" sz="2000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30446" y="174165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8459" y="3988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30766" y="968393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1306" y="9889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2284" y="39885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0766" y="399818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17" y="1358290"/>
            <a:ext cx="3718416" cy="2630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61" y="1337725"/>
            <a:ext cx="3960506" cy="2689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2" y="4357919"/>
            <a:ext cx="3932237" cy="23815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20" y="4357919"/>
            <a:ext cx="3721013" cy="23815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64" y="4357918"/>
            <a:ext cx="3963103" cy="23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14" y="266700"/>
            <a:ext cx="10803686" cy="6099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8411" y="1181497"/>
            <a:ext cx="3698789" cy="97750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3" y="2387170"/>
            <a:ext cx="5814180" cy="3596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2387170"/>
            <a:ext cx="5774267" cy="359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-154039"/>
            <a:ext cx="11220089" cy="9601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0316" y="1200359"/>
            <a:ext cx="3147508" cy="1250741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4" y="2451100"/>
            <a:ext cx="5537293" cy="4152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08" y="806080"/>
            <a:ext cx="6011191" cy="57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743</Words>
  <Application>Microsoft Office PowerPoint</Application>
  <PresentationFormat>Широкоэкранный</PresentationFormat>
  <Paragraphs>83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 с 24.06.2019 по 28.06.2019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Сорич Иван Андреевич</cp:lastModifiedBy>
  <cp:revision>147</cp:revision>
  <dcterms:created xsi:type="dcterms:W3CDTF">2018-10-01T07:38:38Z</dcterms:created>
  <dcterms:modified xsi:type="dcterms:W3CDTF">2019-07-01T05:10:19Z</dcterms:modified>
</cp:coreProperties>
</file>