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96" r:id="rId4"/>
    <p:sldId id="297" r:id="rId5"/>
    <p:sldId id="256" r:id="rId6"/>
    <p:sldId id="264" r:id="rId7"/>
    <p:sldId id="277" r:id="rId8"/>
    <p:sldId id="293" r:id="rId9"/>
    <p:sldId id="258" r:id="rId10"/>
    <p:sldId id="261" r:id="rId11"/>
    <p:sldId id="298" r:id="rId12"/>
    <p:sldId id="299" r:id="rId13"/>
    <p:sldId id="266" r:id="rId14"/>
    <p:sldId id="282" r:id="rId15"/>
    <p:sldId id="286" r:id="rId16"/>
    <p:sldId id="288" r:id="rId17"/>
    <p:sldId id="268" r:id="rId18"/>
    <p:sldId id="30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7" d="100"/>
          <a:sy n="77" d="100"/>
        </p:scale>
        <p:origin x="4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3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7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8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9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3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2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9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0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C2EC-0833-4B38-91C0-57EE1E755552}" type="datetimeFigureOut">
              <a:rPr lang="ru-RU" smtClean="0"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9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263" y="1275347"/>
            <a:ext cx="10515600" cy="4223084"/>
          </a:xfrm>
        </p:spPr>
        <p:txBody>
          <a:bodyPr>
            <a:noAutofit/>
          </a:bodyPr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ходе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(динамике) строительства многоквартирных домов, не введенных в эксплуатацию застройщиками </a:t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335423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17500"/>
            <a:ext cx="9819132" cy="52534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5196" y="1378483"/>
            <a:ext cx="3516367" cy="163707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6" y="2302932"/>
            <a:ext cx="5605337" cy="43349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842840"/>
            <a:ext cx="5948367" cy="57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688" y="3200400"/>
            <a:ext cx="9637712" cy="9652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СеверСтройПартнер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2733" y="182838"/>
            <a:ext cx="8566368" cy="54264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44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186" y="725488"/>
            <a:ext cx="10094915" cy="73866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строительной площадке строительно-монтажные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велись.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4" y="1464152"/>
            <a:ext cx="4772415" cy="2719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01" y="1340283"/>
            <a:ext cx="6843541" cy="533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5" y="4271376"/>
            <a:ext cx="4768104" cy="24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709" y="176300"/>
            <a:ext cx="11682991" cy="6492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44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7709" y="825501"/>
            <a:ext cx="11450158" cy="16764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01.07.2019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30" y="1528174"/>
            <a:ext cx="5648869" cy="5148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5" y="1528174"/>
            <a:ext cx="6034121" cy="51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300" y="1770063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«ДЭП»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28599"/>
            <a:ext cx="11136313" cy="53949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3064" y="991628"/>
            <a:ext cx="2632562" cy="1839254"/>
          </a:xfrm>
        </p:spPr>
        <p:txBody>
          <a:bodyPr>
            <a:normAutofit/>
          </a:bodyPr>
          <a:lstStyle/>
          <a:p>
            <a:r>
              <a:rPr lang="ru-RU" dirty="0"/>
              <a:t>Проводится укладка кровли силами </a:t>
            </a:r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ru-RU" dirty="0"/>
              <a:t>человек. Ведутся внутренние ремонтные работы. Со стороны переднего фасада (ближе к дороге) работает </a:t>
            </a:r>
            <a:r>
              <a:rPr lang="ru-RU" dirty="0" err="1"/>
              <a:t>сваебой</a:t>
            </a:r>
            <a:r>
              <a:rPr lang="ru-RU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58985" y="3628908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63345" y="842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3345" y="36289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90" y="1212261"/>
            <a:ext cx="3917196" cy="24166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79" y="1212261"/>
            <a:ext cx="4522521" cy="24166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9" y="3953810"/>
            <a:ext cx="3939753" cy="27851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17" y="3998240"/>
            <a:ext cx="3862024" cy="27407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506" y="4073078"/>
            <a:ext cx="3809949" cy="266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79400"/>
            <a:ext cx="10768013" cy="5682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849" y="1146693"/>
            <a:ext cx="4044951" cy="2015607"/>
          </a:xfrm>
        </p:spPr>
        <p:txBody>
          <a:bodyPr>
            <a:normAutofit/>
          </a:bodyPr>
          <a:lstStyle/>
          <a:p>
            <a:r>
              <a:rPr lang="ru-RU" dirty="0"/>
              <a:t>3-6 рабочих вели работы по укладке ограждающих конструкций первого и второго этажа. Работал автокран. Велся подъем на этажи строительных материалов (блоков). 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58985" y="3628908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3345" y="842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3345" y="36289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95" y="1212262"/>
            <a:ext cx="3677632" cy="2461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70" y="1212261"/>
            <a:ext cx="3812290" cy="24610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6" y="3979572"/>
            <a:ext cx="3841908" cy="27719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67" y="3998240"/>
            <a:ext cx="3895595" cy="27532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70" y="3979572"/>
            <a:ext cx="3832455" cy="27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7" y="332437"/>
            <a:ext cx="10945813" cy="408837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9889" y="741274"/>
            <a:ext cx="11093978" cy="76579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01.07.2019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2" y="1419384"/>
            <a:ext cx="5570500" cy="53509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55" y="1416897"/>
            <a:ext cx="6200384" cy="53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03287" y="332437"/>
            <a:ext cx="10945813" cy="408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369889" y="741275"/>
            <a:ext cx="11367590" cy="749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01.07.2019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строительной площадке строительно-монтажные работы не велись.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9" y="1615859"/>
            <a:ext cx="5407661" cy="51231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25" y="1615860"/>
            <a:ext cx="6057154" cy="512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186784"/>
            <a:ext cx="11249526" cy="1728370"/>
          </a:xfrm>
        </p:spPr>
        <p:txBody>
          <a:bodyPr>
            <a:normAutofit/>
          </a:bodyPr>
          <a:lstStyle/>
          <a:p>
            <a:pPr algn="ctr"/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ВостокСтрой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-Капитал» «Многоэтажный жилой дом № 4.7 в 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Сургута с подземным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паркингом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397" y="1446460"/>
            <a:ext cx="3545306" cy="2860067"/>
          </a:xfrm>
        </p:spPr>
        <p:txBody>
          <a:bodyPr>
            <a:no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выполняются отделочные фасадные работы (облицовка балконов общего пользования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люльках)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автокран, экскаватор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кран вышка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ведутся работы силами порядка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производится отделка помещений общего пользования.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43012" y="181658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3806" y="181658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1550" y="42062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03" y="2137478"/>
            <a:ext cx="3734012" cy="2068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860" y="2137478"/>
            <a:ext cx="3580466" cy="20687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3" y="4570609"/>
            <a:ext cx="3857195" cy="22293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03" y="4575599"/>
            <a:ext cx="4022544" cy="22244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22" y="4575600"/>
            <a:ext cx="3908120" cy="222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100" y="1397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«Салаир»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49" y="1591301"/>
            <a:ext cx="3723771" cy="2891799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работы ведутся силами порядка 20-25 человек.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кладка наружных и внутренних стен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этажа, перекрытие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этажа. Ведется кладка ограждающих конструкций многоквартирного жилого дома и перегородок 8 этажа. Ведется кладка ограждающих конструкций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жилого дома и перегородок 9 этажа каменщиками в количестве 6 человек. Работают 2 крана.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в количестве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находятся на крыше готовой секции, производят строительно-монтажные работы (укладка кровли).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43012" y="181658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43806" y="181658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6395" y="4298434"/>
            <a:ext cx="13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31" y="2185914"/>
            <a:ext cx="3890970" cy="2020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92" y="2185914"/>
            <a:ext cx="3722874" cy="2020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7" y="4667766"/>
            <a:ext cx="3950323" cy="2146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41" y="4667767"/>
            <a:ext cx="3826660" cy="21463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811" y="4667766"/>
            <a:ext cx="3869455" cy="21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СФ «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Новострой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«9-ти этажный 4-х подъездный кирпичный жилой дом в микрорайоне 20А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г.Сургута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Закрытая автостоянка». 1 этап 9-ти этажный 4-х подъездный кирпичный жилой дом в микрорайоне 20А г. Сургута»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12750" y="1623458"/>
            <a:ext cx="3479800" cy="2583291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в количестве 4-6 человек вели благоустройство территории (укладку тротуарных дорожек, отсыпку землей), вывоз мусора.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производились отделочные работы (побелка, штукатурка) силами двух рабочих. Велись работы в подвальных помещениях и на закрытой автостоянке.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строительства в соответствии с утвержденным графиком СМР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15.07.2019.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43012" y="168231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43806" y="166322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71550" y="42062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39" y="2051650"/>
            <a:ext cx="3785203" cy="2154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877" y="2032558"/>
            <a:ext cx="4309545" cy="2173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" y="4502019"/>
            <a:ext cx="4099714" cy="2304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31" y="4502019"/>
            <a:ext cx="3886471" cy="230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337" y="4502019"/>
            <a:ext cx="3788279" cy="231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223394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690" y="287316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705" y="927100"/>
            <a:ext cx="3932237" cy="326887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15.06.2019 началось активное производство строительно-монтажных работ на строительной площадке.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Каменщики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количестве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ведут кладку ограждающей конструкции 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 и кровли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кирпича. Работает кран,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производится завоз и подъем строительного материала.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Устроен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монолитный каркас 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 дальней секции.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арматурного каркаса для производства работ по заливке монолитных конструкций (колонн)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этаж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дальней секции силами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738459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43012" y="132141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1306" y="131890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1550" y="42062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400" y="1688236"/>
            <a:ext cx="3607841" cy="22926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78" y="1688236"/>
            <a:ext cx="3745283" cy="22926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" y="4562790"/>
            <a:ext cx="3893800" cy="22012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2" y="4562790"/>
            <a:ext cx="3645299" cy="22012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78" y="4562789"/>
            <a:ext cx="4112902" cy="220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1452" y="747494"/>
            <a:ext cx="3932237" cy="3279256"/>
          </a:xfrm>
        </p:spPr>
        <p:txBody>
          <a:bodyPr>
            <a:normAutofit fontScale="77500" lnSpcReduction="20000"/>
          </a:bodyPr>
          <a:lstStyle/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строительной площадке в течении недели велись силами порядка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Произведена заливка бетоном опалубки арматурного каркаса монолитных конструкций (колонн) на 7 этаже (ближняя секция).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Каменщиками в количестве 10-12 человек начата кладка ограждающих конструкций 2 этажа. В количестве 4 человек продолжается кладка ограждающих конструкций на 8 этаже укладка кровли. 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работы по подъему строительных материалов. Производится завоз строительных материалов. Работает кран.</a:t>
            </a:r>
          </a:p>
          <a:p>
            <a:endParaRPr lang="ru-RU" sz="2000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730446" y="174165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38459" y="398858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30766" y="968393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61306" y="9889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2284" y="39885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30766" y="3998185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89" y="1337725"/>
            <a:ext cx="4058978" cy="2689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30" y="1358290"/>
            <a:ext cx="3759794" cy="26684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6" y="4375518"/>
            <a:ext cx="4022453" cy="2363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16" y="4357919"/>
            <a:ext cx="3938551" cy="23815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093" y="4357918"/>
            <a:ext cx="3769169" cy="23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514" y="266700"/>
            <a:ext cx="10803686" cy="60999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8411" y="1181497"/>
            <a:ext cx="3698789" cy="97750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3" y="2463802"/>
            <a:ext cx="5774267" cy="3436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" y="2463802"/>
            <a:ext cx="5974925" cy="343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73" y="-154039"/>
            <a:ext cx="11220089" cy="96011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0316" y="1200359"/>
            <a:ext cx="3147508" cy="1250741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4" y="2451100"/>
            <a:ext cx="5537293" cy="4152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08" y="806080"/>
            <a:ext cx="6011191" cy="57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810</Words>
  <Application>Microsoft Office PowerPoint</Application>
  <PresentationFormat>Широкоэкранный</PresentationFormat>
  <Paragraphs>83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Информация о ходе (динамике) строительства многоквартирных домов, не введенных в эксплуатацию застройщиками  с 01.07.2019 по 05.07.2019 </vt:lpstr>
      <vt:lpstr>ООО «ВостокСтрой-Капитал» «Многоэтажный жилой дом № 4.7 в мкр. №1 г. Сургута с подземным паркингом»</vt:lpstr>
      <vt:lpstr>ООО «Салаир» 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vt:lpstr>
      <vt:lpstr>ООО СФ «Новострой» «9-ти этажный 4-х подъездный кирпичный жилой дом в микрорайоне 20А г.Сургута. Закрытая автостоянка». 1 этап 9-ти этажный 4-х подъездный кирпичный жилой дом в микрорайоне 20А г. Сургута»</vt:lpstr>
      <vt:lpstr>ООО «СеверСтрой» ЖК «Кедровый» ЖК «РиверХауз»</vt:lpstr>
      <vt:lpstr>Жилой дом № 5 микрорайон 35А ЖК «Кедровый»</vt:lpstr>
      <vt:lpstr>Жилой дом № 6 микрорайон 35А ЖК «Кедровый»</vt:lpstr>
      <vt:lpstr>Жилой дом № 2 микрорайон 21-22 ЖК «РиверХауз»</vt:lpstr>
      <vt:lpstr>Жилой дом № 5 микрорайон 21-22 ЖК «РиверХауз»</vt:lpstr>
      <vt:lpstr>Жилой дом № 6 микрорайон 21-22 ЖК «РиверХауз»</vt:lpstr>
      <vt:lpstr>ООО «СеверСтройПартнер» ЖК «Уютный»</vt:lpstr>
      <vt:lpstr>Жилой дом №2 микрорайон 44 ЖК «Уютный»</vt:lpstr>
      <vt:lpstr>Жилой дом № 6 микрорайон 44 ЖК «Уютный»</vt:lpstr>
      <vt:lpstr>ООО «ДЭП» ЖК «Любимый»</vt:lpstr>
      <vt:lpstr>Жилой дом № 1 микрорайон 31 «Б» ЖК «Любимый»</vt:lpstr>
      <vt:lpstr>Жилой дом № 2 микрорайон 31 «Б» ЖК «Любимый»</vt:lpstr>
      <vt:lpstr>Жилой дом № 3 микрорайон 31 «Б» ЖК «Любимый»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«СеверСтрой»</dc:title>
  <dc:creator>Саяпина Светлана Евгеньевна</dc:creator>
  <cp:lastModifiedBy>Сорич Иван Андреевич</cp:lastModifiedBy>
  <cp:revision>158</cp:revision>
  <dcterms:created xsi:type="dcterms:W3CDTF">2018-10-01T07:38:38Z</dcterms:created>
  <dcterms:modified xsi:type="dcterms:W3CDTF">2019-07-05T12:22:20Z</dcterms:modified>
</cp:coreProperties>
</file>