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3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9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9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5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1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7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8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5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6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F0BB-ED34-4FFD-9FE0-D2598C5A5883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C4EB-94FF-408B-92ED-C4EF9D3AC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467" y="1122363"/>
            <a:ext cx="9491133" cy="23876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Динамика показателей, характеризующая </a:t>
            </a:r>
            <a:r>
              <a:rPr lang="ru-RU" sz="4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наркоситуацию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4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территории муниципального образования 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города Сургута </a:t>
            </a:r>
            <a:r>
              <a:rPr lang="ru-RU" sz="4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период 2014 - 2018 годов</a:t>
            </a:r>
            <a:endParaRPr lang="ru-RU" sz="4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2252133" cy="1655762"/>
          </a:xfrm>
        </p:spPr>
        <p:txBody>
          <a:bodyPr/>
          <a:lstStyle/>
          <a:p>
            <a:pPr algn="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А.П. Новиков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77734" y="3602038"/>
            <a:ext cx="692573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Главный врач бюджетного учреждения Ханты-Мансийского автономного округа – Югры «Сургутская клиническая психоневрологическая больница»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59100" y="5481638"/>
            <a:ext cx="6273800" cy="411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Сургут, 2019 г.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828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Смертельные отравления наркотическими средствами и психотропными веществами по г. Сургуту, всего </a:t>
            </a:r>
            <a:r>
              <a:rPr lang="ru-RU" sz="2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</a:t>
            </a:r>
            <a:r>
              <a:rPr lang="ru-RU" sz="2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2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8400"/>
            <a:ext cx="10515600" cy="32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1800"/>
            <a:ext cx="10515600" cy="57451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СПАСИБО за ВНИМАНИЕ!</a:t>
            </a:r>
            <a:endParaRPr lang="ru-RU" sz="5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039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12800" y="90587"/>
            <a:ext cx="10515600" cy="36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Распространенность наркомании по г. Сургуту,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всего</a:t>
            </a:r>
            <a:r>
              <a:rPr lang="en-US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905933" y="3265298"/>
            <a:ext cx="10515600" cy="3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Распространенность пагубного употребления наркотиков по г. Сургуту, </a:t>
            </a: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всего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2800" y="383565"/>
            <a:ext cx="9974649" cy="282325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50014" y="3823931"/>
            <a:ext cx="10041172" cy="30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12800" y="90587"/>
            <a:ext cx="10515600" cy="36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Первичная заболеваемость наркоманией по г. Сургуту, всего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832559" y="3368858"/>
            <a:ext cx="10515600" cy="3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Первичная заболеваемость пагубного употребления наркотиков по г. Сургуту, </a:t>
            </a: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всего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4003" y="393361"/>
            <a:ext cx="9173193" cy="291526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8711" y="3792100"/>
            <a:ext cx="9952885" cy="30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9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12800" y="90587"/>
            <a:ext cx="10515600" cy="36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Распространенность токсикомании по г. Сургуту, всего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952499" y="3440024"/>
            <a:ext cx="10515600" cy="3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Распространенность пагубного употребления ненаркотических ПАВ по г. Сургуту, </a:t>
            </a: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всего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1309" y="413232"/>
            <a:ext cx="8577981" cy="288565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21309" y="3875634"/>
            <a:ext cx="8661739" cy="29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4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12800" y="90587"/>
            <a:ext cx="10515600" cy="36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Первичная заболеваемость токсикоманией по г. Сургуту, всего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832559" y="3368858"/>
            <a:ext cx="10515600" cy="3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Первичная заболеваемость пагубного употребления ненаркотических ПАВ по г. Сургуту, </a:t>
            </a: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всего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9167" y="453595"/>
            <a:ext cx="8982384" cy="269846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7603" y="3921903"/>
            <a:ext cx="9705994" cy="29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12800" y="90587"/>
            <a:ext cx="10515600" cy="36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Распространенность наркомании по г. Сургуту, </a:t>
            </a:r>
            <a:b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несовершеннолетние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детско-подросткового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914399" y="3590477"/>
            <a:ext cx="10515600" cy="3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Распространенность пагубного употребления наркотиков по г. Сургуту, </a:t>
            </a: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несовершеннолетние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детско-подросткового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4595" y="542918"/>
            <a:ext cx="8873488" cy="292905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4399" y="4095400"/>
            <a:ext cx="10070758" cy="27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5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12800" y="90587"/>
            <a:ext cx="10515600" cy="36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Первичная заболеваемость наркоманией по г. Сургуту,</a:t>
            </a:r>
            <a:b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несовершеннолетние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детско-подросткового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832559" y="3368858"/>
            <a:ext cx="10515600" cy="3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Первичная заболеваемость пагубного употребления наркотиков по г. Сургуту, </a:t>
            </a: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несовершеннолетние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детско-подросткового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62184" y="558991"/>
            <a:ext cx="8016831" cy="27044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7226" y="3936115"/>
            <a:ext cx="10415428" cy="28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1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12800" y="90587"/>
            <a:ext cx="10515600" cy="36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Распространенность токсикомании по г. Сургуту, </a:t>
            </a:r>
            <a:b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несовершеннолетние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детско-подросткового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952500" y="3348542"/>
            <a:ext cx="10515600" cy="3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Распространенность пагубного употребления ненаркотических ПАВ по г. Сургуту, </a:t>
            </a: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несовершеннолетние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детско-подросткового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5168" y="552912"/>
            <a:ext cx="9367623" cy="270620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51690" y="3800979"/>
            <a:ext cx="9696280" cy="30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12800" y="90587"/>
            <a:ext cx="10515600" cy="36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Первичная заболеваемость токсикоманией по г. Сургуту, </a:t>
            </a:r>
            <a:b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несовершеннолетние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детско-подросткового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Заголовок 14"/>
          <p:cNvSpPr txBox="1">
            <a:spLocks/>
          </p:cNvSpPr>
          <p:nvPr/>
        </p:nvSpPr>
        <p:spPr>
          <a:xfrm>
            <a:off x="812800" y="3450345"/>
            <a:ext cx="10515600" cy="36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Первичная заболеваемость пагубного употребления ненаркотических ПАВ по г. Сургуту, </a:t>
            </a: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несовершеннолетние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100 тысяч детско-подросткового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населения, (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абс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9373" y="542902"/>
            <a:ext cx="8767213" cy="274552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83184" y="3975276"/>
            <a:ext cx="9159589" cy="28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86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215</Template>
  <TotalTime>266</TotalTime>
  <Words>316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PT Astra Serif</vt:lpstr>
      <vt:lpstr>Тема Office</vt:lpstr>
      <vt:lpstr>Динамика показателей, характеризующая наркоситуацию на территории муниципального образования города Сургута за период 2014 - 2018 годов</vt:lpstr>
      <vt:lpstr>Распространенность наркомании по г. Сургуту, всего на 100 тысяч населения (абс.)</vt:lpstr>
      <vt:lpstr>Первичная заболеваемость наркоманией по г. Сургуту, всего на 100 тысяч населения, (абс.)</vt:lpstr>
      <vt:lpstr>Распространенность токсикомании по г. Сургуту, всего на 100 тысяч населения, (абс.)</vt:lpstr>
      <vt:lpstr>Первичная заболеваемость токсикоманией по г. Сургуту, всего на 100 тысяч населения, (абс.)</vt:lpstr>
      <vt:lpstr>Распространенность наркомании по г. Сургуту,  несовершеннолетние на 100 тысяч детско-подросткового населения, (абс.)</vt:lpstr>
      <vt:lpstr>Первичная заболеваемость наркоманией по г. Сургуту, несовершеннолетние на 100 тысяч детско-подросткового населения, (абс.)</vt:lpstr>
      <vt:lpstr>Распространенность токсикомании по г. Сургуту,  несовершеннолетние на 100 тысяч детско-подросткового населения, (абс.)</vt:lpstr>
      <vt:lpstr>Первичная заболеваемость токсикоманией по г. Сургуту,  несовершеннолетние на 100 тысяч детско-подросткового населения, (абс.)</vt:lpstr>
      <vt:lpstr>Смертельные отравления наркотическими средствами и психотропными веществами по г. Сургуту, всего на 100 тысяч населения, (абс.)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А. Зырянов</dc:creator>
  <cp:lastModifiedBy>Сергей А. Зырянов</cp:lastModifiedBy>
  <cp:revision>26</cp:revision>
  <dcterms:created xsi:type="dcterms:W3CDTF">2019-02-17T11:09:41Z</dcterms:created>
  <dcterms:modified xsi:type="dcterms:W3CDTF">2019-02-25T10:35:00Z</dcterms:modified>
</cp:coreProperties>
</file>