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50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062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4714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694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86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1378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807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911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003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795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23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946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84289-D8B3-401C-BFE5-8A5FC1F1412F}" type="datetimeFigureOut">
              <a:rPr lang="ru-RU" smtClean="0"/>
              <a:pPr/>
              <a:t>09.01.2018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BF9A-8D76-4201-89D4-33825F1EC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188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976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042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716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4043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23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16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204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157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34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94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69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14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20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79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148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 Оксана</dc:creator>
  <cp:lastModifiedBy>1</cp:lastModifiedBy>
  <cp:revision>1</cp:revision>
  <dcterms:created xsi:type="dcterms:W3CDTF">2018-01-09T12:19:08Z</dcterms:created>
  <dcterms:modified xsi:type="dcterms:W3CDTF">2018-01-09T13:13:20Z</dcterms:modified>
</cp:coreProperties>
</file>