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7"/>
  </p:notesMasterIdLst>
  <p:sldIdLst>
    <p:sldId id="256" r:id="rId2"/>
    <p:sldId id="305" r:id="rId3"/>
    <p:sldId id="318" r:id="rId4"/>
    <p:sldId id="319" r:id="rId5"/>
    <p:sldId id="257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7" r:id="rId14"/>
    <p:sldId id="313" r:id="rId15"/>
    <p:sldId id="314" r:id="rId16"/>
    <p:sldId id="258" r:id="rId17"/>
    <p:sldId id="315" r:id="rId18"/>
    <p:sldId id="316" r:id="rId19"/>
    <p:sldId id="259" r:id="rId20"/>
    <p:sldId id="291" r:id="rId21"/>
    <p:sldId id="292" r:id="rId22"/>
    <p:sldId id="297" r:id="rId23"/>
    <p:sldId id="30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47780-249F-452E-B87D-042F3F133805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E84E-E392-40C3-A76E-70EF02F8F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2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7E84E-E392-40C3-A76E-70EF02F8FB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4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0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8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11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3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74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2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7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3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7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684076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«ИСТИННО БЛАГОРОДНЫЙ ЧЕЛОВЕК НЕ РОЖДАЕТСЯ С ВЕЛИКОЙ ДУШОЙ, НО САМ СЕБЯ ДЕЛАЕТ ТАКОВЫМ ВЕЛИКОЛЕПНЫМИ ДЕЛАМИ»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75248" y="4869160"/>
            <a:ext cx="6768752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посвященная 100-летию со дня рождения                                      М.А. Щепёткиной – отличника народного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 гг.)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почетного гражданина г. сургута.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Подготовила: 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сургутского государственного педагогического университета 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социально-гуманитарного факультета 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владимировна лунёва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арасланова вера алексеевна, к.г.н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9624" y="3765558"/>
            <a:ext cx="31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Франческо Петрарка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421515"/>
            <a:ext cx="7056784" cy="17243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присвоении М. Щепёткиной звания Почётного гражданина города Сургута, 20.04.1969г. Основание: СГА Ф.152, О.1, Д.7.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0621">
            <a:off x="1354702" y="2185970"/>
            <a:ext cx="2854510" cy="39207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77469"/>
            <a:ext cx="3111876" cy="44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9672" y="0"/>
            <a:ext cx="6552728" cy="1916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Щепёткина (1-й ряд, пятая-слева) во время работы заседания Совета ветеранов партии, комсомола, войны и труда г. Сургута, 1973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СГА Ф.152, О.1, Д.15.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608604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548680"/>
            <a:ext cx="7740352" cy="2505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Щепёткина ( 1-й ряд, вторая-слева) во время встречи с ветеранами партии, комсомола, войны и труда, посвящённой 60-летию Великой Октябрьской социалистической революции в г. Сургуте, 1977 г.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СГА Ф.217, О.1, Д.63, Л.7.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0022" y="1304514"/>
            <a:ext cx="4319979" cy="6120680"/>
          </a:xfrm>
        </p:spPr>
      </p:pic>
    </p:spTree>
    <p:extLst>
      <p:ext uri="{BB962C8B-B14F-4D97-AF65-F5344CB8AC3E}">
        <p14:creationId xmlns:p14="http://schemas.microsoft.com/office/powerpoint/2010/main" val="28799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548680"/>
            <a:ext cx="7056784" cy="15121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Вырезки из газет « К победе коммунизма»,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трибуна» с публикациями о Щепёткиной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Основание: СГА Ф.152, О.1, Д.10.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6912"/>
            <a:ext cx="3197225" cy="37350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8922" y="1703526"/>
            <a:ext cx="360583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6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0" y="2060848"/>
            <a:ext cx="3384376" cy="3528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гражданин г. Сургута М.А. Щепёткина в момент выборов на избирательном участке №340 в г. Сургуте, 1978 г.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СГА Ф.152, О.1, Д.18.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362320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332656"/>
            <a:ext cx="7344816" cy="172819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Щепёткина (3-1 ряд, третья-слева), во время встречи с ветеранами педагогического труда, посвящённой  Дню учителя, г. Сургут, 1979 г. Основание: СГА Ф.152, О.1, Д.19.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6048672" cy="4065268"/>
          </a:xfrm>
        </p:spPr>
      </p:pic>
    </p:spTree>
    <p:extLst>
      <p:ext uri="{BB962C8B-B14F-4D97-AF65-F5344CB8AC3E}">
        <p14:creationId xmlns:p14="http://schemas.microsoft.com/office/powerpoint/2010/main" val="301498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844824"/>
            <a:ext cx="3814904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Щепёткина (вторая – слева) во время открытия слета активистов школьных музеев г. Сургута, 1982 г.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СГА Ф.152, О.1, Д.22.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1"/>
            <a:ext cx="3168352" cy="43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3" y="1484784"/>
            <a:ext cx="309634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Щепёткина (четвёртая-слева) во время встречи с учащимися городских школ в музее педагогического Дома пионеров г. Сургута, 1982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СГА Ф.152, О.1., Д.21.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3275"/>
            <a:ext cx="4558307" cy="3419801"/>
          </a:xfrm>
        </p:spPr>
      </p:pic>
    </p:spTree>
    <p:extLst>
      <p:ext uri="{BB962C8B-B14F-4D97-AF65-F5344CB8AC3E}">
        <p14:creationId xmlns:p14="http://schemas.microsoft.com/office/powerpoint/2010/main" val="33343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752528" cy="22322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билет Щепёткиной М.А., 06.06.1960г., 19.12.1983г.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Основание: СГА Ф.152, О.1, Д.24-25.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642341" cy="4919525"/>
          </a:xfrm>
        </p:spPr>
      </p:pic>
    </p:spTree>
    <p:extLst>
      <p:ext uri="{BB962C8B-B14F-4D97-AF65-F5344CB8AC3E}">
        <p14:creationId xmlns:p14="http://schemas.microsoft.com/office/powerpoint/2010/main" val="196970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628800"/>
            <a:ext cx="3672408" cy="3767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гражданин г. Сургута – М.А. Щепёткина во время встречи с учащимися города в музее педагогического труда Дома пионеров, посвященной дню рождения Всесоюзной пионерской организации, 1985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СГА Ф.152, О.1, Д.23.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3331" y="1263093"/>
            <a:ext cx="298561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3995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ЩЕПЕТКИНА МАРИЯ АНДРЕЕВНА (1917 – 1990)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496944" cy="59046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Мария Андреевна Щепёткина (Панкина) родилась 3 января 1917 года в селе Сургут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уезда Тюменской губернии.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Трудовую деятельность начала в 1937 году после окончания Тобольского педагогического училища  в Ивановском Детском доме в должности воспитателя.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1939 по 1963 гг. Мария Щепёткина работала на педагогической работе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учителем, затем инспектором, заведующей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добросовестно трудилась М.А. Щепёткина в деле воспитания и обучения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поколения; пользовалась большим авторитетом среди учителей и населения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1963г. М.А. Щепёткина была избрана секретарём Сургутского поселкового Совета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 Марии Андреевны  поселковый совет получил статус города Сургута.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этой должности в октябре 1972г. ушла на заслуженный отдых.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Щепеткину любили за то, что она всегда была готова помочь людям в трудную минуту. Дать хороший совет. Поэтому население Сургута не раз избирало ее депутатом районного и поселкового и городского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Щепёткиной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были отмечены званием Почётного гражданина города; знаком «Отличник народного просвещения РСФСР»; медалями «За доблестный труд в ВОВ 1941-1945 гг.», «За доблестный труд. В ознаменование 100-летия со дня рождения В.И. Ленина», «Тридцать лет Победы в ВОВ 1941-1945 гг., «Сорок лет Победы в ВОВ 1941-1945 гг.», «Ветеран труда» и множество почётных грамот служат лучшим свидетельством ее безупречной работы.</a:t>
            </a:r>
          </a:p>
          <a:p>
            <a:pPr marL="0" indent="0" algn="just"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Щепеткина передала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 филиал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облгосархива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свои личные документы: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дело М.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Щепёткиной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удостоверения к медалям, значку «Отличник народного просвещения»; делегатский, депутатский билеты; свидетельство о занесении Марии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Щепёткиной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районную Книгу почёта, диплом о присвоении М.А.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Щепёткиной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звания Почётного гражданина города, почётные грамоты, поздравительные адреса, вырезки из газет, фотографии.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СГА: Ф.152, О.1, предисловие к описи.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31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00809"/>
            <a:ext cx="4104456" cy="18722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Л. Захаровой, посвящённая  75-летию Щепёткиной М.А.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Основание: СГА Ф.152, О.1, Д.11-26.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15116"/>
            <a:ext cx="5108661" cy="3614083"/>
          </a:xfrm>
        </p:spPr>
      </p:pic>
    </p:spTree>
    <p:extLst>
      <p:ext uri="{BB962C8B-B14F-4D97-AF65-F5344CB8AC3E}">
        <p14:creationId xmlns:p14="http://schemas.microsoft.com/office/powerpoint/2010/main" val="399443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00804"/>
            <a:ext cx="4312363" cy="37674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 о лучших! Статья о Щепёткиной Марии Андреевны, отличнике народного просвещения, почётного гражданина города Сургута, из еженедельной городской газеты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ведомости», № 22 (498). Основание: СГА Ф.152, О.1, Д.26.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7113">
            <a:off x="5336235" y="1266265"/>
            <a:ext cx="3039293" cy="4224327"/>
          </a:xfrm>
        </p:spPr>
      </p:pic>
    </p:spTree>
    <p:extLst>
      <p:ext uri="{BB962C8B-B14F-4D97-AF65-F5344CB8AC3E}">
        <p14:creationId xmlns:p14="http://schemas.microsoft.com/office/powerpoint/2010/main" val="2299094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4110"/>
            <a:ext cx="5976664" cy="165276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Поздравительные адреса кого  от гороно, горкома профсоюза работников просвещения, городского Совета ветеранов и журналистов города к юбилейным датам со дня рождения Марии Андреевны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Шепеткиной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1977, 1980-1987гг. Основание: СГА Ф.152, О.1, Д.9.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5534">
            <a:off x="1281888" y="2203632"/>
            <a:ext cx="3137893" cy="419195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067">
            <a:off x="5846955" y="2828242"/>
            <a:ext cx="2479400" cy="3405525"/>
          </a:xfrm>
        </p:spPr>
      </p:pic>
    </p:spTree>
    <p:extLst>
      <p:ext uri="{BB962C8B-B14F-4D97-AF65-F5344CB8AC3E}">
        <p14:creationId xmlns:p14="http://schemas.microsoft.com/office/powerpoint/2010/main" val="424490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4032447" cy="504056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Щепёткиной М.А. к медалям: «За доблестный труд в ВОВ 1941-1945гг.», «За доблестный труд» во знаменование 100-летия со дня рождения В.И. Ленина», «30 лет Победы в ВОВ 1941-1945гг.», «40 лет Победы в ВОВ 1941-1945гг.». Удостоверение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начку «Отличник народного просвещения РСФСР».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Основание: СГА 152, О.1, Д.2.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877281" cy="5332781"/>
          </a:xfrm>
        </p:spPr>
      </p:pic>
    </p:spTree>
    <p:extLst>
      <p:ext uri="{BB962C8B-B14F-4D97-AF65-F5344CB8AC3E}">
        <p14:creationId xmlns:p14="http://schemas.microsoft.com/office/powerpoint/2010/main" val="2106493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850836"/>
            <a:ext cx="7094080" cy="36724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подготовке презентации «Дела и память не уходят                                в отставку», выставка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 95-летию со дня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                                        М.А. Щепёткиной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Участника великой отечественной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(1941-1945 гг.),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просвещения, почетного гражданина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использованы: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личного происхождения Марии  Андреевны Щепёткиной: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автобиографические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документы; 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и общественной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97662" cy="11581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589200" cy="568521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«ИСТИННО БЛАГОРОДНЫЙ ЧЕЛОВЕК НЕ РОЖДАЕТСЯ С ВЕЛИКОЙ ДУШОЙ, НО САМ СЕБЯ ДЕЛАЕТ ТАКОВЫМ ВЕЛИКОЛЕПНЫМИ ДЕЛАМИ»</a:t>
            </a:r>
            <a:endParaRPr lang="ru-RU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3861048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Франческо Петрарка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696744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листок по учёту кадров из личного дела М.А.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Щепёткиной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(Панкиной).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СГА Ф.152, О.1, Д.1, Л.1.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584" y="1556792"/>
            <a:ext cx="3672408" cy="50441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672409" cy="50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448" y="26064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 М.А.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Щепёткиной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СГА Ф.152, О.1, Д.1, Л.2.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3608" y="1595025"/>
            <a:ext cx="3630229" cy="480721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4052"/>
            <a:ext cx="369384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6646"/>
            <a:ext cx="7797662" cy="115814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Андреевна </a:t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Щепёткина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5" y="2127305"/>
            <a:ext cx="4485294" cy="388260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народного просвещения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гражданин города Сургута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               (1941-1945 гг.)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846" y="5229200"/>
            <a:ext cx="2441932" cy="61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(</a:t>
            </a:r>
            <a:r>
              <a:rPr lang="ru-RU" dirty="0" smtClean="0"/>
              <a:t>1917-1990)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80" y="2127305"/>
            <a:ext cx="2575427" cy="3101895"/>
          </a:xfrm>
        </p:spPr>
      </p:pic>
    </p:spTree>
    <p:extLst>
      <p:ext uri="{BB962C8B-B14F-4D97-AF65-F5344CB8AC3E}">
        <p14:creationId xmlns:p14="http://schemas.microsoft.com/office/powerpoint/2010/main" val="16318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515398"/>
            <a:ext cx="7488832" cy="14401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Щепёткина (2-й ряд, вторая – слева) во время учебы на курсах инспекторов в г. Свердловске, 1947 г. Основание: СГА Ф.152, О.1, Д.12.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2569" y="1474017"/>
            <a:ext cx="4082918" cy="5112568"/>
          </a:xfrm>
        </p:spPr>
      </p:pic>
    </p:spTree>
    <p:extLst>
      <p:ext uri="{BB962C8B-B14F-4D97-AF65-F5344CB8AC3E}">
        <p14:creationId xmlns:p14="http://schemas.microsoft.com/office/powerpoint/2010/main" val="40299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47664" y="332656"/>
            <a:ext cx="7056784" cy="208823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Щепёткина (1-й ряд, третья-слева) в составе делегации от Сургутского района во время работы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съезда учителей в г. Тюмени, 1959 г.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СГА Ф.152, О.1, О.2, Д.13.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6120680" cy="43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772816"/>
            <a:ext cx="3456384" cy="350167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г. Сургута М.А. Щепёткина в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чтения произведений М.А. Шолохова, г. Сургут, 1959 г.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СГА Ф.152,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О.1,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14.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6056" y="1484784"/>
            <a:ext cx="347081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54" y="1412776"/>
            <a:ext cx="4600395" cy="434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Депутатский билет Щепёткиной М.А.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созыве городского Света депутатов трудящихся, 1967г., удостоверения Щепёткиной М.А. об избрании ее депутатом в Сургутский поселковый, городской Советы депутатов трудящихся: 06.03.1961, 04.03.1963, 15.03.1965, 12.03.1967гг.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Основания: СГА Ф.152, О.1, Д.5.; Ф.152, О.1, Д.6.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8">
            <a:off x="5147513" y="1327747"/>
            <a:ext cx="3666622" cy="5043042"/>
          </a:xfrm>
        </p:spPr>
      </p:pic>
    </p:spTree>
    <p:extLst>
      <p:ext uri="{BB962C8B-B14F-4D97-AF65-F5344CB8AC3E}">
        <p14:creationId xmlns:p14="http://schemas.microsoft.com/office/powerpoint/2010/main" val="35924894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1271</TotalTime>
  <Words>1096</Words>
  <Application>Microsoft Office PowerPoint</Application>
  <PresentationFormat>Экран (4:3)</PresentationFormat>
  <Paragraphs>69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Times New Roman</vt:lpstr>
      <vt:lpstr>Wingdings 3</vt:lpstr>
      <vt:lpstr>Легкий дым</vt:lpstr>
      <vt:lpstr>«ИСТИННО БЛАГОРОДНЫЙ ЧЕЛОВЕК НЕ РОЖДАЕТСЯ С ВЕЛИКОЙ ДУШОЙ, НО САМ СЕБЯ ДЕЛАЕТ ТАКОВЫМ ВЕЛИКОЛЕПНЫМИ ДЕЛАМИ»</vt:lpstr>
      <vt:lpstr>ЩЕПЕТКИНА МАРИЯ АНДРЕЕВНА (1917 – 1990) </vt:lpstr>
      <vt:lpstr>Личный листок по учёту кадров из личного дела М.А. Щепёткиной (Панкиной).  Основание: СГА Ф.152, О.1, Д.1, Л.1.</vt:lpstr>
      <vt:lpstr>Автобиография М.А. Щепёткиной.  Основание: СГА Ф.152, О.1, Д.1, Л.2.</vt:lpstr>
      <vt:lpstr>Мария Андреевна  Щепёткина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Поздравительные адреса кого  от гороно, горкома профсоюза работников просвещения, городского Совета ветеранов и журналистов города к юбилейным датам со дня рождения Марии Андреевны Шепеткиной : 1977, 1980-1987гг. Основание: СГА Ф.152, О.1, Д.9.</vt:lpstr>
      <vt:lpstr>Презентация PowerPoint</vt:lpstr>
      <vt:lpstr>Использованные источники</vt:lpstr>
      <vt:lpstr> «ИСТИННО БЛАГОРОДНЫЙ ЧЕЛОВЕК НЕ РОЖДАЕТСЯ С ВЕЛИКОЙ ДУШОЙ, НО САМ СЕБЯ ДЕЛАЕТ ТАКОВЫМ ВЕЛИКОЛЕПНЫМИ ДЕЛАМИ»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приближали победу…</dc:title>
  <dc:creator>Щиголь Юлия Владимировна</dc:creator>
  <cp:lastModifiedBy>Мусина Елена Николаевна</cp:lastModifiedBy>
  <cp:revision>185</cp:revision>
  <dcterms:created xsi:type="dcterms:W3CDTF">2015-05-12T07:47:13Z</dcterms:created>
  <dcterms:modified xsi:type="dcterms:W3CDTF">2017-10-17T07:42:35Z</dcterms:modified>
</cp:coreProperties>
</file>