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98" r:id="rId3"/>
    <p:sldId id="299" r:id="rId4"/>
    <p:sldId id="300" r:id="rId5"/>
    <p:sldId id="290" r:id="rId6"/>
    <p:sldId id="301" r:id="rId7"/>
    <p:sldId id="293" r:id="rId8"/>
    <p:sldId id="295" r:id="rId9"/>
    <p:sldId id="285" r:id="rId10"/>
    <p:sldId id="307" r:id="rId11"/>
    <p:sldId id="306" r:id="rId12"/>
    <p:sldId id="305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FF99FF"/>
    <a:srgbClr val="173A8D"/>
    <a:srgbClr val="F1F1F1"/>
    <a:srgbClr val="1D3C7A"/>
    <a:srgbClr val="3A5896"/>
    <a:srgbClr val="129481"/>
    <a:srgbClr val="0F2741"/>
    <a:srgbClr val="001736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05508-82A4-41A8-8A85-9C3EE341CFB8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63423E-EA1B-433D-9C33-9F2AD03FA7D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A2305-A054-481F-AF62-C1EEACB67660}" type="par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2C31F-5DC2-47F5-B14C-FFAEDE260F9E}" type="sib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3CAA1-A6EF-4D35-9608-83F34C83EED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претендующие </a:t>
          </a:r>
          <a:b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аттестат особого образца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D9663-A746-46D9-9728-726905C77B68}" type="par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D6287-4AD0-4FF6-AD25-909C62CE62D0}" type="sib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A6C8F-7739-402A-A69A-B228825F359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677F4-A391-4019-A8E9-01160081EE73}" type="parTrans" cxnId="{F728CA35-AB6C-4C62-AB82-01ABE5CD0FE3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41589-38CE-4C16-9CFD-C9E23F1F6728}" type="sibTrans" cxnId="{F728CA35-AB6C-4C62-AB82-01ABE5CD0FE3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F2341-6EC9-4778-8EB7-FAA1B14D886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в форме семейного образования, самообразование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EC941-D314-422A-9297-BF9F539D7ABF}" type="parTrans" cxnId="{BDCC9F40-EB88-49F7-9D6B-24770B3F0247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210B8-64E8-457D-B6E3-5F033B948A01}" type="sibTrans" cxnId="{BDCC9F40-EB88-49F7-9D6B-24770B3F0247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A7BF6-3439-4806-993B-930D816838F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E0431-2260-4F13-8394-2F5FC6EC6420}" type="par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9DB95-782D-4E05-B7B6-9D03100DFE80}" type="sib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3C504-71BD-4061-9A5D-08EF194B784F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по ускоренному курсу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882F7-71AF-4329-AF42-2090F5D7CAEE}" type="par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E8AF3-C537-4551-BD07-899C07EC340B}" type="sib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75794-ECA3-4869-95CC-9954AECDFFF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0AED8-3C15-4D68-BA09-170A8DE7D97F}" type="parTrans" cxnId="{CFA9B9D1-2DD5-4D34-A38A-9A4C2A490E5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5EE74-84A2-4F4C-AEB9-4A36346C4A49}" type="sibTrans" cxnId="{CFA9B9D1-2DD5-4D34-A38A-9A4C2A490E5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B7602-A0C4-4862-B11A-FCF977C99FE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51B48-F634-45E9-BDE4-81FF81DE5534}" type="parTrans" cxnId="{A40C72A7-78CD-4EFA-96C9-9DEB9A447A28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9F98D-943D-46BE-8A30-647C4741F444}" type="sibTrans" cxnId="{A40C72A7-78CD-4EFA-96C9-9DEB9A447A28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C8207-B161-4ECF-9397-9DF05A092F1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ЕГЭ-туристы (обучающиеся 11-го класса, переехавшие в другой субъект РФ)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4F503-59F4-4E11-8E5F-BBD74A265D8F}" type="parTrans" cxnId="{2078C95D-ED9C-47C5-AEE3-F8B8ABE93510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C1A55-180B-4CC3-884C-8E02B2D67699}" type="sibTrans" cxnId="{2078C95D-ED9C-47C5-AEE3-F8B8ABE93510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67626-62D2-4732-856D-3D63A154A81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 ЕГЭ, сдававшие ГИА в досрочный период и завершившие экзамен досрочно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38EE6-EED2-4F96-BB68-DA4E3705338C}" type="parTrans" cxnId="{7C38D90E-E45D-4509-8F2A-29E3A2574EC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0CE42-C532-4208-AD26-681C854E1CC0}" type="sibTrans" cxnId="{7C38D90E-E45D-4509-8F2A-29E3A2574EC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D81B1-7504-4C17-A302-F8036CEED8F5}">
      <dgm:prSet custT="1"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53AE7-296D-4A84-A03A-598496D06E7D}" type="parTrans" cxnId="{7E7EAE24-6666-4CF3-97FD-4489AE5B54AC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E62E2-B409-4DA2-87BA-FBAAED7DF16F}" type="sibTrans" cxnId="{7E7EAE24-6666-4CF3-97FD-4489AE5B54AC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C4328-9A74-493A-AD3D-441CC033902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сменившие образовательную организацию после написания итогового сочинения (изложения)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9B5BC-A8FD-4C61-BCA9-5D13F4362689}" type="parTrans" cxnId="{33AD4DAD-D3CD-46E3-B126-E32E7A8C1CCF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C67C3-DDD8-4C5E-BF7F-74E8EF555FEA}" type="sibTrans" cxnId="{33AD4DAD-D3CD-46E3-B126-E32E7A8C1CCF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797A4-850C-473D-AE0B-169A03CBC5DC}" type="pres">
      <dgm:prSet presAssocID="{47905508-82A4-41A8-8A85-9C3EE341CF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279B5-D527-4039-9FE2-2C1BF6006302}" type="pres">
      <dgm:prSet presAssocID="{3963423E-EA1B-433D-9C33-9F2AD03FA7D0}" presName="composite" presStyleCnt="0"/>
      <dgm:spPr/>
    </dgm:pt>
    <dgm:pt modelId="{108A667F-B31C-4642-94CC-27C706912DEB}" type="pres">
      <dgm:prSet presAssocID="{3963423E-EA1B-433D-9C33-9F2AD03FA7D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9C03-1BFF-4A1D-B287-2435C1DCCA51}" type="pres">
      <dgm:prSet presAssocID="{3963423E-EA1B-433D-9C33-9F2AD03FA7D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EA2E0-9168-4A1E-A162-B50F2DDA174E}" type="pres">
      <dgm:prSet presAssocID="{9B82C31F-5DC2-47F5-B14C-FFAEDE260F9E}" presName="sp" presStyleCnt="0"/>
      <dgm:spPr/>
    </dgm:pt>
    <dgm:pt modelId="{229B71EF-FB2C-4485-A9D3-DBB208E9F5C1}" type="pres">
      <dgm:prSet presAssocID="{6A0A6C8F-7739-402A-A69A-B228825F3599}" presName="composite" presStyleCnt="0"/>
      <dgm:spPr/>
    </dgm:pt>
    <dgm:pt modelId="{B56C1769-E67A-4925-A26F-2D9AABE03414}" type="pres">
      <dgm:prSet presAssocID="{6A0A6C8F-7739-402A-A69A-B228825F359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C50C-114D-4524-AF2C-1CD72E0C78C9}" type="pres">
      <dgm:prSet presAssocID="{6A0A6C8F-7739-402A-A69A-B228825F359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8D7FB-E778-4585-9E1C-FC5B7BE517E4}" type="pres">
      <dgm:prSet presAssocID="{C0F41589-38CE-4C16-9CFD-C9E23F1F6728}" presName="sp" presStyleCnt="0"/>
      <dgm:spPr/>
    </dgm:pt>
    <dgm:pt modelId="{C1C524C3-378D-48DE-8BCB-07246132A793}" type="pres">
      <dgm:prSet presAssocID="{E91A7BF6-3439-4806-993B-930D816838F6}" presName="composite" presStyleCnt="0"/>
      <dgm:spPr/>
    </dgm:pt>
    <dgm:pt modelId="{6C7BDEEE-2E0F-4702-B7F1-49EF68411B00}" type="pres">
      <dgm:prSet presAssocID="{E91A7BF6-3439-4806-993B-930D816838F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D4E78-0CB8-42DB-BF6C-A8CDD51EA5BD}" type="pres">
      <dgm:prSet presAssocID="{E91A7BF6-3439-4806-993B-930D816838F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8FC21-22AF-4181-A8F1-21C95CD549B1}" type="pres">
      <dgm:prSet presAssocID="{1379DB95-782D-4E05-B7B6-9D03100DFE80}" presName="sp" presStyleCnt="0"/>
      <dgm:spPr/>
    </dgm:pt>
    <dgm:pt modelId="{839F6F67-2984-4518-966E-47BB84FD2564}" type="pres">
      <dgm:prSet presAssocID="{BEA75794-ECA3-4869-95CC-9954AECDFFF9}" presName="composite" presStyleCnt="0"/>
      <dgm:spPr/>
    </dgm:pt>
    <dgm:pt modelId="{AB478EBF-C9AB-436D-8D16-03172C5E2D7D}" type="pres">
      <dgm:prSet presAssocID="{BEA75794-ECA3-4869-95CC-9954AECDFFF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4446-6F28-4138-BA09-90BB5FB8DFF4}" type="pres">
      <dgm:prSet presAssocID="{BEA75794-ECA3-4869-95CC-9954AECDFFF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8B49-61C0-4796-89A3-D9B179E2CF3E}" type="pres">
      <dgm:prSet presAssocID="{0C25EE74-84A2-4F4C-AEB9-4A36346C4A49}" presName="sp" presStyleCnt="0"/>
      <dgm:spPr/>
    </dgm:pt>
    <dgm:pt modelId="{3F84A5C4-E92E-4476-80C0-CD02A93136FE}" type="pres">
      <dgm:prSet presAssocID="{A78B7602-A0C4-4862-B11A-FCF977C99FE4}" presName="composite" presStyleCnt="0"/>
      <dgm:spPr/>
    </dgm:pt>
    <dgm:pt modelId="{B67193DB-8C36-4841-B486-D396159068B0}" type="pres">
      <dgm:prSet presAssocID="{A78B7602-A0C4-4862-B11A-FCF977C99FE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99576-DE59-4943-B979-64D57BD42A0D}" type="pres">
      <dgm:prSet presAssocID="{A78B7602-A0C4-4862-B11A-FCF977C99FE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64F8-3060-4655-9027-3B78213025FB}" type="pres">
      <dgm:prSet presAssocID="{EAA9F98D-943D-46BE-8A30-647C4741F444}" presName="sp" presStyleCnt="0"/>
      <dgm:spPr/>
    </dgm:pt>
    <dgm:pt modelId="{9ED78C58-70F3-4201-BEDC-E21BF4AA2CD8}" type="pres">
      <dgm:prSet presAssocID="{881D81B1-7504-4C17-A302-F8036CEED8F5}" presName="composite" presStyleCnt="0"/>
      <dgm:spPr/>
    </dgm:pt>
    <dgm:pt modelId="{AD676117-ED72-46EC-8082-7AC41C30628C}" type="pres">
      <dgm:prSet presAssocID="{881D81B1-7504-4C17-A302-F8036CEED8F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AFDB9-EA91-4865-9F4C-811B91BEBF97}" type="pres">
      <dgm:prSet presAssocID="{881D81B1-7504-4C17-A302-F8036CEED8F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D4DAD-D3CD-46E3-B126-E32E7A8C1CCF}" srcId="{881D81B1-7504-4C17-A302-F8036CEED8F5}" destId="{4ACC4328-9A74-493A-AD3D-441CC0339027}" srcOrd="0" destOrd="0" parTransId="{D149B5BC-A8FD-4C61-BCA9-5D13F4362689}" sibTransId="{415C67C3-DDD8-4C5E-BF7F-74E8EF555FEA}"/>
    <dgm:cxn modelId="{7B789251-C5C2-4C24-BAC6-B76CC95F2FF2}" type="presOf" srcId="{3963423E-EA1B-433D-9C33-9F2AD03FA7D0}" destId="{108A667F-B31C-4642-94CC-27C706912DEB}" srcOrd="0" destOrd="0" presId="urn:microsoft.com/office/officeart/2005/8/layout/chevron2"/>
    <dgm:cxn modelId="{770BAE04-9E77-4BEC-B474-1E53A92CC44D}" type="presOf" srcId="{A78B7602-A0C4-4862-B11A-FCF977C99FE4}" destId="{B67193DB-8C36-4841-B486-D396159068B0}" srcOrd="0" destOrd="0" presId="urn:microsoft.com/office/officeart/2005/8/layout/chevron2"/>
    <dgm:cxn modelId="{6663BEB4-8353-462E-887D-C21B19CA11A9}" type="presOf" srcId="{BEA75794-ECA3-4869-95CC-9954AECDFFF9}" destId="{AB478EBF-C9AB-436D-8D16-03172C5E2D7D}" srcOrd="0" destOrd="0" presId="urn:microsoft.com/office/officeart/2005/8/layout/chevron2"/>
    <dgm:cxn modelId="{7E7EAE24-6666-4CF3-97FD-4489AE5B54AC}" srcId="{47905508-82A4-41A8-8A85-9C3EE341CFB8}" destId="{881D81B1-7504-4C17-A302-F8036CEED8F5}" srcOrd="5" destOrd="0" parTransId="{ACF53AE7-296D-4A84-A03A-598496D06E7D}" sibTransId="{3AAE62E2-B409-4DA2-87BA-FBAAED7DF16F}"/>
    <dgm:cxn modelId="{C46DEA36-EBFE-4253-B870-2E51451B262B}" srcId="{47905508-82A4-41A8-8A85-9C3EE341CFB8}" destId="{3963423E-EA1B-433D-9C33-9F2AD03FA7D0}" srcOrd="0" destOrd="0" parTransId="{B89A2305-A054-481F-AF62-C1EEACB67660}" sibTransId="{9B82C31F-5DC2-47F5-B14C-FFAEDE260F9E}"/>
    <dgm:cxn modelId="{BDCC9F40-EB88-49F7-9D6B-24770B3F0247}" srcId="{6A0A6C8F-7739-402A-A69A-B228825F3599}" destId="{F33F2341-6EC9-4778-8EB7-FAA1B14D8861}" srcOrd="0" destOrd="0" parTransId="{137EC941-D314-422A-9297-BF9F539D7ABF}" sibTransId="{35E210B8-64E8-457D-B6E3-5F033B948A01}"/>
    <dgm:cxn modelId="{CFA9B9D1-2DD5-4D34-A38A-9A4C2A490E5A}" srcId="{47905508-82A4-41A8-8A85-9C3EE341CFB8}" destId="{BEA75794-ECA3-4869-95CC-9954AECDFFF9}" srcOrd="3" destOrd="0" parTransId="{0BB0AED8-3C15-4D68-BA09-170A8DE7D97F}" sibTransId="{0C25EE74-84A2-4F4C-AEB9-4A36346C4A49}"/>
    <dgm:cxn modelId="{A9BDA5E8-6E0C-4246-A7B9-224B10F98284}" type="presOf" srcId="{4ACC4328-9A74-493A-AD3D-441CC0339027}" destId="{333AFDB9-EA91-4865-9F4C-811B91BEBF97}" srcOrd="0" destOrd="0" presId="urn:microsoft.com/office/officeart/2005/8/layout/chevron2"/>
    <dgm:cxn modelId="{2078C95D-ED9C-47C5-AEE3-F8B8ABE93510}" srcId="{BEA75794-ECA3-4869-95CC-9954AECDFFF9}" destId="{765C8207-B161-4ECF-9397-9DF05A092F19}" srcOrd="0" destOrd="0" parTransId="{C2C4F503-59F4-4E11-8E5F-BBD74A265D8F}" sibTransId="{592C1A55-180B-4CC3-884C-8E02B2D67699}"/>
    <dgm:cxn modelId="{7C38D90E-E45D-4509-8F2A-29E3A2574ECA}" srcId="{A78B7602-A0C4-4862-B11A-FCF977C99FE4}" destId="{03E67626-62D2-4732-856D-3D63A154A81F}" srcOrd="0" destOrd="0" parTransId="{C9938EE6-EED2-4F96-BB68-DA4E3705338C}" sibTransId="{91B0CE42-C532-4208-AD26-681C854E1CC0}"/>
    <dgm:cxn modelId="{63A8A37B-1FE2-4945-9ED8-C954AC09D9D0}" type="presOf" srcId="{6A0A6C8F-7739-402A-A69A-B228825F3599}" destId="{B56C1769-E67A-4925-A26F-2D9AABE03414}" srcOrd="0" destOrd="0" presId="urn:microsoft.com/office/officeart/2005/8/layout/chevron2"/>
    <dgm:cxn modelId="{996EB173-4FDD-408C-8A36-686855E1AC4D}" srcId="{3963423E-EA1B-433D-9C33-9F2AD03FA7D0}" destId="{A5A3CAA1-A6EF-4D35-9608-83F34C83EEDC}" srcOrd="0" destOrd="0" parTransId="{57DD9663-A746-46D9-9728-726905C77B68}" sibTransId="{DDED6287-4AD0-4FF6-AD25-909C62CE62D0}"/>
    <dgm:cxn modelId="{667F9A6D-C470-4845-83ED-1FCFCD8A602E}" type="presOf" srcId="{03E67626-62D2-4732-856D-3D63A154A81F}" destId="{0E799576-DE59-4943-B979-64D57BD42A0D}" srcOrd="0" destOrd="0" presId="urn:microsoft.com/office/officeart/2005/8/layout/chevron2"/>
    <dgm:cxn modelId="{D8772D7D-8C1A-4378-9159-EB100D0AE157}" type="presOf" srcId="{E91A7BF6-3439-4806-993B-930D816838F6}" destId="{6C7BDEEE-2E0F-4702-B7F1-49EF68411B00}" srcOrd="0" destOrd="0" presId="urn:microsoft.com/office/officeart/2005/8/layout/chevron2"/>
    <dgm:cxn modelId="{6CAA4750-25FB-461B-A1E5-2B72DF6596B0}" type="presOf" srcId="{765C8207-B161-4ECF-9397-9DF05A092F19}" destId="{AF2E4446-6F28-4138-BA09-90BB5FB8DFF4}" srcOrd="0" destOrd="0" presId="urn:microsoft.com/office/officeart/2005/8/layout/chevron2"/>
    <dgm:cxn modelId="{F728CA35-AB6C-4C62-AB82-01ABE5CD0FE3}" srcId="{47905508-82A4-41A8-8A85-9C3EE341CFB8}" destId="{6A0A6C8F-7739-402A-A69A-B228825F3599}" srcOrd="1" destOrd="0" parTransId="{8A1677F4-A391-4019-A8E9-01160081EE73}" sibTransId="{C0F41589-38CE-4C16-9CFD-C9E23F1F6728}"/>
    <dgm:cxn modelId="{C578E780-47A0-4D6B-AAAE-20624F08EECD}" srcId="{47905508-82A4-41A8-8A85-9C3EE341CFB8}" destId="{E91A7BF6-3439-4806-993B-930D816838F6}" srcOrd="2" destOrd="0" parTransId="{A34E0431-2260-4F13-8394-2F5FC6EC6420}" sibTransId="{1379DB95-782D-4E05-B7B6-9D03100DFE80}"/>
    <dgm:cxn modelId="{AE96EC19-3AEB-4CFF-ACC0-EED6B48CD924}" type="presOf" srcId="{F33F2341-6EC9-4778-8EB7-FAA1B14D8861}" destId="{6729C50C-114D-4524-AF2C-1CD72E0C78C9}" srcOrd="0" destOrd="0" presId="urn:microsoft.com/office/officeart/2005/8/layout/chevron2"/>
    <dgm:cxn modelId="{6707B916-88EB-491C-82B2-FB43CBD8303D}" type="presOf" srcId="{54B3C504-71BD-4061-9A5D-08EF194B784F}" destId="{6C0D4E78-0CB8-42DB-BF6C-A8CDD51EA5BD}" srcOrd="0" destOrd="0" presId="urn:microsoft.com/office/officeart/2005/8/layout/chevron2"/>
    <dgm:cxn modelId="{A40C72A7-78CD-4EFA-96C9-9DEB9A447A28}" srcId="{47905508-82A4-41A8-8A85-9C3EE341CFB8}" destId="{A78B7602-A0C4-4862-B11A-FCF977C99FE4}" srcOrd="4" destOrd="0" parTransId="{B6C51B48-F634-45E9-BDE4-81FF81DE5534}" sibTransId="{EAA9F98D-943D-46BE-8A30-647C4741F444}"/>
    <dgm:cxn modelId="{502D184E-021D-4D3F-B18A-AEB21201986C}" type="presOf" srcId="{881D81B1-7504-4C17-A302-F8036CEED8F5}" destId="{AD676117-ED72-46EC-8082-7AC41C30628C}" srcOrd="0" destOrd="0" presId="urn:microsoft.com/office/officeart/2005/8/layout/chevron2"/>
    <dgm:cxn modelId="{104B3B45-2C36-4268-906C-08FFC625A34F}" type="presOf" srcId="{47905508-82A4-41A8-8A85-9C3EE341CFB8}" destId="{28D797A4-850C-473D-AE0B-169A03CBC5DC}" srcOrd="0" destOrd="0" presId="urn:microsoft.com/office/officeart/2005/8/layout/chevron2"/>
    <dgm:cxn modelId="{77B65E96-BA6A-4F66-A331-14CE41F6D236}" srcId="{E91A7BF6-3439-4806-993B-930D816838F6}" destId="{54B3C504-71BD-4061-9A5D-08EF194B784F}" srcOrd="0" destOrd="0" parTransId="{BF7882F7-71AF-4329-AF42-2090F5D7CAEE}" sibTransId="{DCCE8AF3-C537-4551-BD07-899C07EC340B}"/>
    <dgm:cxn modelId="{15EFCBC6-A74D-4168-B0C2-2A4CD3DFC8EA}" type="presOf" srcId="{A5A3CAA1-A6EF-4D35-9608-83F34C83EEDC}" destId="{2DE69C03-1BFF-4A1D-B287-2435C1DCCA51}" srcOrd="0" destOrd="0" presId="urn:microsoft.com/office/officeart/2005/8/layout/chevron2"/>
    <dgm:cxn modelId="{D02E01EE-84D9-4DED-858A-49FD2C3CD3C4}" type="presParOf" srcId="{28D797A4-850C-473D-AE0B-169A03CBC5DC}" destId="{5A4279B5-D527-4039-9FE2-2C1BF6006302}" srcOrd="0" destOrd="0" presId="urn:microsoft.com/office/officeart/2005/8/layout/chevron2"/>
    <dgm:cxn modelId="{A32E6D41-76EA-4302-8CBE-D2CB0BBF549E}" type="presParOf" srcId="{5A4279B5-D527-4039-9FE2-2C1BF6006302}" destId="{108A667F-B31C-4642-94CC-27C706912DEB}" srcOrd="0" destOrd="0" presId="urn:microsoft.com/office/officeart/2005/8/layout/chevron2"/>
    <dgm:cxn modelId="{80C4ECD9-EAFF-42C9-BE71-E8F118F7B055}" type="presParOf" srcId="{5A4279B5-D527-4039-9FE2-2C1BF6006302}" destId="{2DE69C03-1BFF-4A1D-B287-2435C1DCCA51}" srcOrd="1" destOrd="0" presId="urn:microsoft.com/office/officeart/2005/8/layout/chevron2"/>
    <dgm:cxn modelId="{883396FA-5AD0-4678-9E24-45690C8CAF3B}" type="presParOf" srcId="{28D797A4-850C-473D-AE0B-169A03CBC5DC}" destId="{6E3EA2E0-9168-4A1E-A162-B50F2DDA174E}" srcOrd="1" destOrd="0" presId="urn:microsoft.com/office/officeart/2005/8/layout/chevron2"/>
    <dgm:cxn modelId="{BC3C0946-3EE3-4991-B08C-E7C6E7D91AAA}" type="presParOf" srcId="{28D797A4-850C-473D-AE0B-169A03CBC5DC}" destId="{229B71EF-FB2C-4485-A9D3-DBB208E9F5C1}" srcOrd="2" destOrd="0" presId="urn:microsoft.com/office/officeart/2005/8/layout/chevron2"/>
    <dgm:cxn modelId="{805B5498-D0BA-47E6-968A-94EA7CC97B66}" type="presParOf" srcId="{229B71EF-FB2C-4485-A9D3-DBB208E9F5C1}" destId="{B56C1769-E67A-4925-A26F-2D9AABE03414}" srcOrd="0" destOrd="0" presId="urn:microsoft.com/office/officeart/2005/8/layout/chevron2"/>
    <dgm:cxn modelId="{925BD826-39AB-40F7-B689-5FBC57A962CC}" type="presParOf" srcId="{229B71EF-FB2C-4485-A9D3-DBB208E9F5C1}" destId="{6729C50C-114D-4524-AF2C-1CD72E0C78C9}" srcOrd="1" destOrd="0" presId="urn:microsoft.com/office/officeart/2005/8/layout/chevron2"/>
    <dgm:cxn modelId="{3BA65477-5B00-43CC-8DE2-68C2DE8B7D17}" type="presParOf" srcId="{28D797A4-850C-473D-AE0B-169A03CBC5DC}" destId="{C708D7FB-E778-4585-9E1C-FC5B7BE517E4}" srcOrd="3" destOrd="0" presId="urn:microsoft.com/office/officeart/2005/8/layout/chevron2"/>
    <dgm:cxn modelId="{B3D3578D-AAE4-4EDD-9226-054F47FC8F8D}" type="presParOf" srcId="{28D797A4-850C-473D-AE0B-169A03CBC5DC}" destId="{C1C524C3-378D-48DE-8BCB-07246132A793}" srcOrd="4" destOrd="0" presId="urn:microsoft.com/office/officeart/2005/8/layout/chevron2"/>
    <dgm:cxn modelId="{71B7F70D-32E9-4D76-AEB4-65475BCDA831}" type="presParOf" srcId="{C1C524C3-378D-48DE-8BCB-07246132A793}" destId="{6C7BDEEE-2E0F-4702-B7F1-49EF68411B00}" srcOrd="0" destOrd="0" presId="urn:microsoft.com/office/officeart/2005/8/layout/chevron2"/>
    <dgm:cxn modelId="{9846FF88-2B70-4CAF-9E82-C35CFF1F7A0B}" type="presParOf" srcId="{C1C524C3-378D-48DE-8BCB-07246132A793}" destId="{6C0D4E78-0CB8-42DB-BF6C-A8CDD51EA5BD}" srcOrd="1" destOrd="0" presId="urn:microsoft.com/office/officeart/2005/8/layout/chevron2"/>
    <dgm:cxn modelId="{CF1F686A-0F16-4025-8663-C9C0B7E7B45F}" type="presParOf" srcId="{28D797A4-850C-473D-AE0B-169A03CBC5DC}" destId="{6308FC21-22AF-4181-A8F1-21C95CD549B1}" srcOrd="5" destOrd="0" presId="urn:microsoft.com/office/officeart/2005/8/layout/chevron2"/>
    <dgm:cxn modelId="{6C6C4148-5756-4EDB-94AD-EA6CBCEF5F30}" type="presParOf" srcId="{28D797A4-850C-473D-AE0B-169A03CBC5DC}" destId="{839F6F67-2984-4518-966E-47BB84FD2564}" srcOrd="6" destOrd="0" presId="urn:microsoft.com/office/officeart/2005/8/layout/chevron2"/>
    <dgm:cxn modelId="{9CACA8E8-8782-432F-9F38-6E7694F78C54}" type="presParOf" srcId="{839F6F67-2984-4518-966E-47BB84FD2564}" destId="{AB478EBF-C9AB-436D-8D16-03172C5E2D7D}" srcOrd="0" destOrd="0" presId="urn:microsoft.com/office/officeart/2005/8/layout/chevron2"/>
    <dgm:cxn modelId="{E390194C-7088-4889-883D-0B87E48F041E}" type="presParOf" srcId="{839F6F67-2984-4518-966E-47BB84FD2564}" destId="{AF2E4446-6F28-4138-BA09-90BB5FB8DFF4}" srcOrd="1" destOrd="0" presId="urn:microsoft.com/office/officeart/2005/8/layout/chevron2"/>
    <dgm:cxn modelId="{53B48BC0-49F9-482A-B65B-CCDBA1C44EBF}" type="presParOf" srcId="{28D797A4-850C-473D-AE0B-169A03CBC5DC}" destId="{C2178B49-61C0-4796-89A3-D9B179E2CF3E}" srcOrd="7" destOrd="0" presId="urn:microsoft.com/office/officeart/2005/8/layout/chevron2"/>
    <dgm:cxn modelId="{1DDFADC2-9D6C-40D8-8B70-FFD507F9CC64}" type="presParOf" srcId="{28D797A4-850C-473D-AE0B-169A03CBC5DC}" destId="{3F84A5C4-E92E-4476-80C0-CD02A93136FE}" srcOrd="8" destOrd="0" presId="urn:microsoft.com/office/officeart/2005/8/layout/chevron2"/>
    <dgm:cxn modelId="{01D9F351-74BD-4B0D-8D43-DDFE3AFAF002}" type="presParOf" srcId="{3F84A5C4-E92E-4476-80C0-CD02A93136FE}" destId="{B67193DB-8C36-4841-B486-D396159068B0}" srcOrd="0" destOrd="0" presId="urn:microsoft.com/office/officeart/2005/8/layout/chevron2"/>
    <dgm:cxn modelId="{016BF8B4-4914-49EE-A28E-35C94235810A}" type="presParOf" srcId="{3F84A5C4-E92E-4476-80C0-CD02A93136FE}" destId="{0E799576-DE59-4943-B979-64D57BD42A0D}" srcOrd="1" destOrd="0" presId="urn:microsoft.com/office/officeart/2005/8/layout/chevron2"/>
    <dgm:cxn modelId="{19BB6F3E-E170-4752-A262-CF6EBE124849}" type="presParOf" srcId="{28D797A4-850C-473D-AE0B-169A03CBC5DC}" destId="{9FFD64F8-3060-4655-9027-3B78213025FB}" srcOrd="9" destOrd="0" presId="urn:microsoft.com/office/officeart/2005/8/layout/chevron2"/>
    <dgm:cxn modelId="{9BDCE932-39D9-42C0-BAC6-9ECB3661E0B9}" type="presParOf" srcId="{28D797A4-850C-473D-AE0B-169A03CBC5DC}" destId="{9ED78C58-70F3-4201-BEDC-E21BF4AA2CD8}" srcOrd="10" destOrd="0" presId="urn:microsoft.com/office/officeart/2005/8/layout/chevron2"/>
    <dgm:cxn modelId="{0507960E-DC61-4A92-9AA9-8C4DA6C66D47}" type="presParOf" srcId="{9ED78C58-70F3-4201-BEDC-E21BF4AA2CD8}" destId="{AD676117-ED72-46EC-8082-7AC41C30628C}" srcOrd="0" destOrd="0" presId="urn:microsoft.com/office/officeart/2005/8/layout/chevron2"/>
    <dgm:cxn modelId="{D96D44EF-F02C-4386-9E9E-1277D216DF78}" type="presParOf" srcId="{9ED78C58-70F3-4201-BEDC-E21BF4AA2CD8}" destId="{333AFDB9-EA91-4865-9F4C-811B91BEBF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05508-82A4-41A8-8A85-9C3EE341CFB8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63423E-EA1B-433D-9C33-9F2AD03FA7D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A2305-A054-481F-AF62-C1EEACB67660}" type="par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2C31F-5DC2-47F5-B14C-FFAEDE260F9E}" type="sib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3CAA1-A6EF-4D35-9608-83F34C83EED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Работы участников, получивших неудовлетворительные результаты по русскому языку в основной день, и пересдавших экзамен с повышением результата на 30 тестовых баллов и выше (за исключением участников, завершивших экзамен по уважительной причине)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D9663-A746-46D9-9728-726905C77B68}" type="par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D6287-4AD0-4FF6-AD25-909C62CE62D0}" type="sib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A6C8F-7739-402A-A69A-B228825F359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677F4-A391-4019-A8E9-01160081EE73}" type="parTrans" cxnId="{F728CA35-AB6C-4C62-AB82-01ABE5CD0FE3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41589-38CE-4C16-9CFD-C9E23F1F6728}" type="sibTrans" cxnId="{F728CA35-AB6C-4C62-AB82-01ABE5CD0FE3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F2341-6EC9-4778-8EB7-FAA1B14D886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Участники, имеющие 3 и более удовлетворительные апелляции с повышением баллов по результатам ЕГЭ (исключая апелляции, связанные с распознаванием ответов) 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EC941-D314-422A-9297-BF9F539D7ABF}" type="parTrans" cxnId="{BDCC9F40-EB88-49F7-9D6B-24770B3F0247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210B8-64E8-457D-B6E3-5F033B948A01}" type="sibTrans" cxnId="{BDCC9F40-EB88-49F7-9D6B-24770B3F0247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A7BF6-3439-4806-993B-930D816838F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E0431-2260-4F13-8394-2F5FC6EC6420}" type="par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9DB95-782D-4E05-B7B6-9D03100DFE80}" type="sib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3C504-71BD-4061-9A5D-08EF194B784F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Участники, имеющие удовлетворительную апелляцию по результатам ЕГЭ, позволившую преодолеть минимальную границу количества баллов по соответствующему учебному предмету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882F7-71AF-4329-AF42-2090F5D7CAEE}" type="par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E8AF3-C537-4551-BD07-899C07EC340B}" type="sib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75794-ECA3-4869-95CC-9954AECDFFF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0AED8-3C15-4D68-BA09-170A8DE7D97F}" type="parTrans" cxnId="{CFA9B9D1-2DD5-4D34-A38A-9A4C2A490E5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5EE74-84A2-4F4C-AEB9-4A36346C4A49}" type="sibTrans" cxnId="{CFA9B9D1-2DD5-4D34-A38A-9A4C2A490E5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B7602-A0C4-4862-B11A-FCF977C99FE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51B48-F634-45E9-BDE4-81FF81DE5534}" type="parTrans" cxnId="{A40C72A7-78CD-4EFA-96C9-9DEB9A447A28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9F98D-943D-46BE-8A30-647C4741F444}" type="sibTrans" cxnId="{A40C72A7-78CD-4EFA-96C9-9DEB9A447A28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C8207-B161-4ECF-9397-9DF05A092F1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Участники, завершившие экзамен в основной день досрочно по уважительной причине и получившие в резервный день </a:t>
          </a:r>
          <a:b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 80 до 100 тестовых баллов 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4F503-59F4-4E11-8E5F-BBD74A265D8F}" type="parTrans" cxnId="{2078C95D-ED9C-47C5-AEE3-F8B8ABE93510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C1A55-180B-4CC3-884C-8E02B2D67699}" type="sibTrans" cxnId="{2078C95D-ED9C-47C5-AEE3-F8B8ABE93510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67626-62D2-4732-856D-3D63A154A81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форм ППЭ-1204-МАШ (ведомости учета времени отсутствия участников ГИА </a:t>
          </a:r>
          <a:b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аудитории)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38EE6-EED2-4F96-BB68-DA4E3705338C}" type="parTrans" cxnId="{7C38D90E-E45D-4509-8F2A-29E3A2574EC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0CE42-C532-4208-AD26-681C854E1CC0}" type="sibTrans" cxnId="{7C38D90E-E45D-4509-8F2A-29E3A2574ECA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797A4-850C-473D-AE0B-169A03CBC5DC}" type="pres">
      <dgm:prSet presAssocID="{47905508-82A4-41A8-8A85-9C3EE341CF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279B5-D527-4039-9FE2-2C1BF6006302}" type="pres">
      <dgm:prSet presAssocID="{3963423E-EA1B-433D-9C33-9F2AD03FA7D0}" presName="composite" presStyleCnt="0"/>
      <dgm:spPr/>
    </dgm:pt>
    <dgm:pt modelId="{108A667F-B31C-4642-94CC-27C706912DEB}" type="pres">
      <dgm:prSet presAssocID="{3963423E-EA1B-433D-9C33-9F2AD03FA7D0}" presName="parentText" presStyleLbl="alignNode1" presStyleIdx="0" presStyleCnt="5" custLinFactNeighborY="-12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9C03-1BFF-4A1D-B287-2435C1DCCA51}" type="pres">
      <dgm:prSet presAssocID="{3963423E-EA1B-433D-9C33-9F2AD03FA7D0}" presName="descendantText" presStyleLbl="alignAcc1" presStyleIdx="0" presStyleCnt="5" custScaleY="131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EA2E0-9168-4A1E-A162-B50F2DDA174E}" type="pres">
      <dgm:prSet presAssocID="{9B82C31F-5DC2-47F5-B14C-FFAEDE260F9E}" presName="sp" presStyleCnt="0"/>
      <dgm:spPr/>
    </dgm:pt>
    <dgm:pt modelId="{229B71EF-FB2C-4485-A9D3-DBB208E9F5C1}" type="pres">
      <dgm:prSet presAssocID="{6A0A6C8F-7739-402A-A69A-B228825F3599}" presName="composite" presStyleCnt="0"/>
      <dgm:spPr/>
    </dgm:pt>
    <dgm:pt modelId="{B56C1769-E67A-4925-A26F-2D9AABE03414}" type="pres">
      <dgm:prSet presAssocID="{6A0A6C8F-7739-402A-A69A-B228825F3599}" presName="parentText" presStyleLbl="alignNode1" presStyleIdx="1" presStyleCnt="5" custLinFactNeighborX="-1096" custLinFactNeighborY="-3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C50C-114D-4524-AF2C-1CD72E0C78C9}" type="pres">
      <dgm:prSet presAssocID="{6A0A6C8F-7739-402A-A69A-B228825F3599}" presName="descendantText" presStyleLbl="alignAcc1" presStyleIdx="1" presStyleCnt="5" custScaleY="106242" custLinFactNeighborX="0" custLinFactNeighborY="-3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8D7FB-E778-4585-9E1C-FC5B7BE517E4}" type="pres">
      <dgm:prSet presAssocID="{C0F41589-38CE-4C16-9CFD-C9E23F1F6728}" presName="sp" presStyleCnt="0"/>
      <dgm:spPr/>
    </dgm:pt>
    <dgm:pt modelId="{C1C524C3-378D-48DE-8BCB-07246132A793}" type="pres">
      <dgm:prSet presAssocID="{E91A7BF6-3439-4806-993B-930D816838F6}" presName="composite" presStyleCnt="0"/>
      <dgm:spPr/>
    </dgm:pt>
    <dgm:pt modelId="{6C7BDEEE-2E0F-4702-B7F1-49EF68411B00}" type="pres">
      <dgm:prSet presAssocID="{E91A7BF6-3439-4806-993B-930D816838F6}" presName="parentText" presStyleLbl="alignNode1" presStyleIdx="2" presStyleCnt="5" custLinFactNeighborX="-1108" custLinFactNeighborY="-77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D4E78-0CB8-42DB-BF6C-A8CDD51EA5BD}" type="pres">
      <dgm:prSet presAssocID="{E91A7BF6-3439-4806-993B-930D816838F6}" presName="descendantText" presStyleLbl="alignAcc1" presStyleIdx="2" presStyleCnt="5" custScaleY="106818" custLinFactNeighborX="0" custLinFactNeighborY="-7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8FC21-22AF-4181-A8F1-21C95CD549B1}" type="pres">
      <dgm:prSet presAssocID="{1379DB95-782D-4E05-B7B6-9D03100DFE80}" presName="sp" presStyleCnt="0"/>
      <dgm:spPr/>
    </dgm:pt>
    <dgm:pt modelId="{839F6F67-2984-4518-966E-47BB84FD2564}" type="pres">
      <dgm:prSet presAssocID="{BEA75794-ECA3-4869-95CC-9954AECDFFF9}" presName="composite" presStyleCnt="0"/>
      <dgm:spPr/>
    </dgm:pt>
    <dgm:pt modelId="{AB478EBF-C9AB-436D-8D16-03172C5E2D7D}" type="pres">
      <dgm:prSet presAssocID="{BEA75794-ECA3-4869-95CC-9954AECDFFF9}" presName="parentText" presStyleLbl="alignNode1" presStyleIdx="3" presStyleCnt="5" custLinFactNeighborX="1036" custLinFactNeighborY="-94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4446-6F28-4138-BA09-90BB5FB8DFF4}" type="pres">
      <dgm:prSet presAssocID="{BEA75794-ECA3-4869-95CC-9954AECDFFF9}" presName="descendantText" presStyleLbl="alignAcc1" presStyleIdx="3" presStyleCnt="5" custLinFactNeighborY="-1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8B49-61C0-4796-89A3-D9B179E2CF3E}" type="pres">
      <dgm:prSet presAssocID="{0C25EE74-84A2-4F4C-AEB9-4A36346C4A49}" presName="sp" presStyleCnt="0"/>
      <dgm:spPr/>
    </dgm:pt>
    <dgm:pt modelId="{3F84A5C4-E92E-4476-80C0-CD02A93136FE}" type="pres">
      <dgm:prSet presAssocID="{A78B7602-A0C4-4862-B11A-FCF977C99FE4}" presName="composite" presStyleCnt="0"/>
      <dgm:spPr/>
    </dgm:pt>
    <dgm:pt modelId="{B67193DB-8C36-4841-B486-D396159068B0}" type="pres">
      <dgm:prSet presAssocID="{A78B7602-A0C4-4862-B11A-FCF977C99FE4}" presName="parentText" presStyleLbl="alignNode1" presStyleIdx="4" presStyleCnt="5" custLinFactNeighborY="-94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99576-DE59-4943-B979-64D57BD42A0D}" type="pres">
      <dgm:prSet presAssocID="{A78B7602-A0C4-4862-B11A-FCF977C99FE4}" presName="descendantText" presStyleLbl="alignAcc1" presStyleIdx="4" presStyleCnt="5" custLinFactNeighborY="-1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8C95D-ED9C-47C5-AEE3-F8B8ABE93510}" srcId="{BEA75794-ECA3-4869-95CC-9954AECDFFF9}" destId="{765C8207-B161-4ECF-9397-9DF05A092F19}" srcOrd="0" destOrd="0" parTransId="{C2C4F503-59F4-4E11-8E5F-BBD74A265D8F}" sibTransId="{592C1A55-180B-4CC3-884C-8E02B2D67699}"/>
    <dgm:cxn modelId="{C46DEA36-EBFE-4253-B870-2E51451B262B}" srcId="{47905508-82A4-41A8-8A85-9C3EE341CFB8}" destId="{3963423E-EA1B-433D-9C33-9F2AD03FA7D0}" srcOrd="0" destOrd="0" parTransId="{B89A2305-A054-481F-AF62-C1EEACB67660}" sibTransId="{9B82C31F-5DC2-47F5-B14C-FFAEDE260F9E}"/>
    <dgm:cxn modelId="{AE96EC19-3AEB-4CFF-ACC0-EED6B48CD924}" type="presOf" srcId="{F33F2341-6EC9-4778-8EB7-FAA1B14D8861}" destId="{6729C50C-114D-4524-AF2C-1CD72E0C78C9}" srcOrd="0" destOrd="0" presId="urn:microsoft.com/office/officeart/2005/8/layout/chevron2"/>
    <dgm:cxn modelId="{A40C72A7-78CD-4EFA-96C9-9DEB9A447A28}" srcId="{47905508-82A4-41A8-8A85-9C3EE341CFB8}" destId="{A78B7602-A0C4-4862-B11A-FCF977C99FE4}" srcOrd="4" destOrd="0" parTransId="{B6C51B48-F634-45E9-BDE4-81FF81DE5534}" sibTransId="{EAA9F98D-943D-46BE-8A30-647C4741F444}"/>
    <dgm:cxn modelId="{667F9A6D-C470-4845-83ED-1FCFCD8A602E}" type="presOf" srcId="{03E67626-62D2-4732-856D-3D63A154A81F}" destId="{0E799576-DE59-4943-B979-64D57BD42A0D}" srcOrd="0" destOrd="0" presId="urn:microsoft.com/office/officeart/2005/8/layout/chevron2"/>
    <dgm:cxn modelId="{996EB173-4FDD-408C-8A36-686855E1AC4D}" srcId="{3963423E-EA1B-433D-9C33-9F2AD03FA7D0}" destId="{A5A3CAA1-A6EF-4D35-9608-83F34C83EEDC}" srcOrd="0" destOrd="0" parTransId="{57DD9663-A746-46D9-9728-726905C77B68}" sibTransId="{DDED6287-4AD0-4FF6-AD25-909C62CE62D0}"/>
    <dgm:cxn modelId="{6CAA4750-25FB-461B-A1E5-2B72DF6596B0}" type="presOf" srcId="{765C8207-B161-4ECF-9397-9DF05A092F19}" destId="{AF2E4446-6F28-4138-BA09-90BB5FB8DFF4}" srcOrd="0" destOrd="0" presId="urn:microsoft.com/office/officeart/2005/8/layout/chevron2"/>
    <dgm:cxn modelId="{7C38D90E-E45D-4509-8F2A-29E3A2574ECA}" srcId="{A78B7602-A0C4-4862-B11A-FCF977C99FE4}" destId="{03E67626-62D2-4732-856D-3D63A154A81F}" srcOrd="0" destOrd="0" parTransId="{C9938EE6-EED2-4F96-BB68-DA4E3705338C}" sibTransId="{91B0CE42-C532-4208-AD26-681C854E1CC0}"/>
    <dgm:cxn modelId="{7B789251-C5C2-4C24-BAC6-B76CC95F2FF2}" type="presOf" srcId="{3963423E-EA1B-433D-9C33-9F2AD03FA7D0}" destId="{108A667F-B31C-4642-94CC-27C706912DEB}" srcOrd="0" destOrd="0" presId="urn:microsoft.com/office/officeart/2005/8/layout/chevron2"/>
    <dgm:cxn modelId="{6707B916-88EB-491C-82B2-FB43CBD8303D}" type="presOf" srcId="{54B3C504-71BD-4061-9A5D-08EF194B784F}" destId="{6C0D4E78-0CB8-42DB-BF6C-A8CDD51EA5BD}" srcOrd="0" destOrd="0" presId="urn:microsoft.com/office/officeart/2005/8/layout/chevron2"/>
    <dgm:cxn modelId="{CFA9B9D1-2DD5-4D34-A38A-9A4C2A490E5A}" srcId="{47905508-82A4-41A8-8A85-9C3EE341CFB8}" destId="{BEA75794-ECA3-4869-95CC-9954AECDFFF9}" srcOrd="3" destOrd="0" parTransId="{0BB0AED8-3C15-4D68-BA09-170A8DE7D97F}" sibTransId="{0C25EE74-84A2-4F4C-AEB9-4A36346C4A49}"/>
    <dgm:cxn modelId="{63A8A37B-1FE2-4945-9ED8-C954AC09D9D0}" type="presOf" srcId="{6A0A6C8F-7739-402A-A69A-B228825F3599}" destId="{B56C1769-E67A-4925-A26F-2D9AABE03414}" srcOrd="0" destOrd="0" presId="urn:microsoft.com/office/officeart/2005/8/layout/chevron2"/>
    <dgm:cxn modelId="{15EFCBC6-A74D-4168-B0C2-2A4CD3DFC8EA}" type="presOf" srcId="{A5A3CAA1-A6EF-4D35-9608-83F34C83EEDC}" destId="{2DE69C03-1BFF-4A1D-B287-2435C1DCCA51}" srcOrd="0" destOrd="0" presId="urn:microsoft.com/office/officeart/2005/8/layout/chevron2"/>
    <dgm:cxn modelId="{6663BEB4-8353-462E-887D-C21B19CA11A9}" type="presOf" srcId="{BEA75794-ECA3-4869-95CC-9954AECDFFF9}" destId="{AB478EBF-C9AB-436D-8D16-03172C5E2D7D}" srcOrd="0" destOrd="0" presId="urn:microsoft.com/office/officeart/2005/8/layout/chevron2"/>
    <dgm:cxn modelId="{F728CA35-AB6C-4C62-AB82-01ABE5CD0FE3}" srcId="{47905508-82A4-41A8-8A85-9C3EE341CFB8}" destId="{6A0A6C8F-7739-402A-A69A-B228825F3599}" srcOrd="1" destOrd="0" parTransId="{8A1677F4-A391-4019-A8E9-01160081EE73}" sibTransId="{C0F41589-38CE-4C16-9CFD-C9E23F1F6728}"/>
    <dgm:cxn modelId="{D8772D7D-8C1A-4378-9159-EB100D0AE157}" type="presOf" srcId="{E91A7BF6-3439-4806-993B-930D816838F6}" destId="{6C7BDEEE-2E0F-4702-B7F1-49EF68411B00}" srcOrd="0" destOrd="0" presId="urn:microsoft.com/office/officeart/2005/8/layout/chevron2"/>
    <dgm:cxn modelId="{C578E780-47A0-4D6B-AAAE-20624F08EECD}" srcId="{47905508-82A4-41A8-8A85-9C3EE341CFB8}" destId="{E91A7BF6-3439-4806-993B-930D816838F6}" srcOrd="2" destOrd="0" parTransId="{A34E0431-2260-4F13-8394-2F5FC6EC6420}" sibTransId="{1379DB95-782D-4E05-B7B6-9D03100DFE80}"/>
    <dgm:cxn modelId="{104B3B45-2C36-4268-906C-08FFC625A34F}" type="presOf" srcId="{47905508-82A4-41A8-8A85-9C3EE341CFB8}" destId="{28D797A4-850C-473D-AE0B-169A03CBC5DC}" srcOrd="0" destOrd="0" presId="urn:microsoft.com/office/officeart/2005/8/layout/chevron2"/>
    <dgm:cxn modelId="{770BAE04-9E77-4BEC-B474-1E53A92CC44D}" type="presOf" srcId="{A78B7602-A0C4-4862-B11A-FCF977C99FE4}" destId="{B67193DB-8C36-4841-B486-D396159068B0}" srcOrd="0" destOrd="0" presId="urn:microsoft.com/office/officeart/2005/8/layout/chevron2"/>
    <dgm:cxn modelId="{BDCC9F40-EB88-49F7-9D6B-24770B3F0247}" srcId="{6A0A6C8F-7739-402A-A69A-B228825F3599}" destId="{F33F2341-6EC9-4778-8EB7-FAA1B14D8861}" srcOrd="0" destOrd="0" parTransId="{137EC941-D314-422A-9297-BF9F539D7ABF}" sibTransId="{35E210B8-64E8-457D-B6E3-5F033B948A01}"/>
    <dgm:cxn modelId="{77B65E96-BA6A-4F66-A331-14CE41F6D236}" srcId="{E91A7BF6-3439-4806-993B-930D816838F6}" destId="{54B3C504-71BD-4061-9A5D-08EF194B784F}" srcOrd="0" destOrd="0" parTransId="{BF7882F7-71AF-4329-AF42-2090F5D7CAEE}" sibTransId="{DCCE8AF3-C537-4551-BD07-899C07EC340B}"/>
    <dgm:cxn modelId="{D02E01EE-84D9-4DED-858A-49FD2C3CD3C4}" type="presParOf" srcId="{28D797A4-850C-473D-AE0B-169A03CBC5DC}" destId="{5A4279B5-D527-4039-9FE2-2C1BF6006302}" srcOrd="0" destOrd="0" presId="urn:microsoft.com/office/officeart/2005/8/layout/chevron2"/>
    <dgm:cxn modelId="{A32E6D41-76EA-4302-8CBE-D2CB0BBF549E}" type="presParOf" srcId="{5A4279B5-D527-4039-9FE2-2C1BF6006302}" destId="{108A667F-B31C-4642-94CC-27C706912DEB}" srcOrd="0" destOrd="0" presId="urn:microsoft.com/office/officeart/2005/8/layout/chevron2"/>
    <dgm:cxn modelId="{80C4ECD9-EAFF-42C9-BE71-E8F118F7B055}" type="presParOf" srcId="{5A4279B5-D527-4039-9FE2-2C1BF6006302}" destId="{2DE69C03-1BFF-4A1D-B287-2435C1DCCA51}" srcOrd="1" destOrd="0" presId="urn:microsoft.com/office/officeart/2005/8/layout/chevron2"/>
    <dgm:cxn modelId="{883396FA-5AD0-4678-9E24-45690C8CAF3B}" type="presParOf" srcId="{28D797A4-850C-473D-AE0B-169A03CBC5DC}" destId="{6E3EA2E0-9168-4A1E-A162-B50F2DDA174E}" srcOrd="1" destOrd="0" presId="urn:microsoft.com/office/officeart/2005/8/layout/chevron2"/>
    <dgm:cxn modelId="{BC3C0946-3EE3-4991-B08C-E7C6E7D91AAA}" type="presParOf" srcId="{28D797A4-850C-473D-AE0B-169A03CBC5DC}" destId="{229B71EF-FB2C-4485-A9D3-DBB208E9F5C1}" srcOrd="2" destOrd="0" presId="urn:microsoft.com/office/officeart/2005/8/layout/chevron2"/>
    <dgm:cxn modelId="{805B5498-D0BA-47E6-968A-94EA7CC97B66}" type="presParOf" srcId="{229B71EF-FB2C-4485-A9D3-DBB208E9F5C1}" destId="{B56C1769-E67A-4925-A26F-2D9AABE03414}" srcOrd="0" destOrd="0" presId="urn:microsoft.com/office/officeart/2005/8/layout/chevron2"/>
    <dgm:cxn modelId="{925BD826-39AB-40F7-B689-5FBC57A962CC}" type="presParOf" srcId="{229B71EF-FB2C-4485-A9D3-DBB208E9F5C1}" destId="{6729C50C-114D-4524-AF2C-1CD72E0C78C9}" srcOrd="1" destOrd="0" presId="urn:microsoft.com/office/officeart/2005/8/layout/chevron2"/>
    <dgm:cxn modelId="{3BA65477-5B00-43CC-8DE2-68C2DE8B7D17}" type="presParOf" srcId="{28D797A4-850C-473D-AE0B-169A03CBC5DC}" destId="{C708D7FB-E778-4585-9E1C-FC5B7BE517E4}" srcOrd="3" destOrd="0" presId="urn:microsoft.com/office/officeart/2005/8/layout/chevron2"/>
    <dgm:cxn modelId="{B3D3578D-AAE4-4EDD-9226-054F47FC8F8D}" type="presParOf" srcId="{28D797A4-850C-473D-AE0B-169A03CBC5DC}" destId="{C1C524C3-378D-48DE-8BCB-07246132A793}" srcOrd="4" destOrd="0" presId="urn:microsoft.com/office/officeart/2005/8/layout/chevron2"/>
    <dgm:cxn modelId="{71B7F70D-32E9-4D76-AEB4-65475BCDA831}" type="presParOf" srcId="{C1C524C3-378D-48DE-8BCB-07246132A793}" destId="{6C7BDEEE-2E0F-4702-B7F1-49EF68411B00}" srcOrd="0" destOrd="0" presId="urn:microsoft.com/office/officeart/2005/8/layout/chevron2"/>
    <dgm:cxn modelId="{9846FF88-2B70-4CAF-9E82-C35CFF1F7A0B}" type="presParOf" srcId="{C1C524C3-378D-48DE-8BCB-07246132A793}" destId="{6C0D4E78-0CB8-42DB-BF6C-A8CDD51EA5BD}" srcOrd="1" destOrd="0" presId="urn:microsoft.com/office/officeart/2005/8/layout/chevron2"/>
    <dgm:cxn modelId="{CF1F686A-0F16-4025-8663-C9C0B7E7B45F}" type="presParOf" srcId="{28D797A4-850C-473D-AE0B-169A03CBC5DC}" destId="{6308FC21-22AF-4181-A8F1-21C95CD549B1}" srcOrd="5" destOrd="0" presId="urn:microsoft.com/office/officeart/2005/8/layout/chevron2"/>
    <dgm:cxn modelId="{6C6C4148-5756-4EDB-94AD-EA6CBCEF5F30}" type="presParOf" srcId="{28D797A4-850C-473D-AE0B-169A03CBC5DC}" destId="{839F6F67-2984-4518-966E-47BB84FD2564}" srcOrd="6" destOrd="0" presId="urn:microsoft.com/office/officeart/2005/8/layout/chevron2"/>
    <dgm:cxn modelId="{9CACA8E8-8782-432F-9F38-6E7694F78C54}" type="presParOf" srcId="{839F6F67-2984-4518-966E-47BB84FD2564}" destId="{AB478EBF-C9AB-436D-8D16-03172C5E2D7D}" srcOrd="0" destOrd="0" presId="urn:microsoft.com/office/officeart/2005/8/layout/chevron2"/>
    <dgm:cxn modelId="{E390194C-7088-4889-883D-0B87E48F041E}" type="presParOf" srcId="{839F6F67-2984-4518-966E-47BB84FD2564}" destId="{AF2E4446-6F28-4138-BA09-90BB5FB8DFF4}" srcOrd="1" destOrd="0" presId="urn:microsoft.com/office/officeart/2005/8/layout/chevron2"/>
    <dgm:cxn modelId="{53B48BC0-49F9-482A-B65B-CCDBA1C44EBF}" type="presParOf" srcId="{28D797A4-850C-473D-AE0B-169A03CBC5DC}" destId="{C2178B49-61C0-4796-89A3-D9B179E2CF3E}" srcOrd="7" destOrd="0" presId="urn:microsoft.com/office/officeart/2005/8/layout/chevron2"/>
    <dgm:cxn modelId="{1DDFADC2-9D6C-40D8-8B70-FFD507F9CC64}" type="presParOf" srcId="{28D797A4-850C-473D-AE0B-169A03CBC5DC}" destId="{3F84A5C4-E92E-4476-80C0-CD02A93136FE}" srcOrd="8" destOrd="0" presId="urn:microsoft.com/office/officeart/2005/8/layout/chevron2"/>
    <dgm:cxn modelId="{01D9F351-74BD-4B0D-8D43-DDFE3AFAF002}" type="presParOf" srcId="{3F84A5C4-E92E-4476-80C0-CD02A93136FE}" destId="{B67193DB-8C36-4841-B486-D396159068B0}" srcOrd="0" destOrd="0" presId="urn:microsoft.com/office/officeart/2005/8/layout/chevron2"/>
    <dgm:cxn modelId="{016BF8B4-4914-49EE-A28E-35C94235810A}" type="presParOf" srcId="{3F84A5C4-E92E-4476-80C0-CD02A93136FE}" destId="{0E799576-DE59-4943-B979-64D57BD42A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8F78B-B5BB-4C0B-B193-97A4B58EC75C}" type="doc">
      <dgm:prSet loTypeId="urn:microsoft.com/office/officeart/2005/8/layout/hList7" loCatId="list" qsTypeId="urn:microsoft.com/office/officeart/2005/8/quickstyle/simple2" qsCatId="simple" csTypeId="urn:microsoft.com/office/officeart/2005/8/colors/accent3_1" csCatId="accent3" phldr="1"/>
      <dgm:spPr/>
    </dgm:pt>
    <dgm:pt modelId="{B61968EE-CBBD-4039-B2D9-322B2F03023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Просмотр видеоматериалов хода экзаменов участников из </a:t>
          </a:r>
          <a:br>
            <a:rPr lang="ru-RU" b="1" dirty="0" smtClean="0">
              <a:solidFill>
                <a:srgbClr val="002060"/>
              </a:solidFill>
            </a:rPr>
          </a:br>
          <a:r>
            <a:rPr lang="ru-RU" b="1" dirty="0" smtClean="0">
              <a:solidFill>
                <a:srgbClr val="002060"/>
              </a:solidFill>
            </a:rPr>
            <a:t>«зон риска»</a:t>
          </a:r>
          <a:endParaRPr lang="ru-RU" b="1" dirty="0">
            <a:solidFill>
              <a:srgbClr val="002060"/>
            </a:solidFill>
          </a:endParaRPr>
        </a:p>
      </dgm:t>
    </dgm:pt>
    <dgm:pt modelId="{8977ADF7-189D-4A2B-9F39-A95CB65A6205}" type="parTrans" cxnId="{D6843307-DC31-4F3A-8E01-EED053E5CF69}">
      <dgm:prSet/>
      <dgm:spPr/>
      <dgm:t>
        <a:bodyPr/>
        <a:lstStyle/>
        <a:p>
          <a:endParaRPr lang="ru-RU"/>
        </a:p>
      </dgm:t>
    </dgm:pt>
    <dgm:pt modelId="{223C5298-81EC-4EFC-8981-882EADF8E7CE}" type="sibTrans" cxnId="{D6843307-DC31-4F3A-8E01-EED053E5CF69}">
      <dgm:prSet/>
      <dgm:spPr/>
      <dgm:t>
        <a:bodyPr/>
        <a:lstStyle/>
        <a:p>
          <a:endParaRPr lang="ru-RU"/>
        </a:p>
      </dgm:t>
    </dgm:pt>
    <dgm:pt modelId="{069855F4-4A56-4469-A144-953E5A6919E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Рассмотрение </a:t>
          </a:r>
          <a:r>
            <a:rPr lang="ru-RU" b="1" smtClean="0">
              <a:solidFill>
                <a:srgbClr val="002060"/>
              </a:solidFill>
            </a:rPr>
            <a:t>исправлений </a:t>
          </a:r>
          <a:br>
            <a:rPr lang="ru-RU" b="1" smtClean="0">
              <a:solidFill>
                <a:srgbClr val="002060"/>
              </a:solidFill>
            </a:rPr>
          </a:br>
          <a:r>
            <a:rPr lang="ru-RU" b="1" smtClean="0">
              <a:solidFill>
                <a:srgbClr val="002060"/>
              </a:solidFill>
            </a:rPr>
            <a:t>в </a:t>
          </a:r>
          <a:r>
            <a:rPr lang="ru-RU" b="1" dirty="0" smtClean="0">
              <a:solidFill>
                <a:srgbClr val="002060"/>
              </a:solidFill>
            </a:rPr>
            <a:t>поле «Замена ошибочных ответов на задания с кратким ответом»</a:t>
          </a:r>
          <a:endParaRPr lang="ru-RU" b="1" dirty="0">
            <a:solidFill>
              <a:srgbClr val="002060"/>
            </a:solidFill>
          </a:endParaRPr>
        </a:p>
      </dgm:t>
    </dgm:pt>
    <dgm:pt modelId="{EA37490F-C0ED-4DBA-BF7E-78889753F683}" type="parTrans" cxnId="{F84D1FEF-AA14-4CA8-9D27-A783316F48E7}">
      <dgm:prSet/>
      <dgm:spPr/>
      <dgm:t>
        <a:bodyPr/>
        <a:lstStyle/>
        <a:p>
          <a:endParaRPr lang="ru-RU"/>
        </a:p>
      </dgm:t>
    </dgm:pt>
    <dgm:pt modelId="{ACEAD701-6B6A-4329-AA1E-23FA15C51A20}" type="sibTrans" cxnId="{F84D1FEF-AA14-4CA8-9D27-A783316F48E7}">
      <dgm:prSet/>
      <dgm:spPr/>
      <dgm:t>
        <a:bodyPr/>
        <a:lstStyle/>
        <a:p>
          <a:endParaRPr lang="ru-RU"/>
        </a:p>
      </dgm:t>
    </dgm:pt>
    <dgm:pt modelId="{5359A821-34CA-46D8-8CAA-A00A5A60CAE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Визуальное сравнение почерков по всем работам </a:t>
          </a:r>
          <a:br>
            <a:rPr lang="ru-RU" b="1" dirty="0" smtClean="0">
              <a:solidFill>
                <a:srgbClr val="002060"/>
              </a:solidFill>
            </a:rPr>
          </a:br>
          <a:r>
            <a:rPr lang="ru-RU" b="1" dirty="0" smtClean="0">
              <a:solidFill>
                <a:srgbClr val="002060"/>
              </a:solidFill>
            </a:rPr>
            <a:t>участника</a:t>
          </a:r>
          <a:endParaRPr lang="ru-RU" b="1" dirty="0">
            <a:solidFill>
              <a:srgbClr val="002060"/>
            </a:solidFill>
          </a:endParaRPr>
        </a:p>
      </dgm:t>
    </dgm:pt>
    <dgm:pt modelId="{C992108E-2FF9-4C22-B996-9882BF0CE26F}" type="parTrans" cxnId="{32C2564A-4A47-4319-B81F-D31F7D4A9A41}">
      <dgm:prSet/>
      <dgm:spPr/>
      <dgm:t>
        <a:bodyPr/>
        <a:lstStyle/>
        <a:p>
          <a:endParaRPr lang="ru-RU"/>
        </a:p>
      </dgm:t>
    </dgm:pt>
    <dgm:pt modelId="{5C3118E3-8427-402D-93BD-98E2017A4F2A}" type="sibTrans" cxnId="{32C2564A-4A47-4319-B81F-D31F7D4A9A41}">
      <dgm:prSet/>
      <dgm:spPr/>
      <dgm:t>
        <a:bodyPr/>
        <a:lstStyle/>
        <a:p>
          <a:endParaRPr lang="ru-RU"/>
        </a:p>
      </dgm:t>
    </dgm:pt>
    <dgm:pt modelId="{919694B2-AC21-47C7-BA25-55ACD5FB0C9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Анализ результатов ГИА-9, 10-11 классов, личные достижения</a:t>
          </a:r>
          <a:endParaRPr lang="ru-RU" b="1" dirty="0">
            <a:solidFill>
              <a:srgbClr val="002060"/>
            </a:solidFill>
          </a:endParaRPr>
        </a:p>
      </dgm:t>
    </dgm:pt>
    <dgm:pt modelId="{1F4683C6-E96D-49B1-9139-DC301D99114A}" type="parTrans" cxnId="{24B1F056-0347-451D-B45E-8A961480BBC0}">
      <dgm:prSet/>
      <dgm:spPr/>
      <dgm:t>
        <a:bodyPr/>
        <a:lstStyle/>
        <a:p>
          <a:endParaRPr lang="ru-RU"/>
        </a:p>
      </dgm:t>
    </dgm:pt>
    <dgm:pt modelId="{63356411-42FB-451F-B8B9-77428EC0CADA}" type="sibTrans" cxnId="{24B1F056-0347-451D-B45E-8A961480BBC0}">
      <dgm:prSet/>
      <dgm:spPr/>
      <dgm:t>
        <a:bodyPr/>
        <a:lstStyle/>
        <a:p>
          <a:endParaRPr lang="ru-RU"/>
        </a:p>
      </dgm:t>
    </dgm:pt>
    <dgm:pt modelId="{EF554C72-7C4D-4926-B58F-C5AAFC1949A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Анализ работы предметных и конфликтных комиссий</a:t>
          </a:r>
          <a:endParaRPr lang="ru-RU" b="1" dirty="0">
            <a:solidFill>
              <a:srgbClr val="002060"/>
            </a:solidFill>
          </a:endParaRPr>
        </a:p>
      </dgm:t>
    </dgm:pt>
    <dgm:pt modelId="{A4C6CCF7-5A10-44EA-8448-63C216B7B73F}" type="parTrans" cxnId="{3FBDE681-3321-4FFD-9EAF-67300731CEB1}">
      <dgm:prSet/>
      <dgm:spPr/>
      <dgm:t>
        <a:bodyPr/>
        <a:lstStyle/>
        <a:p>
          <a:endParaRPr lang="ru-RU"/>
        </a:p>
      </dgm:t>
    </dgm:pt>
    <dgm:pt modelId="{0D5E25B8-1956-4AAA-93B7-0C930881FAFA}" type="sibTrans" cxnId="{3FBDE681-3321-4FFD-9EAF-67300731CEB1}">
      <dgm:prSet/>
      <dgm:spPr/>
      <dgm:t>
        <a:bodyPr/>
        <a:lstStyle/>
        <a:p>
          <a:endParaRPr lang="ru-RU"/>
        </a:p>
      </dgm:t>
    </dgm:pt>
    <dgm:pt modelId="{4FD0317E-2F10-433E-AE0A-B61C6165C5B2}" type="pres">
      <dgm:prSet presAssocID="{7E18F78B-B5BB-4C0B-B193-97A4B58EC75C}" presName="Name0" presStyleCnt="0">
        <dgm:presLayoutVars>
          <dgm:dir/>
          <dgm:resizeHandles val="exact"/>
        </dgm:presLayoutVars>
      </dgm:prSet>
      <dgm:spPr/>
    </dgm:pt>
    <dgm:pt modelId="{3FF30E63-897E-4740-A4C3-24EDA72A2DB9}" type="pres">
      <dgm:prSet presAssocID="{7E18F78B-B5BB-4C0B-B193-97A4B58EC75C}" presName="fgShape" presStyleLbl="fgShp" presStyleIdx="0" presStyleCnt="1" custScaleY="132187" custLinFactNeighborX="616" custLinFactNeighborY="-4418"/>
      <dgm:spPr/>
    </dgm:pt>
    <dgm:pt modelId="{92EF1B34-5FFA-4241-9D53-A657B1313459}" type="pres">
      <dgm:prSet presAssocID="{7E18F78B-B5BB-4C0B-B193-97A4B58EC75C}" presName="linComp" presStyleCnt="0"/>
      <dgm:spPr/>
    </dgm:pt>
    <dgm:pt modelId="{6D192742-A416-4E07-BA51-A6FC6F8EDAB5}" type="pres">
      <dgm:prSet presAssocID="{B61968EE-CBBD-4039-B2D9-322B2F030236}" presName="compNode" presStyleCnt="0"/>
      <dgm:spPr/>
    </dgm:pt>
    <dgm:pt modelId="{4374F289-3896-4B7A-9BF8-9B277245EC73}" type="pres">
      <dgm:prSet presAssocID="{B61968EE-CBBD-4039-B2D9-322B2F030236}" presName="bkgdShape" presStyleLbl="node1" presStyleIdx="0" presStyleCnt="5"/>
      <dgm:spPr/>
      <dgm:t>
        <a:bodyPr/>
        <a:lstStyle/>
        <a:p>
          <a:endParaRPr lang="ru-RU"/>
        </a:p>
      </dgm:t>
    </dgm:pt>
    <dgm:pt modelId="{0C1B8066-3FF9-48BD-86BD-A408D262AFFD}" type="pres">
      <dgm:prSet presAssocID="{B61968EE-CBBD-4039-B2D9-322B2F03023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F733C-9BBD-4A35-8C1C-D87BBB936EB0}" type="pres">
      <dgm:prSet presAssocID="{B61968EE-CBBD-4039-B2D9-322B2F030236}" presName="invisiNode" presStyleLbl="node1" presStyleIdx="0" presStyleCnt="5"/>
      <dgm:spPr/>
    </dgm:pt>
    <dgm:pt modelId="{15997F0C-C054-4739-8914-9837DE0C7472}" type="pres">
      <dgm:prSet presAssocID="{B61968EE-CBBD-4039-B2D9-322B2F030236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4D7A8866-2B25-48EE-8344-32F734EEBB1B}" type="pres">
      <dgm:prSet presAssocID="{223C5298-81EC-4EFC-8981-882EADF8E7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23AB9F-89B7-42CF-BE2C-6AD4E2482423}" type="pres">
      <dgm:prSet presAssocID="{5359A821-34CA-46D8-8CAA-A00A5A60CAEA}" presName="compNode" presStyleCnt="0"/>
      <dgm:spPr/>
    </dgm:pt>
    <dgm:pt modelId="{282640D2-1896-4E11-A4C5-5448B0CCF3E2}" type="pres">
      <dgm:prSet presAssocID="{5359A821-34CA-46D8-8CAA-A00A5A60CAEA}" presName="bkgdShape" presStyleLbl="node1" presStyleIdx="1" presStyleCnt="5"/>
      <dgm:spPr/>
      <dgm:t>
        <a:bodyPr/>
        <a:lstStyle/>
        <a:p>
          <a:endParaRPr lang="ru-RU"/>
        </a:p>
      </dgm:t>
    </dgm:pt>
    <dgm:pt modelId="{0418CD0A-1613-4ABC-AFEF-1DA9F499C0BC}" type="pres">
      <dgm:prSet presAssocID="{5359A821-34CA-46D8-8CAA-A00A5A60CAE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6AB3-7216-4D9F-8659-BB111E29582B}" type="pres">
      <dgm:prSet presAssocID="{5359A821-34CA-46D8-8CAA-A00A5A60CAEA}" presName="invisiNode" presStyleLbl="node1" presStyleIdx="1" presStyleCnt="5"/>
      <dgm:spPr/>
    </dgm:pt>
    <dgm:pt modelId="{54B8C07D-9885-4A84-BFAE-EE41C1024970}" type="pres">
      <dgm:prSet presAssocID="{5359A821-34CA-46D8-8CAA-A00A5A60CAEA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7C4CFB-622F-42A0-9BB6-D8AE73409E04}" type="pres">
      <dgm:prSet presAssocID="{5C3118E3-8427-402D-93BD-98E2017A4F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463432-5B25-4E97-B943-D4BB8FCD1E9F}" type="pres">
      <dgm:prSet presAssocID="{069855F4-4A56-4469-A144-953E5A6919E5}" presName="compNode" presStyleCnt="0"/>
      <dgm:spPr/>
    </dgm:pt>
    <dgm:pt modelId="{2B0D7A68-EF0D-40F5-BFC5-EE28B35E0769}" type="pres">
      <dgm:prSet presAssocID="{069855F4-4A56-4469-A144-953E5A6919E5}" presName="bkgdShape" presStyleLbl="node1" presStyleIdx="2" presStyleCnt="5" custLinFactNeighborX="-1160" custLinFactNeighborY="-3378"/>
      <dgm:spPr/>
      <dgm:t>
        <a:bodyPr/>
        <a:lstStyle/>
        <a:p>
          <a:endParaRPr lang="ru-RU"/>
        </a:p>
      </dgm:t>
    </dgm:pt>
    <dgm:pt modelId="{05348B62-D710-4DE6-9109-0906D6D2D32F}" type="pres">
      <dgm:prSet presAssocID="{069855F4-4A56-4469-A144-953E5A6919E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64CF5-8517-4048-86A1-EDEC5F5A7C64}" type="pres">
      <dgm:prSet presAssocID="{069855F4-4A56-4469-A144-953E5A6919E5}" presName="invisiNode" presStyleLbl="node1" presStyleIdx="2" presStyleCnt="5"/>
      <dgm:spPr/>
    </dgm:pt>
    <dgm:pt modelId="{9F5AA28B-6BB6-4B7A-9580-3021CA762B5A}" type="pres">
      <dgm:prSet presAssocID="{069855F4-4A56-4469-A144-953E5A6919E5}" presName="imagNode" presStyleLbl="fgImgPlace1" presStyleIdx="2" presStyleCnt="5" custLinFactNeighborX="-1851" custLinFactNeighborY="3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E50F641-4293-417A-842F-A49612D83DEA}" type="pres">
      <dgm:prSet presAssocID="{ACEAD701-6B6A-4329-AA1E-23FA15C51A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B01018-291D-48D6-A5FA-3F153055B870}" type="pres">
      <dgm:prSet presAssocID="{919694B2-AC21-47C7-BA25-55ACD5FB0C9D}" presName="compNode" presStyleCnt="0"/>
      <dgm:spPr/>
    </dgm:pt>
    <dgm:pt modelId="{2B56FDA2-3943-4200-9CBA-4FF17B5C0B58}" type="pres">
      <dgm:prSet presAssocID="{919694B2-AC21-47C7-BA25-55ACD5FB0C9D}" presName="bkgdShape" presStyleLbl="node1" presStyleIdx="3" presStyleCnt="5"/>
      <dgm:spPr/>
      <dgm:t>
        <a:bodyPr/>
        <a:lstStyle/>
        <a:p>
          <a:endParaRPr lang="ru-RU"/>
        </a:p>
      </dgm:t>
    </dgm:pt>
    <dgm:pt modelId="{87F14383-C818-4A3C-B2A7-51C1FA3BBCB2}" type="pres">
      <dgm:prSet presAssocID="{919694B2-AC21-47C7-BA25-55ACD5FB0C9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CE94C-219D-4A03-A703-F069392337C8}" type="pres">
      <dgm:prSet presAssocID="{919694B2-AC21-47C7-BA25-55ACD5FB0C9D}" presName="invisiNode" presStyleLbl="node1" presStyleIdx="3" presStyleCnt="5"/>
      <dgm:spPr/>
    </dgm:pt>
    <dgm:pt modelId="{83710697-4B84-4E8C-BADD-A0F1424E0280}" type="pres">
      <dgm:prSet presAssocID="{919694B2-AC21-47C7-BA25-55ACD5FB0C9D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7110618-1D9D-472B-98FC-3855ACADA183}" type="pres">
      <dgm:prSet presAssocID="{63356411-42FB-451F-B8B9-77428EC0CA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F73D1D-FDEB-45E8-80E2-9BFA42BE0529}" type="pres">
      <dgm:prSet presAssocID="{EF554C72-7C4D-4926-B58F-C5AAFC1949AA}" presName="compNode" presStyleCnt="0"/>
      <dgm:spPr/>
    </dgm:pt>
    <dgm:pt modelId="{DC0F1A23-D1EC-43E8-9B72-2F6DF71677C6}" type="pres">
      <dgm:prSet presAssocID="{EF554C72-7C4D-4926-B58F-C5AAFC1949AA}" presName="bkgdShape" presStyleLbl="node1" presStyleIdx="4" presStyleCnt="5"/>
      <dgm:spPr/>
      <dgm:t>
        <a:bodyPr/>
        <a:lstStyle/>
        <a:p>
          <a:endParaRPr lang="ru-RU"/>
        </a:p>
      </dgm:t>
    </dgm:pt>
    <dgm:pt modelId="{6B1CD112-11ED-4715-9B4F-E0C1E1D66F15}" type="pres">
      <dgm:prSet presAssocID="{EF554C72-7C4D-4926-B58F-C5AAFC1949A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08132-DA79-4DF9-87F0-C95E35D183BB}" type="pres">
      <dgm:prSet presAssocID="{EF554C72-7C4D-4926-B58F-C5AAFC1949AA}" presName="invisiNode" presStyleLbl="node1" presStyleIdx="4" presStyleCnt="5"/>
      <dgm:spPr/>
    </dgm:pt>
    <dgm:pt modelId="{B15587FD-5975-4B9C-AB3D-8A39199D8AB6}" type="pres">
      <dgm:prSet presAssocID="{EF554C72-7C4D-4926-B58F-C5AAFC1949AA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45766D7-FB34-48E9-9E9F-5883A6EE3B97}" type="presOf" srcId="{5C3118E3-8427-402D-93BD-98E2017A4F2A}" destId="{727C4CFB-622F-42A0-9BB6-D8AE73409E04}" srcOrd="0" destOrd="0" presId="urn:microsoft.com/office/officeart/2005/8/layout/hList7"/>
    <dgm:cxn modelId="{535B9EC4-F82D-4467-A58A-1D8675FB9257}" type="presOf" srcId="{EF554C72-7C4D-4926-B58F-C5AAFC1949AA}" destId="{6B1CD112-11ED-4715-9B4F-E0C1E1D66F15}" srcOrd="1" destOrd="0" presId="urn:microsoft.com/office/officeart/2005/8/layout/hList7"/>
    <dgm:cxn modelId="{32C2564A-4A47-4319-B81F-D31F7D4A9A41}" srcId="{7E18F78B-B5BB-4C0B-B193-97A4B58EC75C}" destId="{5359A821-34CA-46D8-8CAA-A00A5A60CAEA}" srcOrd="1" destOrd="0" parTransId="{C992108E-2FF9-4C22-B996-9882BF0CE26F}" sibTransId="{5C3118E3-8427-402D-93BD-98E2017A4F2A}"/>
    <dgm:cxn modelId="{C126DF86-A302-482B-81B9-93E274852BEA}" type="presOf" srcId="{EF554C72-7C4D-4926-B58F-C5AAFC1949AA}" destId="{DC0F1A23-D1EC-43E8-9B72-2F6DF71677C6}" srcOrd="0" destOrd="0" presId="urn:microsoft.com/office/officeart/2005/8/layout/hList7"/>
    <dgm:cxn modelId="{A5DF84DC-C329-4A0A-9078-55D89A54B9D5}" type="presOf" srcId="{919694B2-AC21-47C7-BA25-55ACD5FB0C9D}" destId="{2B56FDA2-3943-4200-9CBA-4FF17B5C0B58}" srcOrd="0" destOrd="0" presId="urn:microsoft.com/office/officeart/2005/8/layout/hList7"/>
    <dgm:cxn modelId="{D6843307-DC31-4F3A-8E01-EED053E5CF69}" srcId="{7E18F78B-B5BB-4C0B-B193-97A4B58EC75C}" destId="{B61968EE-CBBD-4039-B2D9-322B2F030236}" srcOrd="0" destOrd="0" parTransId="{8977ADF7-189D-4A2B-9F39-A95CB65A6205}" sibTransId="{223C5298-81EC-4EFC-8981-882EADF8E7CE}"/>
    <dgm:cxn modelId="{24B1F056-0347-451D-B45E-8A961480BBC0}" srcId="{7E18F78B-B5BB-4C0B-B193-97A4B58EC75C}" destId="{919694B2-AC21-47C7-BA25-55ACD5FB0C9D}" srcOrd="3" destOrd="0" parTransId="{1F4683C6-E96D-49B1-9139-DC301D99114A}" sibTransId="{63356411-42FB-451F-B8B9-77428EC0CADA}"/>
    <dgm:cxn modelId="{544D4B99-4D02-447C-83FA-8701C1464141}" type="presOf" srcId="{919694B2-AC21-47C7-BA25-55ACD5FB0C9D}" destId="{87F14383-C818-4A3C-B2A7-51C1FA3BBCB2}" srcOrd="1" destOrd="0" presId="urn:microsoft.com/office/officeart/2005/8/layout/hList7"/>
    <dgm:cxn modelId="{64812398-487F-4B76-8BF5-6FC53688F6DA}" type="presOf" srcId="{ACEAD701-6B6A-4329-AA1E-23FA15C51A20}" destId="{4E50F641-4293-417A-842F-A49612D83DEA}" srcOrd="0" destOrd="0" presId="urn:microsoft.com/office/officeart/2005/8/layout/hList7"/>
    <dgm:cxn modelId="{3FBDE681-3321-4FFD-9EAF-67300731CEB1}" srcId="{7E18F78B-B5BB-4C0B-B193-97A4B58EC75C}" destId="{EF554C72-7C4D-4926-B58F-C5AAFC1949AA}" srcOrd="4" destOrd="0" parTransId="{A4C6CCF7-5A10-44EA-8448-63C216B7B73F}" sibTransId="{0D5E25B8-1956-4AAA-93B7-0C930881FAFA}"/>
    <dgm:cxn modelId="{BECDC8FE-18FC-4D02-A07E-1D106AD5F4D6}" type="presOf" srcId="{5359A821-34CA-46D8-8CAA-A00A5A60CAEA}" destId="{0418CD0A-1613-4ABC-AFEF-1DA9F499C0BC}" srcOrd="1" destOrd="0" presId="urn:microsoft.com/office/officeart/2005/8/layout/hList7"/>
    <dgm:cxn modelId="{D62C1F5E-0675-45FD-B789-FB7AEFBD275B}" type="presOf" srcId="{069855F4-4A56-4469-A144-953E5A6919E5}" destId="{05348B62-D710-4DE6-9109-0906D6D2D32F}" srcOrd="1" destOrd="0" presId="urn:microsoft.com/office/officeart/2005/8/layout/hList7"/>
    <dgm:cxn modelId="{D5CA67CB-FC73-4A64-A3E8-043F9CF77F3B}" type="presOf" srcId="{069855F4-4A56-4469-A144-953E5A6919E5}" destId="{2B0D7A68-EF0D-40F5-BFC5-EE28B35E0769}" srcOrd="0" destOrd="0" presId="urn:microsoft.com/office/officeart/2005/8/layout/hList7"/>
    <dgm:cxn modelId="{4DC6842A-01D3-4635-997C-585BF9334668}" type="presOf" srcId="{B61968EE-CBBD-4039-B2D9-322B2F030236}" destId="{0C1B8066-3FF9-48BD-86BD-A408D262AFFD}" srcOrd="1" destOrd="0" presId="urn:microsoft.com/office/officeart/2005/8/layout/hList7"/>
    <dgm:cxn modelId="{47A8AB52-EB55-4C99-8024-065323B040D1}" type="presOf" srcId="{B61968EE-CBBD-4039-B2D9-322B2F030236}" destId="{4374F289-3896-4B7A-9BF8-9B277245EC73}" srcOrd="0" destOrd="0" presId="urn:microsoft.com/office/officeart/2005/8/layout/hList7"/>
    <dgm:cxn modelId="{6A7E3963-5E9D-48EA-AFE5-596196E42098}" type="presOf" srcId="{5359A821-34CA-46D8-8CAA-A00A5A60CAEA}" destId="{282640D2-1896-4E11-A4C5-5448B0CCF3E2}" srcOrd="0" destOrd="0" presId="urn:microsoft.com/office/officeart/2005/8/layout/hList7"/>
    <dgm:cxn modelId="{32A2163C-506B-4754-85F6-F1AB1C0A28E4}" type="presOf" srcId="{223C5298-81EC-4EFC-8981-882EADF8E7CE}" destId="{4D7A8866-2B25-48EE-8344-32F734EEBB1B}" srcOrd="0" destOrd="0" presId="urn:microsoft.com/office/officeart/2005/8/layout/hList7"/>
    <dgm:cxn modelId="{F2D8B0FC-4025-4FD9-9E50-EF5F462EE679}" type="presOf" srcId="{7E18F78B-B5BB-4C0B-B193-97A4B58EC75C}" destId="{4FD0317E-2F10-433E-AE0A-B61C6165C5B2}" srcOrd="0" destOrd="0" presId="urn:microsoft.com/office/officeart/2005/8/layout/hList7"/>
    <dgm:cxn modelId="{F84D1FEF-AA14-4CA8-9D27-A783316F48E7}" srcId="{7E18F78B-B5BB-4C0B-B193-97A4B58EC75C}" destId="{069855F4-4A56-4469-A144-953E5A6919E5}" srcOrd="2" destOrd="0" parTransId="{EA37490F-C0ED-4DBA-BF7E-78889753F683}" sibTransId="{ACEAD701-6B6A-4329-AA1E-23FA15C51A20}"/>
    <dgm:cxn modelId="{F905D943-6043-447F-9916-D440D4EF9606}" type="presOf" srcId="{63356411-42FB-451F-B8B9-77428EC0CADA}" destId="{67110618-1D9D-472B-98FC-3855ACADA183}" srcOrd="0" destOrd="0" presId="urn:microsoft.com/office/officeart/2005/8/layout/hList7"/>
    <dgm:cxn modelId="{A856D217-B667-4C15-8DBD-9F8AB1692DB9}" type="presParOf" srcId="{4FD0317E-2F10-433E-AE0A-B61C6165C5B2}" destId="{3FF30E63-897E-4740-A4C3-24EDA72A2DB9}" srcOrd="0" destOrd="0" presId="urn:microsoft.com/office/officeart/2005/8/layout/hList7"/>
    <dgm:cxn modelId="{2D17638C-01AB-4C0D-AAEF-EE331342F990}" type="presParOf" srcId="{4FD0317E-2F10-433E-AE0A-B61C6165C5B2}" destId="{92EF1B34-5FFA-4241-9D53-A657B1313459}" srcOrd="1" destOrd="0" presId="urn:microsoft.com/office/officeart/2005/8/layout/hList7"/>
    <dgm:cxn modelId="{69BB27BA-FBC3-45AF-82B1-C1E44B74B901}" type="presParOf" srcId="{92EF1B34-5FFA-4241-9D53-A657B1313459}" destId="{6D192742-A416-4E07-BA51-A6FC6F8EDAB5}" srcOrd="0" destOrd="0" presId="urn:microsoft.com/office/officeart/2005/8/layout/hList7"/>
    <dgm:cxn modelId="{22DF968E-14CB-4DB3-A85D-D7CD564B876C}" type="presParOf" srcId="{6D192742-A416-4E07-BA51-A6FC6F8EDAB5}" destId="{4374F289-3896-4B7A-9BF8-9B277245EC73}" srcOrd="0" destOrd="0" presId="urn:microsoft.com/office/officeart/2005/8/layout/hList7"/>
    <dgm:cxn modelId="{CCAA776F-4AF0-4563-A06D-9C81E59A05CB}" type="presParOf" srcId="{6D192742-A416-4E07-BA51-A6FC6F8EDAB5}" destId="{0C1B8066-3FF9-48BD-86BD-A408D262AFFD}" srcOrd="1" destOrd="0" presId="urn:microsoft.com/office/officeart/2005/8/layout/hList7"/>
    <dgm:cxn modelId="{B156D2BB-6763-497C-A90F-14C0824AAEF7}" type="presParOf" srcId="{6D192742-A416-4E07-BA51-A6FC6F8EDAB5}" destId="{08BF733C-9BBD-4A35-8C1C-D87BBB936EB0}" srcOrd="2" destOrd="0" presId="urn:microsoft.com/office/officeart/2005/8/layout/hList7"/>
    <dgm:cxn modelId="{899A94E4-B389-4C29-971C-6D9E85A04BFD}" type="presParOf" srcId="{6D192742-A416-4E07-BA51-A6FC6F8EDAB5}" destId="{15997F0C-C054-4739-8914-9837DE0C7472}" srcOrd="3" destOrd="0" presId="urn:microsoft.com/office/officeart/2005/8/layout/hList7"/>
    <dgm:cxn modelId="{EC31D920-36AA-4655-A967-269BB9E31E19}" type="presParOf" srcId="{92EF1B34-5FFA-4241-9D53-A657B1313459}" destId="{4D7A8866-2B25-48EE-8344-32F734EEBB1B}" srcOrd="1" destOrd="0" presId="urn:microsoft.com/office/officeart/2005/8/layout/hList7"/>
    <dgm:cxn modelId="{A6F7DE4D-44C0-4FA1-B28E-E93CF36D50AF}" type="presParOf" srcId="{92EF1B34-5FFA-4241-9D53-A657B1313459}" destId="{8623AB9F-89B7-42CF-BE2C-6AD4E2482423}" srcOrd="2" destOrd="0" presId="urn:microsoft.com/office/officeart/2005/8/layout/hList7"/>
    <dgm:cxn modelId="{D7451E38-4B37-4580-93AB-0B7D285333B0}" type="presParOf" srcId="{8623AB9F-89B7-42CF-BE2C-6AD4E2482423}" destId="{282640D2-1896-4E11-A4C5-5448B0CCF3E2}" srcOrd="0" destOrd="0" presId="urn:microsoft.com/office/officeart/2005/8/layout/hList7"/>
    <dgm:cxn modelId="{4E45F2A9-035A-4F8B-B7C7-CE0BFC80DE4F}" type="presParOf" srcId="{8623AB9F-89B7-42CF-BE2C-6AD4E2482423}" destId="{0418CD0A-1613-4ABC-AFEF-1DA9F499C0BC}" srcOrd="1" destOrd="0" presId="urn:microsoft.com/office/officeart/2005/8/layout/hList7"/>
    <dgm:cxn modelId="{420AE21F-D141-4547-A654-F29DF55D9404}" type="presParOf" srcId="{8623AB9F-89B7-42CF-BE2C-6AD4E2482423}" destId="{BBAE6AB3-7216-4D9F-8659-BB111E29582B}" srcOrd="2" destOrd="0" presId="urn:microsoft.com/office/officeart/2005/8/layout/hList7"/>
    <dgm:cxn modelId="{F99ABEF3-03AA-4C36-A675-D180D8007340}" type="presParOf" srcId="{8623AB9F-89B7-42CF-BE2C-6AD4E2482423}" destId="{54B8C07D-9885-4A84-BFAE-EE41C1024970}" srcOrd="3" destOrd="0" presId="urn:microsoft.com/office/officeart/2005/8/layout/hList7"/>
    <dgm:cxn modelId="{DB25A149-C982-48BA-9526-66B57DB83D48}" type="presParOf" srcId="{92EF1B34-5FFA-4241-9D53-A657B1313459}" destId="{727C4CFB-622F-42A0-9BB6-D8AE73409E04}" srcOrd="3" destOrd="0" presId="urn:microsoft.com/office/officeart/2005/8/layout/hList7"/>
    <dgm:cxn modelId="{6CA26A9D-4141-4D49-8FC3-86D7ABAC92E3}" type="presParOf" srcId="{92EF1B34-5FFA-4241-9D53-A657B1313459}" destId="{8E463432-5B25-4E97-B943-D4BB8FCD1E9F}" srcOrd="4" destOrd="0" presId="urn:microsoft.com/office/officeart/2005/8/layout/hList7"/>
    <dgm:cxn modelId="{9B50EE4F-99EC-4A80-B3D5-5B1666A2BDD8}" type="presParOf" srcId="{8E463432-5B25-4E97-B943-D4BB8FCD1E9F}" destId="{2B0D7A68-EF0D-40F5-BFC5-EE28B35E0769}" srcOrd="0" destOrd="0" presId="urn:microsoft.com/office/officeart/2005/8/layout/hList7"/>
    <dgm:cxn modelId="{52381EB4-6B6E-4B2E-BB40-42CFE9C88034}" type="presParOf" srcId="{8E463432-5B25-4E97-B943-D4BB8FCD1E9F}" destId="{05348B62-D710-4DE6-9109-0906D6D2D32F}" srcOrd="1" destOrd="0" presId="urn:microsoft.com/office/officeart/2005/8/layout/hList7"/>
    <dgm:cxn modelId="{13E58404-1054-4802-8125-6D18CA777CB1}" type="presParOf" srcId="{8E463432-5B25-4E97-B943-D4BB8FCD1E9F}" destId="{16B64CF5-8517-4048-86A1-EDEC5F5A7C64}" srcOrd="2" destOrd="0" presId="urn:microsoft.com/office/officeart/2005/8/layout/hList7"/>
    <dgm:cxn modelId="{DB69F400-DC15-4736-A47F-C6CB5C347222}" type="presParOf" srcId="{8E463432-5B25-4E97-B943-D4BB8FCD1E9F}" destId="{9F5AA28B-6BB6-4B7A-9580-3021CA762B5A}" srcOrd="3" destOrd="0" presId="urn:microsoft.com/office/officeart/2005/8/layout/hList7"/>
    <dgm:cxn modelId="{E0E05ECD-2350-4964-9A9F-6BBE73C2C1C4}" type="presParOf" srcId="{92EF1B34-5FFA-4241-9D53-A657B1313459}" destId="{4E50F641-4293-417A-842F-A49612D83DEA}" srcOrd="5" destOrd="0" presId="urn:microsoft.com/office/officeart/2005/8/layout/hList7"/>
    <dgm:cxn modelId="{DFC8B924-B993-438E-91F4-A4243FEB6BCA}" type="presParOf" srcId="{92EF1B34-5FFA-4241-9D53-A657B1313459}" destId="{0FB01018-291D-48D6-A5FA-3F153055B870}" srcOrd="6" destOrd="0" presId="urn:microsoft.com/office/officeart/2005/8/layout/hList7"/>
    <dgm:cxn modelId="{A591DC69-ED86-4FAE-B714-70C7D9703C4F}" type="presParOf" srcId="{0FB01018-291D-48D6-A5FA-3F153055B870}" destId="{2B56FDA2-3943-4200-9CBA-4FF17B5C0B58}" srcOrd="0" destOrd="0" presId="urn:microsoft.com/office/officeart/2005/8/layout/hList7"/>
    <dgm:cxn modelId="{96996AE5-E8C9-45D1-AF20-F879C58F50D0}" type="presParOf" srcId="{0FB01018-291D-48D6-A5FA-3F153055B870}" destId="{87F14383-C818-4A3C-B2A7-51C1FA3BBCB2}" srcOrd="1" destOrd="0" presId="urn:microsoft.com/office/officeart/2005/8/layout/hList7"/>
    <dgm:cxn modelId="{64C36943-BBFC-4BB1-B3EB-A20816C298F0}" type="presParOf" srcId="{0FB01018-291D-48D6-A5FA-3F153055B870}" destId="{021CE94C-219D-4A03-A703-F069392337C8}" srcOrd="2" destOrd="0" presId="urn:microsoft.com/office/officeart/2005/8/layout/hList7"/>
    <dgm:cxn modelId="{93B644CE-C350-4FAF-A25D-301C905A1F9D}" type="presParOf" srcId="{0FB01018-291D-48D6-A5FA-3F153055B870}" destId="{83710697-4B84-4E8C-BADD-A0F1424E0280}" srcOrd="3" destOrd="0" presId="urn:microsoft.com/office/officeart/2005/8/layout/hList7"/>
    <dgm:cxn modelId="{F7DD3854-E0FA-4FFF-9F52-5155A2FE4A02}" type="presParOf" srcId="{92EF1B34-5FFA-4241-9D53-A657B1313459}" destId="{67110618-1D9D-472B-98FC-3855ACADA183}" srcOrd="7" destOrd="0" presId="urn:microsoft.com/office/officeart/2005/8/layout/hList7"/>
    <dgm:cxn modelId="{26FC602A-257D-42CC-ABC5-0F8566212B10}" type="presParOf" srcId="{92EF1B34-5FFA-4241-9D53-A657B1313459}" destId="{5EF73D1D-FDEB-45E8-80E2-9BFA42BE0529}" srcOrd="8" destOrd="0" presId="urn:microsoft.com/office/officeart/2005/8/layout/hList7"/>
    <dgm:cxn modelId="{0A30D5FA-4CB9-4732-BF6C-555AF5522C0A}" type="presParOf" srcId="{5EF73D1D-FDEB-45E8-80E2-9BFA42BE0529}" destId="{DC0F1A23-D1EC-43E8-9B72-2F6DF71677C6}" srcOrd="0" destOrd="0" presId="urn:microsoft.com/office/officeart/2005/8/layout/hList7"/>
    <dgm:cxn modelId="{32F087C9-2009-400D-B9AC-1EF9F26AAC66}" type="presParOf" srcId="{5EF73D1D-FDEB-45E8-80E2-9BFA42BE0529}" destId="{6B1CD112-11ED-4715-9B4F-E0C1E1D66F15}" srcOrd="1" destOrd="0" presId="urn:microsoft.com/office/officeart/2005/8/layout/hList7"/>
    <dgm:cxn modelId="{5FD75C0D-4B07-480B-BAED-61FEB06FBB37}" type="presParOf" srcId="{5EF73D1D-FDEB-45E8-80E2-9BFA42BE0529}" destId="{47108132-DA79-4DF9-87F0-C95E35D183BB}" srcOrd="2" destOrd="0" presId="urn:microsoft.com/office/officeart/2005/8/layout/hList7"/>
    <dgm:cxn modelId="{D6D211DC-A92C-4F4B-B0AC-B4E53C661E96}" type="presParOf" srcId="{5EF73D1D-FDEB-45E8-80E2-9BFA42BE0529}" destId="{B15587FD-5975-4B9C-AB3D-8A39199D8AB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A667F-B31C-4642-94CC-27C706912DEB}">
      <dsp:nvSpPr>
        <dsp:cNvPr id="0" name=""/>
        <dsp:cNvSpPr/>
      </dsp:nvSpPr>
      <dsp:spPr>
        <a:xfrm rot="5400000">
          <a:off x="-151206" y="152905"/>
          <a:ext cx="1008045" cy="7056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54514"/>
        <a:ext cx="705631" cy="302414"/>
      </dsp:txXfrm>
    </dsp:sp>
    <dsp:sp modelId="{2DE69C03-1BFF-4A1D-B287-2435C1DCCA51}">
      <dsp:nvSpPr>
        <dsp:cNvPr id="0" name=""/>
        <dsp:cNvSpPr/>
      </dsp:nvSpPr>
      <dsp:spPr>
        <a:xfrm rot="5400000">
          <a:off x="1716840" y="-1009510"/>
          <a:ext cx="655229" cy="267764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претендующие </a:t>
          </a:r>
          <a:b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аттестат особого образца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5631" y="33685"/>
        <a:ext cx="2645661" cy="591257"/>
      </dsp:txXfrm>
    </dsp:sp>
    <dsp:sp modelId="{B56C1769-E67A-4925-A26F-2D9AABE03414}">
      <dsp:nvSpPr>
        <dsp:cNvPr id="0" name=""/>
        <dsp:cNvSpPr/>
      </dsp:nvSpPr>
      <dsp:spPr>
        <a:xfrm rot="5400000">
          <a:off x="-151206" y="1027946"/>
          <a:ext cx="1008045" cy="7056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229555"/>
        <a:ext cx="705631" cy="302414"/>
      </dsp:txXfrm>
    </dsp:sp>
    <dsp:sp modelId="{6729C50C-114D-4524-AF2C-1CD72E0C78C9}">
      <dsp:nvSpPr>
        <dsp:cNvPr id="0" name=""/>
        <dsp:cNvSpPr/>
      </dsp:nvSpPr>
      <dsp:spPr>
        <a:xfrm rot="5400000">
          <a:off x="1716840" y="-134469"/>
          <a:ext cx="655229" cy="267764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в форме семейного образования, самообразование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5631" y="908726"/>
        <a:ext cx="2645661" cy="591257"/>
      </dsp:txXfrm>
    </dsp:sp>
    <dsp:sp modelId="{6C7BDEEE-2E0F-4702-B7F1-49EF68411B00}">
      <dsp:nvSpPr>
        <dsp:cNvPr id="0" name=""/>
        <dsp:cNvSpPr/>
      </dsp:nvSpPr>
      <dsp:spPr>
        <a:xfrm rot="5400000">
          <a:off x="-151206" y="1902987"/>
          <a:ext cx="1008045" cy="7056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04596"/>
        <a:ext cx="705631" cy="302414"/>
      </dsp:txXfrm>
    </dsp:sp>
    <dsp:sp modelId="{6C0D4E78-0CB8-42DB-BF6C-A8CDD51EA5BD}">
      <dsp:nvSpPr>
        <dsp:cNvPr id="0" name=""/>
        <dsp:cNvSpPr/>
      </dsp:nvSpPr>
      <dsp:spPr>
        <a:xfrm rot="5400000">
          <a:off x="1716840" y="740571"/>
          <a:ext cx="655229" cy="267764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по ускоренному курсу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5631" y="1783766"/>
        <a:ext cx="2645661" cy="591257"/>
      </dsp:txXfrm>
    </dsp:sp>
    <dsp:sp modelId="{AB478EBF-C9AB-436D-8D16-03172C5E2D7D}">
      <dsp:nvSpPr>
        <dsp:cNvPr id="0" name=""/>
        <dsp:cNvSpPr/>
      </dsp:nvSpPr>
      <dsp:spPr>
        <a:xfrm rot="5400000">
          <a:off x="-151206" y="2778028"/>
          <a:ext cx="1008045" cy="7056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979637"/>
        <a:ext cx="705631" cy="302414"/>
      </dsp:txXfrm>
    </dsp:sp>
    <dsp:sp modelId="{AF2E4446-6F28-4138-BA09-90BB5FB8DFF4}">
      <dsp:nvSpPr>
        <dsp:cNvPr id="0" name=""/>
        <dsp:cNvSpPr/>
      </dsp:nvSpPr>
      <dsp:spPr>
        <a:xfrm rot="5400000">
          <a:off x="1716840" y="1615612"/>
          <a:ext cx="655229" cy="267764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ЕГЭ-туристы (обучающиеся 11-го класса, переехавшие в другой субъект РФ)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5631" y="2658807"/>
        <a:ext cx="2645661" cy="591257"/>
      </dsp:txXfrm>
    </dsp:sp>
    <dsp:sp modelId="{B67193DB-8C36-4841-B486-D396159068B0}">
      <dsp:nvSpPr>
        <dsp:cNvPr id="0" name=""/>
        <dsp:cNvSpPr/>
      </dsp:nvSpPr>
      <dsp:spPr>
        <a:xfrm rot="5400000">
          <a:off x="-151206" y="3653068"/>
          <a:ext cx="1008045" cy="7056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854677"/>
        <a:ext cx="705631" cy="302414"/>
      </dsp:txXfrm>
    </dsp:sp>
    <dsp:sp modelId="{0E799576-DE59-4943-B979-64D57BD42A0D}">
      <dsp:nvSpPr>
        <dsp:cNvPr id="0" name=""/>
        <dsp:cNvSpPr/>
      </dsp:nvSpPr>
      <dsp:spPr>
        <a:xfrm rot="5400000">
          <a:off x="1716840" y="2490653"/>
          <a:ext cx="655229" cy="267764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 ЕГЭ, сдававшие ГИА в досрочный период и завершившие экзамен досрочно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5631" y="3533848"/>
        <a:ext cx="2645661" cy="591257"/>
      </dsp:txXfrm>
    </dsp:sp>
    <dsp:sp modelId="{AD676117-ED72-46EC-8082-7AC41C30628C}">
      <dsp:nvSpPr>
        <dsp:cNvPr id="0" name=""/>
        <dsp:cNvSpPr/>
      </dsp:nvSpPr>
      <dsp:spPr>
        <a:xfrm rot="5400000">
          <a:off x="-151206" y="4528109"/>
          <a:ext cx="1008045" cy="7056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729718"/>
        <a:ext cx="705631" cy="302414"/>
      </dsp:txXfrm>
    </dsp:sp>
    <dsp:sp modelId="{333AFDB9-EA91-4865-9F4C-811B91BEBF97}">
      <dsp:nvSpPr>
        <dsp:cNvPr id="0" name=""/>
        <dsp:cNvSpPr/>
      </dsp:nvSpPr>
      <dsp:spPr>
        <a:xfrm rot="5400000">
          <a:off x="1716840" y="3365693"/>
          <a:ext cx="655229" cy="267764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сменившие образовательную организацию после написания итогового сочинения (изложения)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5631" y="4408888"/>
        <a:ext cx="2645661" cy="59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A667F-B31C-4642-94CC-27C706912DEB}">
      <dsp:nvSpPr>
        <dsp:cNvPr id="0" name=""/>
        <dsp:cNvSpPr/>
      </dsp:nvSpPr>
      <dsp:spPr>
        <a:xfrm rot="5400000">
          <a:off x="-171870" y="171870"/>
          <a:ext cx="1145804" cy="8020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1032"/>
        <a:ext cx="802063" cy="343741"/>
      </dsp:txXfrm>
    </dsp:sp>
    <dsp:sp modelId="{2DE69C03-1BFF-4A1D-B287-2435C1DCCA51}">
      <dsp:nvSpPr>
        <dsp:cNvPr id="0" name=""/>
        <dsp:cNvSpPr/>
      </dsp:nvSpPr>
      <dsp:spPr>
        <a:xfrm rot="5400000">
          <a:off x="1850934" y="-1020550"/>
          <a:ext cx="976270" cy="3074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Работы участников, получивших неудовлетворительные результаты по русскому языку в основной день, и пересдавших экзамен с повышением результата на 30 тестовых баллов и выше (за исключением участников, завершивших экзамен по уважительной причине)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2063" y="75979"/>
        <a:ext cx="3026354" cy="880954"/>
      </dsp:txXfrm>
    </dsp:sp>
    <dsp:sp modelId="{B56C1769-E67A-4925-A26F-2D9AABE03414}">
      <dsp:nvSpPr>
        <dsp:cNvPr id="0" name=""/>
        <dsp:cNvSpPr/>
      </dsp:nvSpPr>
      <dsp:spPr>
        <a:xfrm rot="5400000">
          <a:off x="-171870" y="1310130"/>
          <a:ext cx="1145804" cy="8020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39292"/>
        <a:ext cx="802063" cy="343741"/>
      </dsp:txXfrm>
    </dsp:sp>
    <dsp:sp modelId="{6729C50C-114D-4524-AF2C-1CD72E0C78C9}">
      <dsp:nvSpPr>
        <dsp:cNvPr id="0" name=""/>
        <dsp:cNvSpPr/>
      </dsp:nvSpPr>
      <dsp:spPr>
        <a:xfrm rot="5400000">
          <a:off x="1943438" y="-7152"/>
          <a:ext cx="791261" cy="3074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Участники, имеющие 3 и более удовлетворительные апелляции с повышением баллов по результатам ЕГЭ (исключая апелляции, связанные с распознаванием ответов) 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2063" y="1172849"/>
        <a:ext cx="3035386" cy="714009"/>
      </dsp:txXfrm>
    </dsp:sp>
    <dsp:sp modelId="{6C7BDEEE-2E0F-4702-B7F1-49EF68411B00}">
      <dsp:nvSpPr>
        <dsp:cNvPr id="0" name=""/>
        <dsp:cNvSpPr/>
      </dsp:nvSpPr>
      <dsp:spPr>
        <a:xfrm rot="5400000">
          <a:off x="-171870" y="2303394"/>
          <a:ext cx="1145804" cy="8020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32556"/>
        <a:ext cx="802063" cy="343741"/>
      </dsp:txXfrm>
    </dsp:sp>
    <dsp:sp modelId="{6C0D4E78-0CB8-42DB-BF6C-A8CDD51EA5BD}">
      <dsp:nvSpPr>
        <dsp:cNvPr id="0" name=""/>
        <dsp:cNvSpPr/>
      </dsp:nvSpPr>
      <dsp:spPr>
        <a:xfrm rot="5400000">
          <a:off x="1941293" y="997583"/>
          <a:ext cx="795551" cy="3074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Участники, имеющие удовлетворительную апелляцию по результатам ЕГЭ, позволившую преодолеть минимальную границу количества баллов по соответствующему учебному предмету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2063" y="2175649"/>
        <a:ext cx="3035176" cy="717879"/>
      </dsp:txXfrm>
    </dsp:sp>
    <dsp:sp modelId="{AB478EBF-C9AB-436D-8D16-03172C5E2D7D}">
      <dsp:nvSpPr>
        <dsp:cNvPr id="0" name=""/>
        <dsp:cNvSpPr/>
      </dsp:nvSpPr>
      <dsp:spPr>
        <a:xfrm rot="5400000">
          <a:off x="-163561" y="3298046"/>
          <a:ext cx="1145804" cy="8020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10" y="3527208"/>
        <a:ext cx="802063" cy="343741"/>
      </dsp:txXfrm>
    </dsp:sp>
    <dsp:sp modelId="{AF2E4446-6F28-4138-BA09-90BB5FB8DFF4}">
      <dsp:nvSpPr>
        <dsp:cNvPr id="0" name=""/>
        <dsp:cNvSpPr/>
      </dsp:nvSpPr>
      <dsp:spPr>
        <a:xfrm rot="5400000">
          <a:off x="1966683" y="1953239"/>
          <a:ext cx="744773" cy="3074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Участники, завершившие экзамен в основной день досрочно по уважительной причине и получившие в резервный день </a:t>
          </a:r>
          <a:b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 80 до 100 тестовых баллов 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2064" y="3154216"/>
        <a:ext cx="3037655" cy="672059"/>
      </dsp:txXfrm>
    </dsp:sp>
    <dsp:sp modelId="{B67193DB-8C36-4841-B486-D396159068B0}">
      <dsp:nvSpPr>
        <dsp:cNvPr id="0" name=""/>
        <dsp:cNvSpPr/>
      </dsp:nvSpPr>
      <dsp:spPr>
        <a:xfrm rot="5400000">
          <a:off x="-171870" y="4311891"/>
          <a:ext cx="1145804" cy="8020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541053"/>
        <a:ext cx="802063" cy="343741"/>
      </dsp:txXfrm>
    </dsp:sp>
    <dsp:sp modelId="{0E799576-DE59-4943-B979-64D57BD42A0D}">
      <dsp:nvSpPr>
        <dsp:cNvPr id="0" name=""/>
        <dsp:cNvSpPr/>
      </dsp:nvSpPr>
      <dsp:spPr>
        <a:xfrm rot="5400000">
          <a:off x="1966683" y="2950460"/>
          <a:ext cx="744773" cy="3074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форм ППЭ-1204-МАШ (ведомости учета времени отсутствия участников ГИА </a:t>
          </a:r>
          <a:b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аудитории)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2064" y="4151437"/>
        <a:ext cx="3037655" cy="672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4F289-3896-4B7A-9BF8-9B277245EC73}">
      <dsp:nvSpPr>
        <dsp:cNvPr id="0" name=""/>
        <dsp:cNvSpPr/>
      </dsp:nvSpPr>
      <dsp:spPr>
        <a:xfrm>
          <a:off x="0" y="0"/>
          <a:ext cx="1433079" cy="358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Просмотр видеоматериалов хода экзаменов участников из </a:t>
          </a:r>
          <a:br>
            <a:rPr lang="ru-RU" sz="1200" b="1" kern="1200" dirty="0" smtClean="0">
              <a:solidFill>
                <a:srgbClr val="002060"/>
              </a:solidFill>
            </a:rPr>
          </a:br>
          <a:r>
            <a:rPr lang="ru-RU" sz="1200" b="1" kern="1200" dirty="0" smtClean="0">
              <a:solidFill>
                <a:srgbClr val="002060"/>
              </a:solidFill>
            </a:rPr>
            <a:t>«зон риска»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0" y="1432929"/>
        <a:ext cx="1433079" cy="1432929"/>
      </dsp:txXfrm>
    </dsp:sp>
    <dsp:sp modelId="{15997F0C-C054-4739-8914-9837DE0C7472}">
      <dsp:nvSpPr>
        <dsp:cNvPr id="0" name=""/>
        <dsp:cNvSpPr/>
      </dsp:nvSpPr>
      <dsp:spPr>
        <a:xfrm>
          <a:off x="120082" y="214939"/>
          <a:ext cx="1192913" cy="11929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2640D2-1896-4E11-A4C5-5448B0CCF3E2}">
      <dsp:nvSpPr>
        <dsp:cNvPr id="0" name=""/>
        <dsp:cNvSpPr/>
      </dsp:nvSpPr>
      <dsp:spPr>
        <a:xfrm>
          <a:off x="1476071" y="0"/>
          <a:ext cx="1433079" cy="358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Визуальное сравнение почерков по всем работам </a:t>
          </a:r>
          <a:br>
            <a:rPr lang="ru-RU" sz="1200" b="1" kern="1200" dirty="0" smtClean="0">
              <a:solidFill>
                <a:srgbClr val="002060"/>
              </a:solidFill>
            </a:rPr>
          </a:br>
          <a:r>
            <a:rPr lang="ru-RU" sz="1200" b="1" kern="1200" dirty="0" smtClean="0">
              <a:solidFill>
                <a:srgbClr val="002060"/>
              </a:solidFill>
            </a:rPr>
            <a:t>участника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1476071" y="1432929"/>
        <a:ext cx="1433079" cy="1432929"/>
      </dsp:txXfrm>
    </dsp:sp>
    <dsp:sp modelId="{54B8C07D-9885-4A84-BFAE-EE41C1024970}">
      <dsp:nvSpPr>
        <dsp:cNvPr id="0" name=""/>
        <dsp:cNvSpPr/>
      </dsp:nvSpPr>
      <dsp:spPr>
        <a:xfrm>
          <a:off x="1596154" y="214939"/>
          <a:ext cx="1192913" cy="11929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0D7A68-EF0D-40F5-BFC5-EE28B35E0769}">
      <dsp:nvSpPr>
        <dsp:cNvPr id="0" name=""/>
        <dsp:cNvSpPr/>
      </dsp:nvSpPr>
      <dsp:spPr>
        <a:xfrm>
          <a:off x="2935520" y="0"/>
          <a:ext cx="1433079" cy="358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Рассмотрение </a:t>
          </a:r>
          <a:r>
            <a:rPr lang="ru-RU" sz="1200" b="1" kern="1200" smtClean="0">
              <a:solidFill>
                <a:srgbClr val="002060"/>
              </a:solidFill>
            </a:rPr>
            <a:t>исправлений </a:t>
          </a:r>
          <a:br>
            <a:rPr lang="ru-RU" sz="1200" b="1" kern="1200" smtClean="0">
              <a:solidFill>
                <a:srgbClr val="002060"/>
              </a:solidFill>
            </a:rPr>
          </a:br>
          <a:r>
            <a:rPr lang="ru-RU" sz="1200" b="1" kern="1200" smtClean="0">
              <a:solidFill>
                <a:srgbClr val="002060"/>
              </a:solidFill>
            </a:rPr>
            <a:t>в </a:t>
          </a:r>
          <a:r>
            <a:rPr lang="ru-RU" sz="1200" b="1" kern="1200" dirty="0" smtClean="0">
              <a:solidFill>
                <a:srgbClr val="002060"/>
              </a:solidFill>
            </a:rPr>
            <a:t>поле «Замена ошибочных ответов на задания с кратким ответом»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935520" y="1432929"/>
        <a:ext cx="1433079" cy="1432929"/>
      </dsp:txXfrm>
    </dsp:sp>
    <dsp:sp modelId="{9F5AA28B-6BB6-4B7A-9580-3021CA762B5A}">
      <dsp:nvSpPr>
        <dsp:cNvPr id="0" name=""/>
        <dsp:cNvSpPr/>
      </dsp:nvSpPr>
      <dsp:spPr>
        <a:xfrm>
          <a:off x="3050145" y="219078"/>
          <a:ext cx="1192913" cy="11929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56FDA2-3943-4200-9CBA-4FF17B5C0B58}">
      <dsp:nvSpPr>
        <dsp:cNvPr id="0" name=""/>
        <dsp:cNvSpPr/>
      </dsp:nvSpPr>
      <dsp:spPr>
        <a:xfrm>
          <a:off x="4428215" y="0"/>
          <a:ext cx="1433079" cy="358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Анализ результатов ГИА-9, 10-11 классов, личные достижения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428215" y="1432929"/>
        <a:ext cx="1433079" cy="1432929"/>
      </dsp:txXfrm>
    </dsp:sp>
    <dsp:sp modelId="{83710697-4B84-4E8C-BADD-A0F1424E0280}">
      <dsp:nvSpPr>
        <dsp:cNvPr id="0" name=""/>
        <dsp:cNvSpPr/>
      </dsp:nvSpPr>
      <dsp:spPr>
        <a:xfrm>
          <a:off x="4548298" y="214939"/>
          <a:ext cx="1192913" cy="11929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0F1A23-D1EC-43E8-9B72-2F6DF71677C6}">
      <dsp:nvSpPr>
        <dsp:cNvPr id="0" name=""/>
        <dsp:cNvSpPr/>
      </dsp:nvSpPr>
      <dsp:spPr>
        <a:xfrm>
          <a:off x="5904287" y="0"/>
          <a:ext cx="1433079" cy="358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Анализ работы предметных и конфликтных комиссий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5904287" y="1432929"/>
        <a:ext cx="1433079" cy="1432929"/>
      </dsp:txXfrm>
    </dsp:sp>
    <dsp:sp modelId="{B15587FD-5975-4B9C-AB3D-8A39199D8AB6}">
      <dsp:nvSpPr>
        <dsp:cNvPr id="0" name=""/>
        <dsp:cNvSpPr/>
      </dsp:nvSpPr>
      <dsp:spPr>
        <a:xfrm>
          <a:off x="6024370" y="214939"/>
          <a:ext cx="1192913" cy="119291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F30E63-897E-4740-A4C3-24EDA72A2DB9}">
      <dsp:nvSpPr>
        <dsp:cNvPr id="0" name=""/>
        <dsp:cNvSpPr/>
      </dsp:nvSpPr>
      <dsp:spPr>
        <a:xfrm>
          <a:off x="335077" y="2755640"/>
          <a:ext cx="6750377" cy="710304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openxmlformats.org/officeDocument/2006/relationships/image" Target="../media/image29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273" y="2452551"/>
            <a:ext cx="8054790" cy="2753294"/>
          </a:xfrm>
        </p:spPr>
        <p:txBody>
          <a:bodyPr>
            <a:noAutofit/>
          </a:bodyPr>
          <a:lstStyle/>
          <a:p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О профилактике нарушений порядка проведения государственной итоговой аттестации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по образовательным программам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среднего общего образования,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утвержденного приказом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Минпросвещения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РФ </a:t>
            </a:r>
            <a:b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и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Рособрнадзора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от </a:t>
            </a:r>
            <a:r>
              <a:rPr lang="ru-RU" sz="2000" b="1" i="1" kern="0" dirty="0">
                <a:solidFill>
                  <a:srgbClr val="C0000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7 ноября 2018 года </a:t>
            </a:r>
            <a:b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№ </a:t>
            </a: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190/1512</a:t>
            </a:r>
            <a: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/>
            </a:r>
            <a:b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8913"/>
            <a:ext cx="989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826" y="141316"/>
            <a:ext cx="7323512" cy="64839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риска ЕГЭ,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формируемые </a:t>
            </a:r>
            <a:b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службой по надзору в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образования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науки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4287410"/>
              </p:ext>
            </p:extLst>
          </p:nvPr>
        </p:nvGraphicFramePr>
        <p:xfrm>
          <a:off x="1537855" y="1313410"/>
          <a:ext cx="3383279" cy="538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48914"/>
              </p:ext>
            </p:extLst>
          </p:nvPr>
        </p:nvGraphicFramePr>
        <p:xfrm>
          <a:off x="1556826" y="866141"/>
          <a:ext cx="7304540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47436">
                  <a:extLst>
                    <a:ext uri="{9D8B030D-6E8A-4147-A177-3AD203B41FA5}">
                      <a16:colId xmlns:a16="http://schemas.microsoft.com/office/drawing/2014/main" val="3346803640"/>
                    </a:ext>
                  </a:extLst>
                </a:gridCol>
                <a:gridCol w="3857104">
                  <a:extLst>
                    <a:ext uri="{9D8B030D-6E8A-4147-A177-3AD203B41FA5}">
                      <a16:colId xmlns:a16="http://schemas.microsoft.com/office/drawing/2014/main" val="4197732215"/>
                    </a:ext>
                  </a:extLst>
                </a:gridCol>
              </a:tblGrid>
              <a:tr h="2643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 начало проведения ГИА-11, ЕГЭ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после проведения ГИА-11, ЕГЭ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91190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7606829"/>
              </p:ext>
            </p:extLst>
          </p:nvPr>
        </p:nvGraphicFramePr>
        <p:xfrm>
          <a:off x="5004262" y="1277851"/>
          <a:ext cx="3876076" cy="542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529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212475"/>
            <a:ext cx="7337368" cy="4791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риска ЕГЭ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48257195"/>
              </p:ext>
            </p:extLst>
          </p:nvPr>
        </p:nvGraphicFramePr>
        <p:xfrm>
          <a:off x="1524000" y="1937328"/>
          <a:ext cx="7337367" cy="358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66653" y="48432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анализа «зон риска» ЕГЭ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99" y="5635527"/>
            <a:ext cx="7337368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58 Порядка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 видеозаписи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— до 1 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года, следующего </a:t>
            </a:r>
            <a:b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годом проведения экзамена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наступления указанной даты материалы видеозаписи экзамена могут быть использованы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Рособрнадзором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выявления фактов нарушения Порядка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0" y="807539"/>
            <a:ext cx="7337368" cy="8799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анализа результатов ГИА </a:t>
            </a:r>
            <a:b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ЕГЭ с целью выявления и профилактики нарушений действующего законодательства 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273" y="2452551"/>
            <a:ext cx="8054790" cy="2753294"/>
          </a:xfrm>
        </p:spPr>
        <p:txBody>
          <a:bodyPr>
            <a:noAutofit/>
          </a:bodyPr>
          <a:lstStyle/>
          <a:p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О профилактике нарушений порядка проведения государственной итоговой аттестации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по образовательным программам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среднего общего образования,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утвержденного приказом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Минпросвещения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РФ </a:t>
            </a:r>
            <a:b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и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Рособрнадзора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от </a:t>
            </a:r>
            <a:r>
              <a:rPr lang="ru-RU" sz="2000" b="1" i="1" kern="0" dirty="0">
                <a:solidFill>
                  <a:srgbClr val="C0000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7 ноября 2018 года </a:t>
            </a:r>
            <a:b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№ </a:t>
            </a: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190/1512</a:t>
            </a:r>
            <a: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/>
            </a:r>
            <a:b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8913"/>
            <a:ext cx="989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8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89565" y="142676"/>
            <a:ext cx="6358271" cy="10994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Оснащение пункта проведения экзаменов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(далее – ППЭ)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5" y="3098495"/>
            <a:ext cx="360035" cy="187220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/>
                <a:ea typeface="+mn-ea"/>
                <a:cs typeface="+mn-cs"/>
              </a:rPr>
              <a:t>ВХОД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</p:txBody>
      </p:sp>
      <p:sp>
        <p:nvSpPr>
          <p:cNvPr id="11" name="Прямоугольник 3"/>
          <p:cNvSpPr/>
          <p:nvPr/>
        </p:nvSpPr>
        <p:spPr>
          <a:xfrm>
            <a:off x="578599" y="1431800"/>
            <a:ext cx="3244518" cy="2872570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/>
                <a:ea typeface="+mn-ea"/>
                <a:cs typeface="+mn-cs"/>
              </a:rPr>
              <a:t> 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</p:txBody>
      </p:sp>
      <p:sp>
        <p:nvSpPr>
          <p:cNvPr id="12" name="Прямоугольник 18"/>
          <p:cNvSpPr/>
          <p:nvPr/>
        </p:nvSpPr>
        <p:spPr>
          <a:xfrm>
            <a:off x="608865" y="4379443"/>
            <a:ext cx="3222418" cy="235446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хранения личных вещей участников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/>
                <a:ea typeface="+mn-ea"/>
                <a:cs typeface="+mn-cs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</p:txBody>
      </p:sp>
      <p:pic>
        <p:nvPicPr>
          <p:cNvPr id="13" name="Picture 6" descr="C:\Users\косатюк_п\Desktop\Для обучения\Картинки\270512-189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570" t="8273" r="43973" b="24994"/>
          <a:stretch>
            <a:fillRect/>
          </a:stretch>
        </p:blipFill>
        <p:spPr>
          <a:xfrm>
            <a:off x="772578" y="5149522"/>
            <a:ext cx="1024324" cy="11978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7" descr="C:\Users\косатюк_п\Desktop\Для обучения\Картинки\005_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63653" y="5118810"/>
            <a:ext cx="1556259" cy="11650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Прямоугольник 24"/>
          <p:cNvSpPr/>
          <p:nvPr/>
        </p:nvSpPr>
        <p:spPr>
          <a:xfrm>
            <a:off x="3923928" y="2360656"/>
            <a:ext cx="432044" cy="321816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/>
                <a:ea typeface="+mn-ea"/>
                <a:cs typeface="+mn-cs"/>
              </a:rPr>
              <a:t>ВХОД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/>
                <a:ea typeface="+mn-ea"/>
                <a:cs typeface="+mn-cs"/>
              </a:rPr>
              <a:t>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/>
                <a:ea typeface="+mn-ea"/>
                <a:cs typeface="+mn-cs"/>
              </a:rPr>
              <a:t>ППЭ</a:t>
            </a:r>
          </a:p>
        </p:txBody>
      </p:sp>
      <p:sp>
        <p:nvSpPr>
          <p:cNvPr id="16" name="Прямоугольник 5"/>
          <p:cNvSpPr/>
          <p:nvPr/>
        </p:nvSpPr>
        <p:spPr>
          <a:xfrm>
            <a:off x="4427981" y="2360656"/>
            <a:ext cx="1440161" cy="435767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</p:txBody>
      </p:sp>
      <p:sp>
        <p:nvSpPr>
          <p:cNvPr id="17" name="Прямоугольник 33"/>
          <p:cNvSpPr/>
          <p:nvPr/>
        </p:nvSpPr>
        <p:spPr>
          <a:xfrm>
            <a:off x="5940151" y="1431800"/>
            <a:ext cx="2954307" cy="127366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/>
                <a:ea typeface="+mn-ea"/>
                <a:cs typeface="+mn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Штаб ППЭ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6"/>
          <p:cNvSpPr/>
          <p:nvPr/>
        </p:nvSpPr>
        <p:spPr>
          <a:xfrm>
            <a:off x="5955031" y="2744577"/>
            <a:ext cx="2952332" cy="127464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7"/>
          <p:cNvSpPr/>
          <p:nvPr/>
        </p:nvSpPr>
        <p:spPr>
          <a:xfrm>
            <a:off x="5954043" y="4085298"/>
            <a:ext cx="2954307" cy="1346399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5" descr="C:\Users\косатюк_п\Desktop\Для обучения\Картинки\onlineыер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H="1">
            <a:off x="7310918" y="1527457"/>
            <a:ext cx="1445968" cy="11368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3" descr="C:\Users\косатюк_п\Desktop\Для обучения\Картинки\saf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969405" y="1999713"/>
            <a:ext cx="1008299" cy="6256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10"/>
          <p:cNvSpPr txBox="1"/>
          <p:nvPr/>
        </p:nvSpPr>
        <p:spPr>
          <a:xfrm>
            <a:off x="5927503" y="4085298"/>
            <a:ext cx="1839248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Аудитории для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осударственной итоговой аттестации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далее – ГИА)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5977144" y="2839025"/>
            <a:ext cx="1707268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Помещение для общественных наблюдателей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2" descr="C:\Users\косатюк_п\Documents\ГИА-11\Обучение специалистов ППЭ\moodle\для moodle\картинки\28581acb7cdb1a8633ee380834182d1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835039" y="1412535"/>
            <a:ext cx="544887" cy="49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Рисунок 3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9953" y="1439777"/>
            <a:ext cx="491070" cy="4365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11" descr="C:\Users\косатюк_п\Documents\ГИА-11\Обучение специалистов ППЭ\moodle\для moodle\картинки\zapret_nophoto (1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857599" y="1422277"/>
            <a:ext cx="523270" cy="4715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400393" y="1414290"/>
            <a:ext cx="500709" cy="454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7" descr="C:\Users\косатюк_п\Desktop\Для обучения\Картинки\4806850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525574" y="4292988"/>
            <a:ext cx="1326501" cy="9805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9" descr="C:\Users\косатюк_п\Desktop\Для обучения\Картинки\FreeGreatPicture.com-50281-wearing-police-weaponry-imag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4733767" y="5545072"/>
            <a:ext cx="895025" cy="11187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4539293" y="2430072"/>
            <a:ext cx="1234251" cy="1113550"/>
          </a:xfrm>
          <a:prstGeom prst="roundRect">
            <a:avLst>
              <a:gd name="adj" fmla="val 10000"/>
            </a:avLst>
          </a:prstGeom>
          <a:blipFill>
            <a:blip r:embed="rId13" cstate="print">
              <a:extLst/>
            </a:blip>
            <a:srcRect/>
            <a:stretch>
              <a:fillRect t="-8000" b="-8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408" y="3031317"/>
            <a:ext cx="1599245" cy="108837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085773" y="3171349"/>
            <a:ext cx="1649935" cy="85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Помещение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представителей СМИ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СМИ</a:t>
            </a:r>
          </a:p>
        </p:txBody>
      </p:sp>
      <p:sp>
        <p:nvSpPr>
          <p:cNvPr id="35" name="Прямоугольник 16"/>
          <p:cNvSpPr/>
          <p:nvPr/>
        </p:nvSpPr>
        <p:spPr>
          <a:xfrm>
            <a:off x="5977143" y="5490598"/>
            <a:ext cx="2952332" cy="1227732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6047576" y="5556676"/>
            <a:ext cx="1944215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Помещение для медицинских работников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5575" y="5556676"/>
            <a:ext cx="1359526" cy="10790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32" y="2864949"/>
            <a:ext cx="846511" cy="953815"/>
          </a:xfrm>
          <a:prstGeom prst="rect">
            <a:avLst/>
          </a:prstGeom>
        </p:spPr>
      </p:pic>
      <p:sp>
        <p:nvSpPr>
          <p:cNvPr id="39" name="TextBox 25"/>
          <p:cNvSpPr txBox="1"/>
          <p:nvPr/>
        </p:nvSpPr>
        <p:spPr>
          <a:xfrm>
            <a:off x="4426405" y="4940110"/>
            <a:ext cx="1441737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 охраны правопорядка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8" y="1641293"/>
            <a:ext cx="1282294" cy="975953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35787" y="1641293"/>
            <a:ext cx="190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Помещение для представителей образовательных организаций, сопровождающих обучающихся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5" y="3613038"/>
            <a:ext cx="976279" cy="9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410" y="142676"/>
            <a:ext cx="7223958" cy="75070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Соблюдение требований п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65 Порядка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58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Скругленный прямоугольник 8"/>
          <p:cNvSpPr/>
          <p:nvPr/>
        </p:nvSpPr>
        <p:spPr>
          <a:xfrm>
            <a:off x="1637410" y="998838"/>
            <a:ext cx="7223957" cy="2318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Участникам ГИА-11 ЗАПРЕЩЕНО: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иметь при себе средства связи, электронно-вычислительную технику, фото-, аудио- и видеоаппаратуру,                                               справочные материалы, письменные заметки                                                                   и иные средства хранения и передачи информации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общаться друг с другом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выносить из аудитории и ППЭ экзаменационные материалы на бумажном или электронном носителях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1637410" y="3422817"/>
            <a:ext cx="2732571" cy="33375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Участники ГИА-11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ДОЛЖНЫ: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соблюдать Порядок проведения ЕГЭ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выполнять экзаменационную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работу самостоятельно, без помощи посторонних лиц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неукоснительно следовать указаниям организаторов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0"/>
          <p:cNvSpPr/>
          <p:nvPr/>
        </p:nvSpPr>
        <p:spPr>
          <a:xfrm>
            <a:off x="4497573" y="3422817"/>
            <a:ext cx="4363796" cy="33375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 время экзамена на рабочем столе участника находятся: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кзаменационные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материалы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гелевая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или капиллярная ручка с чернилами черного цвета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окумент, удостоверяющий личность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средства обучения и воспитания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екарства и питание (при необходимости)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пециальные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технические средства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 необходимости)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листы бумаги для черновиков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Иные личные вещи участники ГИА-11 оставляют в специально отведенном месте для хранения личных вещей, расположенном до входа в ППЭ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6" y="1608674"/>
            <a:ext cx="793231" cy="10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9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Обеспечение информационной безопасности и объективности  проведения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ГИА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в ППЭ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2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888" y="2476500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C:\Users\косатюк_п\Desktop\Для обучения\Картинки\480685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338" y="4094163"/>
            <a:ext cx="2457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1908175"/>
            <a:ext cx="80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7"/>
          <p:cNvSpPr/>
          <p:nvPr/>
        </p:nvSpPr>
        <p:spPr>
          <a:xfrm>
            <a:off x="5229423" y="1588353"/>
            <a:ext cx="3692254" cy="4921994"/>
          </a:xfrm>
          <a:prstGeom prst="rect">
            <a:avLst/>
          </a:prstGeom>
          <a:solidFill>
            <a:schemeClr val="bg1"/>
          </a:solidFill>
          <a:ln w="25402" cap="flat">
            <a:solidFill>
              <a:srgbClr val="D9D9D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" descr="C:\Users\косатюк_п\Desktop\Для обучения\Картинки\saf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1295" y="2492420"/>
            <a:ext cx="10080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0"/>
          <p:cNvSpPr txBox="1"/>
          <p:nvPr/>
        </p:nvSpPr>
        <p:spPr>
          <a:xfrm>
            <a:off x="5265260" y="3731422"/>
            <a:ext cx="3574949" cy="2631490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Видеонаблюдение за ходом  экзамена в аудиториях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ППЭ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осуществляют: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/>
              <a:ea typeface="+mn-ea"/>
              <a:cs typeface="+mn-cs"/>
            </a:endParaRP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лица, присутствующие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ППЭ - общественные наблюдатели,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член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государственной экзаменационной комиссии (далее – ГЭК ),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руководитель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ППЭ, технический специалист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онлайн наблюдатели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29"/>
          <p:cNvSpPr/>
          <p:nvPr/>
        </p:nvSpPr>
        <p:spPr>
          <a:xfrm>
            <a:off x="5286418" y="1641542"/>
            <a:ext cx="2846387" cy="584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Видеонаблюдение 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штабе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аудиториях  ППЭ </a:t>
            </a:r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6545" y="1824038"/>
            <a:ext cx="80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424" y="2461919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33"/>
          <p:cNvSpPr/>
          <p:nvPr/>
        </p:nvSpPr>
        <p:spPr>
          <a:xfrm>
            <a:off x="1655784" y="4296986"/>
            <a:ext cx="3410723" cy="22133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srgbClr val="006A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24"/>
          <p:cNvSpPr/>
          <p:nvPr/>
        </p:nvSpPr>
        <p:spPr>
          <a:xfrm>
            <a:off x="1655784" y="1585915"/>
            <a:ext cx="3426979" cy="14062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угольник 26"/>
          <p:cNvSpPr>
            <a:spLocks noChangeArrowheads="1"/>
          </p:cNvSpPr>
          <p:nvPr/>
        </p:nvSpPr>
        <p:spPr bwMode="auto">
          <a:xfrm>
            <a:off x="1699304" y="1641542"/>
            <a:ext cx="2120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Стационарные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переносные металлоискатели</a:t>
            </a:r>
          </a:p>
        </p:txBody>
      </p:sp>
      <p:sp>
        <p:nvSpPr>
          <p:cNvPr id="56" name="Прямоугольник 35"/>
          <p:cNvSpPr/>
          <p:nvPr/>
        </p:nvSpPr>
        <p:spPr>
          <a:xfrm>
            <a:off x="1694743" y="4303049"/>
            <a:ext cx="3243089" cy="2062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оповещающие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ведении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видеонаблюдения,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запрете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средств связи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Прямоугольник 37"/>
          <p:cNvSpPr/>
          <p:nvPr/>
        </p:nvSpPr>
        <p:spPr>
          <a:xfrm>
            <a:off x="1637077" y="3079979"/>
            <a:ext cx="3435632" cy="1131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39"/>
          <p:cNvSpPr>
            <a:spLocks noChangeArrowheads="1"/>
          </p:cNvSpPr>
          <p:nvPr/>
        </p:nvSpPr>
        <p:spPr bwMode="auto">
          <a:xfrm>
            <a:off x="1699304" y="3096111"/>
            <a:ext cx="2244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Системы подавления сигналов подвижной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связи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Рисунок 4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5532" y="3148645"/>
            <a:ext cx="1292949" cy="9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3820205" y="5314950"/>
            <a:ext cx="1117628" cy="996525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/>
            </a:blip>
            <a:srcRect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62" name="Picture 5" descr="http://www.eliscom.ru/image/data/%D0%9F%D0%BE%D0%BB%D0%B5%D0%B7%D0%BD%D1%8B%D0%B5%20%D1%81%D1%82%D0%B0%D1%82%D1%8C%D0%B8/vedetsya_nabluden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5553" y="4364465"/>
            <a:ext cx="1170105" cy="8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Скругленный прямоугольник 62"/>
          <p:cNvSpPr/>
          <p:nvPr/>
        </p:nvSpPr>
        <p:spPr>
          <a:xfrm>
            <a:off x="3685532" y="1706486"/>
            <a:ext cx="1292950" cy="1143008"/>
          </a:xfrm>
          <a:prstGeom prst="roundRect">
            <a:avLst>
              <a:gd name="adj" fmla="val 10000"/>
            </a:avLst>
          </a:prstGeom>
          <a:blipFill>
            <a:blip r:embed="rId10" cstate="print">
              <a:extLst/>
            </a:blip>
            <a:srcRect/>
            <a:stretch>
              <a:fillRect t="-8000" b="-8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23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824" y="2614319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41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Вход участников ГИА-11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в ППЭ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9:00 по местному времени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5" name="Группа 6"/>
          <p:cNvGrpSpPr/>
          <p:nvPr/>
        </p:nvGrpSpPr>
        <p:grpSpPr>
          <a:xfrm>
            <a:off x="1664705" y="1336733"/>
            <a:ext cx="7225332" cy="1881728"/>
            <a:chOff x="337559" y="1371933"/>
            <a:chExt cx="8575646" cy="1989781"/>
          </a:xfrm>
        </p:grpSpPr>
        <p:sp>
          <p:nvSpPr>
            <p:cNvPr id="16" name="Пятиугольник 32"/>
            <p:cNvSpPr/>
            <p:nvPr/>
          </p:nvSpPr>
          <p:spPr>
            <a:xfrm>
              <a:off x="337559" y="1555897"/>
              <a:ext cx="3744413" cy="1632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9086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  <a:lin ang="16200000"/>
            </a:gradFill>
            <a:ln w="28575" cap="flat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720446" tIns="56007" rIns="664439" bIns="56007" anchor="ctr" anchorCtr="0" compatLnSpc="1">
              <a:noAutofit/>
            </a:bodyPr>
            <a:lstStyle/>
            <a:p>
              <a:pPr marL="266703" defTabSz="933446">
                <a:lnSpc>
                  <a:spcPct val="90000"/>
                </a:lnSpc>
                <a:spcAft>
                  <a:spcPts val="700"/>
                </a:spcAft>
                <a:tabLst>
                  <a:tab pos="133985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200" b="1" dirty="0">
                <a:solidFill>
                  <a:srgbClr val="173A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4" descr="C:\Users\косатюк_п\Documents\ГИА-11\Обучение специалистов ППЭ\moodle\для moodle\картинки\3_D_4_41.pn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59151" y="1923237"/>
              <a:ext cx="718711" cy="106080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Прямоугольник 27"/>
            <p:cNvSpPr/>
            <p:nvPr/>
          </p:nvSpPr>
          <p:spPr>
            <a:xfrm>
              <a:off x="6176675" y="1555897"/>
              <a:ext cx="2736530" cy="1632897"/>
            </a:xfrm>
            <a:prstGeom prst="rect">
              <a:avLst/>
            </a:pr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  <a:lin ang="16200000"/>
            </a:gradFill>
            <a:ln w="28575" cap="flat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720446" tIns="56007" rIns="664439" bIns="56007" anchor="ctr" anchorCtr="0" compatLnSpc="1">
              <a:noAutofit/>
            </a:bodyPr>
            <a:lstStyle/>
            <a:p>
              <a:pPr algn="ctr" defTabSz="933446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5"/>
            <p:cNvSpPr/>
            <p:nvPr/>
          </p:nvSpPr>
          <p:spPr>
            <a:xfrm>
              <a:off x="2622014" y="1540654"/>
              <a:ext cx="4563002" cy="16602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2169"/>
                <a:gd name="f7" fmla="val 1272867"/>
                <a:gd name="f8" fmla="val 2545736"/>
                <a:gd name="f9" fmla="val 636434"/>
                <a:gd name="f10" fmla="+- 0 0 -90"/>
                <a:gd name="f11" fmla="*/ f3 1 3182169"/>
                <a:gd name="f12" fmla="*/ f4 1 1272867"/>
                <a:gd name="f13" fmla="+- f7 0 f5"/>
                <a:gd name="f14" fmla="+- f6 0 f5"/>
                <a:gd name="f15" fmla="*/ f10 f0 1"/>
                <a:gd name="f16" fmla="*/ f14 1 3182169"/>
                <a:gd name="f17" fmla="*/ f13 1 1272867"/>
                <a:gd name="f18" fmla="*/ 0 f14 1"/>
                <a:gd name="f19" fmla="*/ 0 f13 1"/>
                <a:gd name="f20" fmla="*/ 2545736 f14 1"/>
                <a:gd name="f21" fmla="*/ 3182169 f14 1"/>
                <a:gd name="f22" fmla="*/ 636434 f13 1"/>
                <a:gd name="f23" fmla="*/ 1272867 f13 1"/>
                <a:gd name="f24" fmla="*/ 636434 f14 1"/>
                <a:gd name="f25" fmla="*/ f15 1 f2"/>
                <a:gd name="f26" fmla="*/ f18 1 3182169"/>
                <a:gd name="f27" fmla="*/ f19 1 1272867"/>
                <a:gd name="f28" fmla="*/ f20 1 3182169"/>
                <a:gd name="f29" fmla="*/ f21 1 3182169"/>
                <a:gd name="f30" fmla="*/ f22 1 1272867"/>
                <a:gd name="f31" fmla="*/ f23 1 1272867"/>
                <a:gd name="f32" fmla="*/ f24 1 3182169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3182169" h="1272867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4F81BD"/>
              </a:solidFill>
              <a:prstDash val="solid"/>
              <a:miter/>
            </a:ln>
          </p:spPr>
          <p:txBody>
            <a:bodyPr vert="horz" wrap="square" lIns="720446" tIns="56007" rIns="664439" bIns="56007" anchor="t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8" descr="C:\Users\косатюк_п\Documents\ГИА-11\Обучение специалистов ППЭ\moodle\для moodle\картинки\1f241ac0a75e4a25bdae813f12defbd3.jp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588852" y="1998284"/>
              <a:ext cx="589476" cy="52719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146878" y="2520425"/>
              <a:ext cx="551827" cy="46361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5" name="Picture 11" descr="C:\Users\косатюк_п\Documents\ГИА-11\Обучение специалистов ППЭ\moodle\для moodle\картинки\zapret_nophoto (1).pn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3588852" y="2521958"/>
              <a:ext cx="532134" cy="47949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6" name="Picture 12" descr="C:\Users\косатюк_п\Documents\ГИА-11\Обучение специалистов ППЭ\moodle\для moodle\картинки\28581acb7cdb1a8633ee380834182d1e.pn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4135374" y="1996074"/>
              <a:ext cx="559119" cy="5038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7" name="Скругленный прямоугольник 19"/>
            <p:cNvSpPr/>
            <p:nvPr/>
          </p:nvSpPr>
          <p:spPr>
            <a:xfrm>
              <a:off x="2846875" y="1509403"/>
              <a:ext cx="3490108" cy="540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1" dirty="0">
                  <a:solidFill>
                    <a:srgbClr val="173A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проверяют наличие у участников </a:t>
              </a:r>
              <a:r>
                <a:rPr lang="ru-RU" sz="1200" b="1" dirty="0" smtClean="0">
                  <a:solidFill>
                    <a:srgbClr val="173A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ГИА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запрещенных средств</a:t>
              </a:r>
            </a:p>
          </p:txBody>
        </p:sp>
        <p:pic>
          <p:nvPicPr>
            <p:cNvPr id="30" name="Picture 2" descr="C:\Users\косатюк_п\Documents\ГИА-11\Обучение специалистов ППЭ\moodle\для moodle\картинки\7558303-3d-man-security-inspector-at-gate-icon-metal-detector.jp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4688535" y="1371933"/>
              <a:ext cx="1989781" cy="198978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3" descr="C:\Users\косатюк_п\Documents\ГИА-11\Обучение специалистов ППЭ\moodle\для moodle\картинки\run2.jp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5875066" y="2309306"/>
              <a:ext cx="477472" cy="69214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2292200" y="1710941"/>
            <a:ext cx="1635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Работники, осуществляющие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охрану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правопорядка, совместно с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организаторами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7" descr="C:\Users\косатюк_п\Desktop\Для обучения\Картинки\4806850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491767" y="2011023"/>
            <a:ext cx="1369600" cy="10124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147177" y="1638300"/>
            <a:ext cx="1501523" cy="253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 в ППЭ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2547" y="3251968"/>
            <a:ext cx="7225332" cy="7369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9012" y="3250221"/>
            <a:ext cx="7198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появлении сигнала металлоискателя работник,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осуществляющий охрану правопорядка, а также организатор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предлагают</a:t>
            </a:r>
            <a:r>
              <a:rPr lang="ru-RU" sz="14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участнику ГИА показать предмет, вызывающий сигнал</a:t>
            </a:r>
          </a:p>
        </p:txBody>
      </p:sp>
      <p:sp>
        <p:nvSpPr>
          <p:cNvPr id="34" name="Скругленный прямоугольник 22"/>
          <p:cNvSpPr/>
          <p:nvPr/>
        </p:nvSpPr>
        <p:spPr>
          <a:xfrm>
            <a:off x="1662547" y="4248150"/>
            <a:ext cx="3456017" cy="2333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6" descr="C:\Users\косатюк_п\Documents\ГИА-11\Обучение специалистов ППЭ\moodle\для moodle\картинки\camera-icon-hi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907245" y="4714383"/>
            <a:ext cx="1008107" cy="10081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21" descr="C:\Users\косатюк_п\AppData\Roaming\Skype\polinakosatyuk\media_messaging\media_cache\^FF20AEAC1AD0EA3F756225C4C8CE76F6D5B1284DF087BF2870^pimgpsh_fullsize_dist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3546826">
            <a:off x="2032715" y="4841862"/>
            <a:ext cx="473833" cy="833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23" descr="C:\Users\косатюк_п\Documents\ГИА-11\Обучение специалистов ППЭ\moodle\для moodle\картинки\400_F_4355782_VIxSBMULVOXixykDNj2J4RKfzfReUpDp_PXP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4073497" y="4859206"/>
            <a:ext cx="936107" cy="718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2044578" y="5853870"/>
            <a:ext cx="2838449" cy="639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частнику ГИА необходимо сдать его сопровождающему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61443" y="4409791"/>
            <a:ext cx="3058224" cy="253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это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запрещенное средство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4"/>
          <p:cNvSpPr/>
          <p:nvPr/>
        </p:nvSpPr>
        <p:spPr>
          <a:xfrm>
            <a:off x="5500595" y="4233178"/>
            <a:ext cx="3387284" cy="23485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flat">
            <a:solidFill>
              <a:srgbClr val="173A8D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 smtClean="0">
                <a:solidFill>
                  <a:srgbClr val="C00000"/>
                </a:solidFill>
                <a:uFillTx/>
                <a:latin typeface="Cambria" pitchFamily="18"/>
              </a:rPr>
              <a:t> </a:t>
            </a:r>
            <a:endParaRPr lang="ru-RU" sz="1800" b="1" i="0" u="none" strike="noStrike" kern="1200" cap="none" spc="0" baseline="0" dirty="0">
              <a:solidFill>
                <a:srgbClr val="C00000"/>
              </a:solidFill>
              <a:uFillTx/>
              <a:latin typeface="Cambria" pitchFamily="18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mbria" pitchFamily="18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mbria" pitchFamily="18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74935" y="4452311"/>
            <a:ext cx="3058224" cy="192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отказа от сдачи запрещенного средства участник ГИА в ППЭ 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ППЭ 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присутствии члена ГЭК составляет акт о не допуске 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ППЭ в 2-х экземплярах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1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167" y="155338"/>
            <a:ext cx="7444153" cy="36076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Типичные нарушения при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проведении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ГИА-11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4934"/>
              </p:ext>
            </p:extLst>
          </p:nvPr>
        </p:nvGraphicFramePr>
        <p:xfrm>
          <a:off x="1559167" y="1573941"/>
          <a:ext cx="7444153" cy="5227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20350">
                  <a:extLst>
                    <a:ext uri="{9D8B030D-6E8A-4147-A177-3AD203B41FA5}">
                      <a16:colId xmlns:a16="http://schemas.microsoft.com/office/drawing/2014/main" val="1371895257"/>
                    </a:ext>
                  </a:extLst>
                </a:gridCol>
                <a:gridCol w="1407932">
                  <a:extLst>
                    <a:ext uri="{9D8B030D-6E8A-4147-A177-3AD203B41FA5}">
                      <a16:colId xmlns:a16="http://schemas.microsoft.com/office/drawing/2014/main" val="1124537614"/>
                    </a:ext>
                  </a:extLst>
                </a:gridCol>
                <a:gridCol w="1415871">
                  <a:extLst>
                    <a:ext uri="{9D8B030D-6E8A-4147-A177-3AD203B41FA5}">
                      <a16:colId xmlns:a16="http://schemas.microsoft.com/office/drawing/2014/main" val="2753624103"/>
                    </a:ext>
                  </a:extLst>
                </a:gridCol>
              </a:tblGrid>
              <a:tr h="921103"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Характер нарушения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Нарушения Порядка ГИА-11, допущенные участниками экзамена в 2021 году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 территории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95876"/>
                  </a:ext>
                </a:extLst>
              </a:tr>
              <a:tr h="297130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ХМАО – Югры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 Сургута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0526"/>
                  </a:ext>
                </a:extLst>
              </a:tr>
              <a:tr h="757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Наличие справочных материалов, письменных заметок (в том числе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руке и их использование </a:t>
                      </a:r>
                      <a:b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аудитории)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70420"/>
                  </a:ext>
                </a:extLst>
              </a:tr>
              <a:tr h="445695"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Наличие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 средств подвижной связи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74412"/>
                  </a:ext>
                </a:extLst>
              </a:tr>
              <a:tr h="534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Вынос из аудитории и ППЭ экзаменационных материалов на бумажном и электронном носителях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62505"/>
                  </a:ext>
                </a:extLst>
              </a:tr>
              <a:tr h="534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Наличие предмета, не разрешенного </a:t>
                      </a:r>
                      <a:b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</a:b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к использованию на экзамене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89388"/>
                  </a:ext>
                </a:extLst>
              </a:tr>
              <a:tr h="534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Выполнение экзаменационной работы после окончания установленного времени на экзамене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54697"/>
                  </a:ext>
                </a:extLst>
              </a:tr>
              <a:tr h="534834"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Общение между участниками </a:t>
                      </a:r>
                    </a:p>
                    <a:p>
                      <a:pPr marL="0" lvl="0" indent="0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(в том числе невербальное)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6550"/>
                  </a:ext>
                </a:extLst>
              </a:tr>
              <a:tr h="534834"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Перемещение участников по ППЭ </a:t>
                      </a:r>
                    </a:p>
                    <a:p>
                      <a:pPr marL="0" lvl="0" indent="0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без сопровождения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8315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59168" y="567383"/>
            <a:ext cx="744415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всех экзаменов, прошедших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мая по 21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2021 года, </a:t>
            </a:r>
            <a:b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удалено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нарушения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817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ЕГЭ,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</a:t>
            </a:r>
            <a:b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за мобильные телефоны,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за шпаргалки,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ru-RU" sz="1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за иные 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(данные </a:t>
            </a:r>
            <a:r>
              <a:rPr lang="ru-RU" sz="1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5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Меры, принимаемые в отношении участников ГИА-11, в случае нарушения Порядка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79166"/>
              </p:ext>
            </p:extLst>
          </p:nvPr>
        </p:nvGraphicFramePr>
        <p:xfrm>
          <a:off x="1698506" y="2550826"/>
          <a:ext cx="7162861" cy="40204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2669">
                  <a:extLst>
                    <a:ext uri="{9D8B030D-6E8A-4147-A177-3AD203B41FA5}">
                      <a16:colId xmlns:a16="http://schemas.microsoft.com/office/drawing/2014/main" val="888385935"/>
                    </a:ext>
                  </a:extLst>
                </a:gridCol>
                <a:gridCol w="5060192">
                  <a:extLst>
                    <a:ext uri="{9D8B030D-6E8A-4147-A177-3AD203B41FA5}">
                      <a16:colId xmlns:a16="http://schemas.microsoft.com/office/drawing/2014/main" val="3312165946"/>
                    </a:ext>
                  </a:extLst>
                </a:gridCol>
              </a:tblGrid>
              <a:tr h="102519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лица, нарушившего Порядок, составляется в штабе ППЭ в зоне видимости камер видеонаблюдения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43248"/>
                  </a:ext>
                </a:extLst>
              </a:tr>
              <a:tr h="102519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бланке регистрации участника ГИА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ставится соответствующая отметка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03560"/>
                  </a:ext>
                </a:extLst>
              </a:tr>
              <a:tr h="102519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направляется </a:t>
                      </a:r>
                      <a:b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ГЭК для рассмотрения и последующего направления в РЦОИ для учета при обработке экзаменационных работ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35621"/>
                  </a:ext>
                </a:extLst>
              </a:tr>
              <a:tr h="9128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установлении фактов нарушения Порядка участником ГИА председатель ГЭК принимает решение об аннулировании его результата ГИА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соответствующему учебному предмету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09676"/>
                  </a:ext>
                </a:extLst>
              </a:tr>
            </a:tbl>
          </a:graphicData>
        </a:graphic>
      </p:graphicFrame>
      <p:pic>
        <p:nvPicPr>
          <p:cNvPr id="17" name="Picture 3" descr="C:\Users\косатюк_п\Desktop\Для обучения\Картинки\d-ма-ые-ю-и-конф-икт-изображение-d-на-бе-ой-пре-посы-ке-29813469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10230"/>
          <a:stretch>
            <a:fillRect/>
          </a:stretch>
        </p:blipFill>
        <p:spPr>
          <a:xfrm>
            <a:off x="1945988" y="2608739"/>
            <a:ext cx="1498110" cy="9280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Выноска со стрелкой вниз 19"/>
          <p:cNvSpPr/>
          <p:nvPr/>
        </p:nvSpPr>
        <p:spPr>
          <a:xfrm>
            <a:off x="1662546" y="1405132"/>
            <a:ext cx="7183506" cy="112095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02329" y="1507901"/>
            <a:ext cx="7183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600" b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ru-RU" sz="1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допустившие нарушение Порядка, </a:t>
            </a: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удаляются </a:t>
            </a:r>
            <a:r>
              <a:rPr lang="ru-RU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экзамена</a:t>
            </a:r>
            <a:endParaRPr lang="ru-RU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76" y="4635242"/>
            <a:ext cx="1489755" cy="10242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55" y="3615862"/>
            <a:ext cx="729099" cy="9290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12" y="3563166"/>
            <a:ext cx="1019380" cy="10193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81" y="5754333"/>
            <a:ext cx="521101" cy="7513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51" y="5749807"/>
            <a:ext cx="552203" cy="7739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96" y="5749807"/>
            <a:ext cx="532398" cy="678384"/>
          </a:xfrm>
          <a:prstGeom prst="rect">
            <a:avLst/>
          </a:prstGeom>
        </p:spPr>
      </p:pic>
      <p:sp>
        <p:nvSpPr>
          <p:cNvPr id="31" name="Умножение 30"/>
          <p:cNvSpPr/>
          <p:nvPr/>
        </p:nvSpPr>
        <p:spPr>
          <a:xfrm>
            <a:off x="2154262" y="5790816"/>
            <a:ext cx="1019380" cy="6783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Меры</a:t>
            </a:r>
            <a:r>
              <a:rPr lang="ru-RU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принимаемые </a:t>
            </a:r>
            <a:r>
              <a:rPr lang="ru-RU" sz="2000" b="1" dirty="0">
                <a:solidFill>
                  <a:srgbClr val="C00000"/>
                </a:solidFill>
                <a:latin typeface="Calibri"/>
              </a:rPr>
              <a:t>в отношении участников ГИА-11, в случае нарушения Порядка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43" y="175177"/>
            <a:ext cx="798021" cy="104432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9600"/>
              </p:ext>
            </p:extLst>
          </p:nvPr>
        </p:nvGraphicFramePr>
        <p:xfrm>
          <a:off x="1662543" y="2218815"/>
          <a:ext cx="7198822" cy="45276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97204">
                  <a:extLst>
                    <a:ext uri="{9D8B030D-6E8A-4147-A177-3AD203B41FA5}">
                      <a16:colId xmlns:a16="http://schemas.microsoft.com/office/drawing/2014/main" val="1145509291"/>
                    </a:ext>
                  </a:extLst>
                </a:gridCol>
                <a:gridCol w="1301618">
                  <a:extLst>
                    <a:ext uri="{9D8B030D-6E8A-4147-A177-3AD203B41FA5}">
                      <a16:colId xmlns:a16="http://schemas.microsoft.com/office/drawing/2014/main" val="1460976859"/>
                    </a:ext>
                  </a:extLst>
                </a:gridCol>
              </a:tblGrid>
              <a:tr h="269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Административная ответственность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Федеральный закон от 30.12.2001 № 195 «Кодекс Российской Федерации об административных правонарушениях»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Нарушение установленного порядка проведения ГИА квалифицируется как административное правонарушение, ответственность за которое предусмотрена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частью 4 статьи 19.30 Кодекса Российской Федерации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административных правонарушениях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Возраст, по достижении которого наступает административная ответственность, - это 16 лет.</a:t>
                      </a:r>
                      <a:endPara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Batang" pitchFamily="1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Влечет наложение административного штрафа: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граждан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3000 – 5000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671234"/>
                  </a:ext>
                </a:extLst>
              </a:tr>
              <a:tr h="170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Уголовная ответственность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отношении лица, пришедшего на экзамен вместо участника экзамена, возбуждается уголовное дело по п.3 ст.327 УК РФ —                     за использование заведомо подложного документа грозит штраф 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80 тыс. рублей, до 240 часов обязательных работ или до полугода ареста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97312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16" y="2619016"/>
            <a:ext cx="1271847" cy="1952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17" y="5070764"/>
            <a:ext cx="1271847" cy="1675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2543" y="1272882"/>
            <a:ext cx="7198821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случае нарушения порядка проведения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ЕГЭ умысел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лиц,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нарушивших, заключается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том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что каждый из них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ознакомлен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порядком, знает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 требования, предупрежден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ответственности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 нарушение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причём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 роспись.</a:t>
            </a:r>
          </a:p>
        </p:txBody>
      </p:sp>
    </p:spTree>
    <p:extLst>
      <p:ext uri="{BB962C8B-B14F-4D97-AF65-F5344CB8AC3E}">
        <p14:creationId xmlns:p14="http://schemas.microsoft.com/office/powerpoint/2010/main" val="389284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2676"/>
            <a:ext cx="642937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Повторный допуск участников ГИА-11, нарушивших Порядок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606192" y="1861119"/>
            <a:ext cx="7337368" cy="28137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2000" b="1" u="sng" dirty="0">
                <a:solidFill>
                  <a:srgbClr val="C00000"/>
                </a:solidFill>
              </a:rPr>
              <a:t>Пункт 94 Порядка </a:t>
            </a:r>
          </a:p>
          <a:p>
            <a:pPr lvl="0" indent="457200" algn="just"/>
            <a:r>
              <a:rPr lang="ru-RU" sz="2000" b="1" dirty="0">
                <a:solidFill>
                  <a:srgbClr val="002060"/>
                </a:solidFill>
              </a:rPr>
              <a:t>Участникам ЕГЭ, чьи результаты ЕГЭ по учебным предметам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 текущем учебном году были аннулированы по решению председателя ГЭК в случае выявления фактов нарушения настоящего Порядка, предоставляется право участия в ЕГЭ по учебным предметам, по которым было принято решение об аннулировании результатов, </a:t>
            </a:r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>
                <a:solidFill>
                  <a:srgbClr val="C00000"/>
                </a:solidFill>
              </a:rPr>
              <a:t>ранее чем через год с года аннулирования результатов ЕГЭ</a:t>
            </a:r>
            <a:r>
              <a:rPr lang="ru-RU" sz="2000" b="1" dirty="0">
                <a:solidFill>
                  <a:srgbClr val="002060"/>
                </a:solidFill>
              </a:rPr>
              <a:t> в сроки </a:t>
            </a: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формах, устанавливаемых настоящим Порядком.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30" y="4980398"/>
            <a:ext cx="1317661" cy="1317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29" y="4709470"/>
            <a:ext cx="1859515" cy="18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5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5094</TotalTime>
  <Words>1294</Words>
  <Application>Microsoft Office PowerPoint</Application>
  <PresentationFormat>Экран (4:3)</PresentationFormat>
  <Paragraphs>173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Batang</vt:lpstr>
      <vt:lpstr>Calibri</vt:lpstr>
      <vt:lpstr>Calibri Light</vt:lpstr>
      <vt:lpstr>Cambria</vt:lpstr>
      <vt:lpstr>Office Theme</vt:lpstr>
      <vt:lpstr>    О профилактике нарушений порядка проведения государственной итоговой аттестации  по образовательным программам  среднего общего образования, утвержденного приказом Минпросвещения РФ  и Рособрнадзора от  7 ноября 2018 года  № 190/1512 </vt:lpstr>
      <vt:lpstr>Оснащение пункта проведения экзаменов (далее – ППЭ)</vt:lpstr>
      <vt:lpstr>  Соблюдение требований п. 65 Порядка  </vt:lpstr>
      <vt:lpstr> Обеспечение информационной безопасности и объективности  проведения ГИА в ППЭ </vt:lpstr>
      <vt:lpstr> Вход участников ГИА-11 в ППЭ с 9:00 по местному времени </vt:lpstr>
      <vt:lpstr>Типичные нарушения при проведении ГИА-11</vt:lpstr>
      <vt:lpstr> Меры, принимаемые в отношении участников ГИА-11, в случае нарушения Порядка  </vt:lpstr>
      <vt:lpstr>Меры, принимаемые в отношении участников ГИА-11, в случае нарушения Порядка</vt:lpstr>
      <vt:lpstr>Повторный допуск участников ГИА-11, нарушивших Порядок</vt:lpstr>
      <vt:lpstr> Зоны риска ЕГЭ, формируемые  Федеральной службой по надзору в сфере образования и науки </vt:lpstr>
      <vt:lpstr>Зоны риска ЕГЭ</vt:lpstr>
      <vt:lpstr>    О профилактике нарушений порядка проведения государственной итоговой аттестации  по образовательным программам  среднего общего образования, утвержденного приказом Минпросвещения РФ  и Рособрнадзора от  7 ноября 2018 года  № 190/1512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Базарова Елена Ивановна</cp:lastModifiedBy>
  <cp:revision>321</cp:revision>
  <cp:lastPrinted>2021-12-23T06:58:53Z</cp:lastPrinted>
  <dcterms:created xsi:type="dcterms:W3CDTF">2016-11-18T14:12:19Z</dcterms:created>
  <dcterms:modified xsi:type="dcterms:W3CDTF">2021-12-27T06:20:31Z</dcterms:modified>
</cp:coreProperties>
</file>