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70" r:id="rId10"/>
    <p:sldId id="269" r:id="rId11"/>
    <p:sldId id="268" r:id="rId12"/>
    <p:sldId id="278" r:id="rId13"/>
    <p:sldId id="266" r:id="rId14"/>
    <p:sldId id="265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E3F59"/>
    <a:srgbClr val="4FC4DD"/>
    <a:srgbClr val="88B954"/>
    <a:srgbClr val="194291"/>
    <a:srgbClr val="DA251C"/>
    <a:srgbClr val="00AAE7"/>
    <a:srgbClr val="355E19"/>
    <a:srgbClr val="F8C401"/>
    <a:srgbClr val="B5C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97875D-E297-4CBC-8A8D-C19F11E6CAB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F08815-34B3-4802-A493-54F0BCF7CF28}">
      <dgm:prSet phldrT="[Текст]" custT="1"/>
      <dgm:spPr>
        <a:solidFill>
          <a:srgbClr val="00B050">
            <a:alpha val="32000"/>
          </a:srgbClr>
        </a:solidFill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«Социальная среда»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C7637F34-3880-4EAC-9140-AF6C386D0331}" type="parTrans" cxnId="{12AE7B90-AD75-4E4D-A9EF-36B850876A24}">
      <dgm:prSet/>
      <dgm:spPr/>
      <dgm:t>
        <a:bodyPr/>
        <a:lstStyle/>
        <a:p>
          <a:endParaRPr lang="ru-RU" sz="1600"/>
        </a:p>
      </dgm:t>
    </dgm:pt>
    <dgm:pt modelId="{6CA3B8DB-022F-4B9A-AC3A-432127FA0FE6}" type="sibTrans" cxnId="{12AE7B90-AD75-4E4D-A9EF-36B850876A24}">
      <dgm:prSet/>
      <dgm:spPr/>
      <dgm:t>
        <a:bodyPr/>
        <a:lstStyle/>
        <a:p>
          <a:endParaRPr lang="ru-RU" sz="1600"/>
        </a:p>
      </dgm:t>
    </dgm:pt>
    <dgm:pt modelId="{072B7076-F943-48B1-ACEC-2EF3D3E6CCFB}">
      <dgm:prSet phldrT="[Текст]" custT="1"/>
      <dgm:spPr>
        <a:solidFill>
          <a:schemeClr val="accent2">
            <a:lumMod val="20000"/>
            <a:lumOff val="80000"/>
            <a:alpha val="32000"/>
          </a:schemeClr>
        </a:solidFill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«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Образование, воспитание, молодежная политика»; 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27F87351-4C33-4FE5-9AA5-4285DEEB7577}" type="parTrans" cxnId="{53DB27E4-FA69-4427-995C-0D24A0876D40}">
      <dgm:prSet/>
      <dgm:spPr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/>
        </a:p>
      </dgm:t>
    </dgm:pt>
    <dgm:pt modelId="{3504A22A-9BB7-4E5B-AC58-EB69963BFFC5}" type="sibTrans" cxnId="{53DB27E4-FA69-4427-995C-0D24A0876D40}">
      <dgm:prSet/>
      <dgm:spPr/>
      <dgm:t>
        <a:bodyPr/>
        <a:lstStyle/>
        <a:p>
          <a:endParaRPr lang="ru-RU" sz="1600"/>
        </a:p>
      </dgm:t>
    </dgm:pt>
    <dgm:pt modelId="{8B3D31DD-F11F-4DD6-9546-D61337E9AB92}">
      <dgm:prSet phldrT="[Текст]" custT="1"/>
      <dgm:spPr>
        <a:solidFill>
          <a:srgbClr val="FFC000">
            <a:alpha val="32000"/>
          </a:srgbClr>
        </a:solidFill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«Социальная поддержка» 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81343DDE-CA46-4D1D-8882-38DCAF3B4611}" type="parTrans" cxnId="{BABB53BA-6EE9-43F8-89FA-AB05662F1309}">
      <dgm:prSet/>
      <dgm:spPr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/>
        </a:p>
      </dgm:t>
    </dgm:pt>
    <dgm:pt modelId="{C185ABF3-A3F3-40B9-8B22-D1082E9F8106}" type="sibTrans" cxnId="{BABB53BA-6EE9-43F8-89FA-AB05662F1309}">
      <dgm:prSet/>
      <dgm:spPr/>
      <dgm:t>
        <a:bodyPr/>
        <a:lstStyle/>
        <a:p>
          <a:endParaRPr lang="ru-RU" sz="1600"/>
        </a:p>
      </dgm:t>
    </dgm:pt>
    <dgm:pt modelId="{9BE91391-9033-4C00-A663-39F85BC900FA}">
      <dgm:prSet phldrT="[Текст]" custT="1"/>
      <dgm:spPr>
        <a:solidFill>
          <a:schemeClr val="accent1">
            <a:hueOff val="0"/>
            <a:satOff val="0"/>
            <a:lumOff val="0"/>
            <a:alpha val="32000"/>
          </a:schemeClr>
        </a:solidFill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«Культура»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D8EA3A1D-924A-4310-8A34-B76E1D8A6A51}" type="parTrans" cxnId="{5A0066E6-7CD2-41B7-89E9-1226ECE4E5C6}">
      <dgm:prSet/>
      <dgm:spPr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/>
        </a:p>
      </dgm:t>
    </dgm:pt>
    <dgm:pt modelId="{959DB9B6-E5E4-49A5-A2E0-96157CAA3A6E}" type="sibTrans" cxnId="{5A0066E6-7CD2-41B7-89E9-1226ECE4E5C6}">
      <dgm:prSet/>
      <dgm:spPr/>
      <dgm:t>
        <a:bodyPr/>
        <a:lstStyle/>
        <a:p>
          <a:endParaRPr lang="ru-RU" sz="1600"/>
        </a:p>
      </dgm:t>
    </dgm:pt>
    <dgm:pt modelId="{74AB7A6D-CD57-4812-A5C9-216131B6783E}">
      <dgm:prSet phldrT="[Текст]" custT="1"/>
      <dgm:spPr>
        <a:solidFill>
          <a:srgbClr val="CC00FF">
            <a:alpha val="31765"/>
          </a:srgbClr>
        </a:solidFill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«Физическая культура и спорт»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94A41243-1FDF-4CDF-B7D8-76B7397B8B9E}" type="parTrans" cxnId="{363B8AB9-018F-4754-8E54-D0C546DEE4C4}">
      <dgm:prSet/>
      <dgm:spPr>
        <a:ln w="2222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 sz="1600"/>
        </a:p>
      </dgm:t>
    </dgm:pt>
    <dgm:pt modelId="{BE49FCAE-63E9-4E46-8E33-2A60992538FB}" type="sibTrans" cxnId="{363B8AB9-018F-4754-8E54-D0C546DEE4C4}">
      <dgm:prSet/>
      <dgm:spPr/>
      <dgm:t>
        <a:bodyPr/>
        <a:lstStyle/>
        <a:p>
          <a:endParaRPr lang="ru-RU" sz="1600"/>
        </a:p>
      </dgm:t>
    </dgm:pt>
    <dgm:pt modelId="{8DA1A72E-15CC-4C00-8BF5-CF7A97367C60}" type="pres">
      <dgm:prSet presAssocID="{4697875D-E297-4CBC-8A8D-C19F11E6CA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72DA30-9B72-496B-BE6C-85A4E74AF802}" type="pres">
      <dgm:prSet presAssocID="{23F08815-34B3-4802-A493-54F0BCF7CF28}" presName="hierRoot1" presStyleCnt="0">
        <dgm:presLayoutVars>
          <dgm:hierBranch val="init"/>
        </dgm:presLayoutVars>
      </dgm:prSet>
      <dgm:spPr/>
    </dgm:pt>
    <dgm:pt modelId="{882BCA36-BDE2-4D8D-9212-DA827C641A91}" type="pres">
      <dgm:prSet presAssocID="{23F08815-34B3-4802-A493-54F0BCF7CF28}" presName="rootComposite1" presStyleCnt="0"/>
      <dgm:spPr/>
    </dgm:pt>
    <dgm:pt modelId="{51D57411-CFA1-4CAF-8AD3-28AF4CE5AE6C}" type="pres">
      <dgm:prSet presAssocID="{23F08815-34B3-4802-A493-54F0BCF7CF28}" presName="rootText1" presStyleLbl="node0" presStyleIdx="0" presStyleCnt="1" custScaleX="72768" custLinFactNeighborX="-75202" custLinFactNeighborY="-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EB09F9-F263-4C75-8255-1C280838C6EF}" type="pres">
      <dgm:prSet presAssocID="{23F08815-34B3-4802-A493-54F0BCF7CF2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FFB4DD6-1F33-4267-BB69-FDC9C20340D5}" type="pres">
      <dgm:prSet presAssocID="{23F08815-34B3-4802-A493-54F0BCF7CF28}" presName="hierChild2" presStyleCnt="0"/>
      <dgm:spPr/>
    </dgm:pt>
    <dgm:pt modelId="{F33C57EC-6429-4242-993E-7FCC2365DE18}" type="pres">
      <dgm:prSet presAssocID="{27F87351-4C33-4FE5-9AA5-4285DEEB7577}" presName="Name64" presStyleLbl="parChTrans1D2" presStyleIdx="0" presStyleCnt="4"/>
      <dgm:spPr/>
      <dgm:t>
        <a:bodyPr/>
        <a:lstStyle/>
        <a:p>
          <a:endParaRPr lang="ru-RU"/>
        </a:p>
      </dgm:t>
    </dgm:pt>
    <dgm:pt modelId="{18F926F8-9576-4249-895F-5A9BC5B565BE}" type="pres">
      <dgm:prSet presAssocID="{072B7076-F943-48B1-ACEC-2EF3D3E6CCFB}" presName="hierRoot2" presStyleCnt="0">
        <dgm:presLayoutVars>
          <dgm:hierBranch val="init"/>
        </dgm:presLayoutVars>
      </dgm:prSet>
      <dgm:spPr/>
    </dgm:pt>
    <dgm:pt modelId="{E555737E-F8A8-4BA2-A556-119E93C04098}" type="pres">
      <dgm:prSet presAssocID="{072B7076-F943-48B1-ACEC-2EF3D3E6CCFB}" presName="rootComposite" presStyleCnt="0"/>
      <dgm:spPr/>
    </dgm:pt>
    <dgm:pt modelId="{C56CAE3C-C55C-436A-9E41-C1CE7722388F}" type="pres">
      <dgm:prSet presAssocID="{072B7076-F943-48B1-ACEC-2EF3D3E6CCFB}" presName="rootText" presStyleLbl="node2" presStyleIdx="0" presStyleCnt="4" custLinFactNeighborX="29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51EA3B-37CA-4761-8D26-5C2C427C5A39}" type="pres">
      <dgm:prSet presAssocID="{072B7076-F943-48B1-ACEC-2EF3D3E6CCFB}" presName="rootConnector" presStyleLbl="node2" presStyleIdx="0" presStyleCnt="4"/>
      <dgm:spPr/>
      <dgm:t>
        <a:bodyPr/>
        <a:lstStyle/>
        <a:p>
          <a:endParaRPr lang="ru-RU"/>
        </a:p>
      </dgm:t>
    </dgm:pt>
    <dgm:pt modelId="{8F884394-07B2-4765-95CA-903E6B702EE7}" type="pres">
      <dgm:prSet presAssocID="{072B7076-F943-48B1-ACEC-2EF3D3E6CCFB}" presName="hierChild4" presStyleCnt="0"/>
      <dgm:spPr/>
    </dgm:pt>
    <dgm:pt modelId="{78D3A1AD-C992-4F7C-AA31-5059F9F8AB4F}" type="pres">
      <dgm:prSet presAssocID="{072B7076-F943-48B1-ACEC-2EF3D3E6CCFB}" presName="hierChild5" presStyleCnt="0"/>
      <dgm:spPr/>
    </dgm:pt>
    <dgm:pt modelId="{21C081BA-995B-4DC6-AC40-61C15AEF9995}" type="pres">
      <dgm:prSet presAssocID="{81343DDE-CA46-4D1D-8882-38DCAF3B4611}" presName="Name64" presStyleLbl="parChTrans1D2" presStyleIdx="1" presStyleCnt="4"/>
      <dgm:spPr/>
      <dgm:t>
        <a:bodyPr/>
        <a:lstStyle/>
        <a:p>
          <a:endParaRPr lang="ru-RU"/>
        </a:p>
      </dgm:t>
    </dgm:pt>
    <dgm:pt modelId="{373EC448-90BD-4D91-AE35-6887AE4CB585}" type="pres">
      <dgm:prSet presAssocID="{8B3D31DD-F11F-4DD6-9546-D61337E9AB92}" presName="hierRoot2" presStyleCnt="0">
        <dgm:presLayoutVars>
          <dgm:hierBranch val="init"/>
        </dgm:presLayoutVars>
      </dgm:prSet>
      <dgm:spPr/>
    </dgm:pt>
    <dgm:pt modelId="{2F8293E6-0799-4B33-8C51-3637804A6805}" type="pres">
      <dgm:prSet presAssocID="{8B3D31DD-F11F-4DD6-9546-D61337E9AB92}" presName="rootComposite" presStyleCnt="0"/>
      <dgm:spPr/>
    </dgm:pt>
    <dgm:pt modelId="{B534367A-2FE5-4266-B10B-FADF03744FB1}" type="pres">
      <dgm:prSet presAssocID="{8B3D31DD-F11F-4DD6-9546-D61337E9AB92}" presName="rootText" presStyleLbl="node2" presStyleIdx="1" presStyleCnt="4" custLinFactNeighborX="29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EF6D7C-F0EB-4B6C-BF54-A57D550BF5EF}" type="pres">
      <dgm:prSet presAssocID="{8B3D31DD-F11F-4DD6-9546-D61337E9AB92}" presName="rootConnector" presStyleLbl="node2" presStyleIdx="1" presStyleCnt="4"/>
      <dgm:spPr/>
      <dgm:t>
        <a:bodyPr/>
        <a:lstStyle/>
        <a:p>
          <a:endParaRPr lang="ru-RU"/>
        </a:p>
      </dgm:t>
    </dgm:pt>
    <dgm:pt modelId="{7FFA1512-BF09-462A-95E5-38EB4AF52C84}" type="pres">
      <dgm:prSet presAssocID="{8B3D31DD-F11F-4DD6-9546-D61337E9AB92}" presName="hierChild4" presStyleCnt="0"/>
      <dgm:spPr/>
    </dgm:pt>
    <dgm:pt modelId="{F61291A3-6D49-4BBD-9122-33557534A77F}" type="pres">
      <dgm:prSet presAssocID="{8B3D31DD-F11F-4DD6-9546-D61337E9AB92}" presName="hierChild5" presStyleCnt="0"/>
      <dgm:spPr/>
    </dgm:pt>
    <dgm:pt modelId="{D7641647-BA40-4708-9AFF-8656E9382CE4}" type="pres">
      <dgm:prSet presAssocID="{D8EA3A1D-924A-4310-8A34-B76E1D8A6A51}" presName="Name64" presStyleLbl="parChTrans1D2" presStyleIdx="2" presStyleCnt="4"/>
      <dgm:spPr/>
      <dgm:t>
        <a:bodyPr/>
        <a:lstStyle/>
        <a:p>
          <a:endParaRPr lang="ru-RU"/>
        </a:p>
      </dgm:t>
    </dgm:pt>
    <dgm:pt modelId="{04696223-4EB8-431F-A5C5-62FF63F6C7C4}" type="pres">
      <dgm:prSet presAssocID="{9BE91391-9033-4C00-A663-39F85BC900FA}" presName="hierRoot2" presStyleCnt="0">
        <dgm:presLayoutVars>
          <dgm:hierBranch val="init"/>
        </dgm:presLayoutVars>
      </dgm:prSet>
      <dgm:spPr/>
    </dgm:pt>
    <dgm:pt modelId="{2C12E3A8-5137-4CF2-B963-38EA8C9600CF}" type="pres">
      <dgm:prSet presAssocID="{9BE91391-9033-4C00-A663-39F85BC900FA}" presName="rootComposite" presStyleCnt="0"/>
      <dgm:spPr/>
    </dgm:pt>
    <dgm:pt modelId="{1EEF69E1-F937-4714-ACBD-F3F840FEECEF}" type="pres">
      <dgm:prSet presAssocID="{9BE91391-9033-4C00-A663-39F85BC900FA}" presName="rootText" presStyleLbl="node2" presStyleIdx="2" presStyleCnt="4" custLinFactNeighborX="29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B3AB36-27F6-437E-9790-C34C09C7085F}" type="pres">
      <dgm:prSet presAssocID="{9BE91391-9033-4C00-A663-39F85BC900FA}" presName="rootConnector" presStyleLbl="node2" presStyleIdx="2" presStyleCnt="4"/>
      <dgm:spPr/>
      <dgm:t>
        <a:bodyPr/>
        <a:lstStyle/>
        <a:p>
          <a:endParaRPr lang="ru-RU"/>
        </a:p>
      </dgm:t>
    </dgm:pt>
    <dgm:pt modelId="{94BDABF8-C986-4360-8469-7B510AC33178}" type="pres">
      <dgm:prSet presAssocID="{9BE91391-9033-4C00-A663-39F85BC900FA}" presName="hierChild4" presStyleCnt="0"/>
      <dgm:spPr/>
    </dgm:pt>
    <dgm:pt modelId="{99AD8460-3153-4AD4-8802-26D46C9F1EC9}" type="pres">
      <dgm:prSet presAssocID="{9BE91391-9033-4C00-A663-39F85BC900FA}" presName="hierChild5" presStyleCnt="0"/>
      <dgm:spPr/>
    </dgm:pt>
    <dgm:pt modelId="{ACDF7BC9-F486-4220-A93A-23AB48D74F57}" type="pres">
      <dgm:prSet presAssocID="{94A41243-1FDF-4CDF-B7D8-76B7397B8B9E}" presName="Name64" presStyleLbl="parChTrans1D2" presStyleIdx="3" presStyleCnt="4"/>
      <dgm:spPr/>
      <dgm:t>
        <a:bodyPr/>
        <a:lstStyle/>
        <a:p>
          <a:endParaRPr lang="ru-RU"/>
        </a:p>
      </dgm:t>
    </dgm:pt>
    <dgm:pt modelId="{3273096D-CD47-4082-805D-1E8F3170087A}" type="pres">
      <dgm:prSet presAssocID="{74AB7A6D-CD57-4812-A5C9-216131B6783E}" presName="hierRoot2" presStyleCnt="0">
        <dgm:presLayoutVars>
          <dgm:hierBranch val="init"/>
        </dgm:presLayoutVars>
      </dgm:prSet>
      <dgm:spPr/>
    </dgm:pt>
    <dgm:pt modelId="{6C12C864-0088-4A59-B7CB-F02AF06C12FC}" type="pres">
      <dgm:prSet presAssocID="{74AB7A6D-CD57-4812-A5C9-216131B6783E}" presName="rootComposite" presStyleCnt="0"/>
      <dgm:spPr/>
    </dgm:pt>
    <dgm:pt modelId="{FDA42018-CBF2-4B1C-92A3-3A7916289A7C}" type="pres">
      <dgm:prSet presAssocID="{74AB7A6D-CD57-4812-A5C9-216131B6783E}" presName="rootText" presStyleLbl="node2" presStyleIdx="3" presStyleCnt="4" custLinFactNeighborX="29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861210-4CAB-4C1D-89BF-C76B762D1D22}" type="pres">
      <dgm:prSet presAssocID="{74AB7A6D-CD57-4812-A5C9-216131B6783E}" presName="rootConnector" presStyleLbl="node2" presStyleIdx="3" presStyleCnt="4"/>
      <dgm:spPr/>
      <dgm:t>
        <a:bodyPr/>
        <a:lstStyle/>
        <a:p>
          <a:endParaRPr lang="ru-RU"/>
        </a:p>
      </dgm:t>
    </dgm:pt>
    <dgm:pt modelId="{71C75FBF-B2BE-4B5B-889B-5D007EFE12F2}" type="pres">
      <dgm:prSet presAssocID="{74AB7A6D-CD57-4812-A5C9-216131B6783E}" presName="hierChild4" presStyleCnt="0"/>
      <dgm:spPr/>
    </dgm:pt>
    <dgm:pt modelId="{5B055922-E55F-404D-A99A-001DAD24EC2F}" type="pres">
      <dgm:prSet presAssocID="{74AB7A6D-CD57-4812-A5C9-216131B6783E}" presName="hierChild5" presStyleCnt="0"/>
      <dgm:spPr/>
    </dgm:pt>
    <dgm:pt modelId="{1329001D-6E4A-43F9-9B8C-4BF05D786D07}" type="pres">
      <dgm:prSet presAssocID="{23F08815-34B3-4802-A493-54F0BCF7CF28}" presName="hierChild3" presStyleCnt="0"/>
      <dgm:spPr/>
    </dgm:pt>
  </dgm:ptLst>
  <dgm:cxnLst>
    <dgm:cxn modelId="{01FF1F81-AE15-4525-9540-1BD91C9C0FCD}" type="presOf" srcId="{072B7076-F943-48B1-ACEC-2EF3D3E6CCFB}" destId="{C56CAE3C-C55C-436A-9E41-C1CE7722388F}" srcOrd="0" destOrd="0" presId="urn:microsoft.com/office/officeart/2009/3/layout/HorizontalOrganizationChart"/>
    <dgm:cxn modelId="{BBC9A41F-499A-4758-AD20-19445381696D}" type="presOf" srcId="{072B7076-F943-48B1-ACEC-2EF3D3E6CCFB}" destId="{8B51EA3B-37CA-4761-8D26-5C2C427C5A39}" srcOrd="1" destOrd="0" presId="urn:microsoft.com/office/officeart/2009/3/layout/HorizontalOrganizationChart"/>
    <dgm:cxn modelId="{AD38B7EC-3444-4B8E-BDB4-AC961EDBB4E3}" type="presOf" srcId="{8B3D31DD-F11F-4DD6-9546-D61337E9AB92}" destId="{1EEF6D7C-F0EB-4B6C-BF54-A57D550BF5EF}" srcOrd="1" destOrd="0" presId="urn:microsoft.com/office/officeart/2009/3/layout/HorizontalOrganizationChart"/>
    <dgm:cxn modelId="{1CB74D74-E0E7-4643-946C-7635A14E9717}" type="presOf" srcId="{9BE91391-9033-4C00-A663-39F85BC900FA}" destId="{10B3AB36-27F6-437E-9790-C34C09C7085F}" srcOrd="1" destOrd="0" presId="urn:microsoft.com/office/officeart/2009/3/layout/HorizontalOrganizationChart"/>
    <dgm:cxn modelId="{BED264B6-E0BD-43BD-AA1B-E0177E19C6EF}" type="presOf" srcId="{8B3D31DD-F11F-4DD6-9546-D61337E9AB92}" destId="{B534367A-2FE5-4266-B10B-FADF03744FB1}" srcOrd="0" destOrd="0" presId="urn:microsoft.com/office/officeart/2009/3/layout/HorizontalOrganizationChart"/>
    <dgm:cxn modelId="{53DB27E4-FA69-4427-995C-0D24A0876D40}" srcId="{23F08815-34B3-4802-A493-54F0BCF7CF28}" destId="{072B7076-F943-48B1-ACEC-2EF3D3E6CCFB}" srcOrd="0" destOrd="0" parTransId="{27F87351-4C33-4FE5-9AA5-4285DEEB7577}" sibTransId="{3504A22A-9BB7-4E5B-AC58-EB69963BFFC5}"/>
    <dgm:cxn modelId="{12AE7B90-AD75-4E4D-A9EF-36B850876A24}" srcId="{4697875D-E297-4CBC-8A8D-C19F11E6CABA}" destId="{23F08815-34B3-4802-A493-54F0BCF7CF28}" srcOrd="0" destOrd="0" parTransId="{C7637F34-3880-4EAC-9140-AF6C386D0331}" sibTransId="{6CA3B8DB-022F-4B9A-AC3A-432127FA0FE6}"/>
    <dgm:cxn modelId="{1E085D3A-6BC4-445C-BC2A-30781AA5B454}" type="presOf" srcId="{27F87351-4C33-4FE5-9AA5-4285DEEB7577}" destId="{F33C57EC-6429-4242-993E-7FCC2365DE18}" srcOrd="0" destOrd="0" presId="urn:microsoft.com/office/officeart/2009/3/layout/HorizontalOrganizationChart"/>
    <dgm:cxn modelId="{BC6B9B26-F461-440B-9108-C4EB8CB7BF1B}" type="presOf" srcId="{94A41243-1FDF-4CDF-B7D8-76B7397B8B9E}" destId="{ACDF7BC9-F486-4220-A93A-23AB48D74F57}" srcOrd="0" destOrd="0" presId="urn:microsoft.com/office/officeart/2009/3/layout/HorizontalOrganizationChart"/>
    <dgm:cxn modelId="{CB2399D4-BEEE-424F-A22B-966D9836BA10}" type="presOf" srcId="{23F08815-34B3-4802-A493-54F0BCF7CF28}" destId="{EDEB09F9-F263-4C75-8255-1C280838C6EF}" srcOrd="1" destOrd="0" presId="urn:microsoft.com/office/officeart/2009/3/layout/HorizontalOrganizationChart"/>
    <dgm:cxn modelId="{3ABE9AC5-18C9-4BE0-BCA8-DC4D8D3AB701}" type="presOf" srcId="{81343DDE-CA46-4D1D-8882-38DCAF3B4611}" destId="{21C081BA-995B-4DC6-AC40-61C15AEF9995}" srcOrd="0" destOrd="0" presId="urn:microsoft.com/office/officeart/2009/3/layout/HorizontalOrganizationChart"/>
    <dgm:cxn modelId="{5A0066E6-7CD2-41B7-89E9-1226ECE4E5C6}" srcId="{23F08815-34B3-4802-A493-54F0BCF7CF28}" destId="{9BE91391-9033-4C00-A663-39F85BC900FA}" srcOrd="2" destOrd="0" parTransId="{D8EA3A1D-924A-4310-8A34-B76E1D8A6A51}" sibTransId="{959DB9B6-E5E4-49A5-A2E0-96157CAA3A6E}"/>
    <dgm:cxn modelId="{31CC689D-AEB3-4F1E-8DBE-7B2CE840A88C}" type="presOf" srcId="{74AB7A6D-CD57-4812-A5C9-216131B6783E}" destId="{FDA42018-CBF2-4B1C-92A3-3A7916289A7C}" srcOrd="0" destOrd="0" presId="urn:microsoft.com/office/officeart/2009/3/layout/HorizontalOrganizationChart"/>
    <dgm:cxn modelId="{363B8AB9-018F-4754-8E54-D0C546DEE4C4}" srcId="{23F08815-34B3-4802-A493-54F0BCF7CF28}" destId="{74AB7A6D-CD57-4812-A5C9-216131B6783E}" srcOrd="3" destOrd="0" parTransId="{94A41243-1FDF-4CDF-B7D8-76B7397B8B9E}" sibTransId="{BE49FCAE-63E9-4E46-8E33-2A60992538FB}"/>
    <dgm:cxn modelId="{C0748BF7-3CD9-447F-8B2D-69F2ABBA4E70}" type="presOf" srcId="{4697875D-E297-4CBC-8A8D-C19F11E6CABA}" destId="{8DA1A72E-15CC-4C00-8BF5-CF7A97367C60}" srcOrd="0" destOrd="0" presId="urn:microsoft.com/office/officeart/2009/3/layout/HorizontalOrganizationChart"/>
    <dgm:cxn modelId="{F004F00D-9D61-4C71-93A2-014149AA46ED}" type="presOf" srcId="{D8EA3A1D-924A-4310-8A34-B76E1D8A6A51}" destId="{D7641647-BA40-4708-9AFF-8656E9382CE4}" srcOrd="0" destOrd="0" presId="urn:microsoft.com/office/officeart/2009/3/layout/HorizontalOrganizationChart"/>
    <dgm:cxn modelId="{7E1F7F96-BE6E-48E7-804F-3EC58DBBF861}" type="presOf" srcId="{74AB7A6D-CD57-4812-A5C9-216131B6783E}" destId="{04861210-4CAB-4C1D-89BF-C76B762D1D22}" srcOrd="1" destOrd="0" presId="urn:microsoft.com/office/officeart/2009/3/layout/HorizontalOrganizationChart"/>
    <dgm:cxn modelId="{158FDED8-CED5-471F-8B55-1F441A1DC851}" type="presOf" srcId="{23F08815-34B3-4802-A493-54F0BCF7CF28}" destId="{51D57411-CFA1-4CAF-8AD3-28AF4CE5AE6C}" srcOrd="0" destOrd="0" presId="urn:microsoft.com/office/officeart/2009/3/layout/HorizontalOrganizationChart"/>
    <dgm:cxn modelId="{BABB53BA-6EE9-43F8-89FA-AB05662F1309}" srcId="{23F08815-34B3-4802-A493-54F0BCF7CF28}" destId="{8B3D31DD-F11F-4DD6-9546-D61337E9AB92}" srcOrd="1" destOrd="0" parTransId="{81343DDE-CA46-4D1D-8882-38DCAF3B4611}" sibTransId="{C185ABF3-A3F3-40B9-8B22-D1082E9F8106}"/>
    <dgm:cxn modelId="{7EF29FF8-ECD0-4F3B-ABF9-C98A04BA0939}" type="presOf" srcId="{9BE91391-9033-4C00-A663-39F85BC900FA}" destId="{1EEF69E1-F937-4714-ACBD-F3F840FEECEF}" srcOrd="0" destOrd="0" presId="urn:microsoft.com/office/officeart/2009/3/layout/HorizontalOrganizationChart"/>
    <dgm:cxn modelId="{91F3631A-F2C7-4F46-81CF-4995E822B741}" type="presParOf" srcId="{8DA1A72E-15CC-4C00-8BF5-CF7A97367C60}" destId="{F972DA30-9B72-496B-BE6C-85A4E74AF802}" srcOrd="0" destOrd="0" presId="urn:microsoft.com/office/officeart/2009/3/layout/HorizontalOrganizationChart"/>
    <dgm:cxn modelId="{810EA7F3-D5E8-4F72-AC09-5FCBAAAC65B3}" type="presParOf" srcId="{F972DA30-9B72-496B-BE6C-85A4E74AF802}" destId="{882BCA36-BDE2-4D8D-9212-DA827C641A91}" srcOrd="0" destOrd="0" presId="urn:microsoft.com/office/officeart/2009/3/layout/HorizontalOrganizationChart"/>
    <dgm:cxn modelId="{6B8CD9E5-B17C-4BB4-B0DE-F66F794B023D}" type="presParOf" srcId="{882BCA36-BDE2-4D8D-9212-DA827C641A91}" destId="{51D57411-CFA1-4CAF-8AD3-28AF4CE5AE6C}" srcOrd="0" destOrd="0" presId="urn:microsoft.com/office/officeart/2009/3/layout/HorizontalOrganizationChart"/>
    <dgm:cxn modelId="{25C2EAD6-D2ED-4BE6-983B-B4274221C0E2}" type="presParOf" srcId="{882BCA36-BDE2-4D8D-9212-DA827C641A91}" destId="{EDEB09F9-F263-4C75-8255-1C280838C6EF}" srcOrd="1" destOrd="0" presId="urn:microsoft.com/office/officeart/2009/3/layout/HorizontalOrganizationChart"/>
    <dgm:cxn modelId="{05EDE972-6000-4F79-AB0B-3642B1D4DA7E}" type="presParOf" srcId="{F972DA30-9B72-496B-BE6C-85A4E74AF802}" destId="{DFFB4DD6-1F33-4267-BB69-FDC9C20340D5}" srcOrd="1" destOrd="0" presId="urn:microsoft.com/office/officeart/2009/3/layout/HorizontalOrganizationChart"/>
    <dgm:cxn modelId="{5BAA9092-8BAD-4BA4-939C-DC5716E87BB1}" type="presParOf" srcId="{DFFB4DD6-1F33-4267-BB69-FDC9C20340D5}" destId="{F33C57EC-6429-4242-993E-7FCC2365DE18}" srcOrd="0" destOrd="0" presId="urn:microsoft.com/office/officeart/2009/3/layout/HorizontalOrganizationChart"/>
    <dgm:cxn modelId="{7E4C6EDC-705F-43F6-94FC-705742276553}" type="presParOf" srcId="{DFFB4DD6-1F33-4267-BB69-FDC9C20340D5}" destId="{18F926F8-9576-4249-895F-5A9BC5B565BE}" srcOrd="1" destOrd="0" presId="urn:microsoft.com/office/officeart/2009/3/layout/HorizontalOrganizationChart"/>
    <dgm:cxn modelId="{20F659E9-E0D4-49A3-9B3E-79F51FE4D849}" type="presParOf" srcId="{18F926F8-9576-4249-895F-5A9BC5B565BE}" destId="{E555737E-F8A8-4BA2-A556-119E93C04098}" srcOrd="0" destOrd="0" presId="urn:microsoft.com/office/officeart/2009/3/layout/HorizontalOrganizationChart"/>
    <dgm:cxn modelId="{7B5649D0-26F5-4F13-BE4E-45E29F863743}" type="presParOf" srcId="{E555737E-F8A8-4BA2-A556-119E93C04098}" destId="{C56CAE3C-C55C-436A-9E41-C1CE7722388F}" srcOrd="0" destOrd="0" presId="urn:microsoft.com/office/officeart/2009/3/layout/HorizontalOrganizationChart"/>
    <dgm:cxn modelId="{B994F4EC-DDFA-4123-9F80-BEE5052FDB6F}" type="presParOf" srcId="{E555737E-F8A8-4BA2-A556-119E93C04098}" destId="{8B51EA3B-37CA-4761-8D26-5C2C427C5A39}" srcOrd="1" destOrd="0" presId="urn:microsoft.com/office/officeart/2009/3/layout/HorizontalOrganizationChart"/>
    <dgm:cxn modelId="{91EE7041-4E21-4D62-A2B6-9F9895F9656D}" type="presParOf" srcId="{18F926F8-9576-4249-895F-5A9BC5B565BE}" destId="{8F884394-07B2-4765-95CA-903E6B702EE7}" srcOrd="1" destOrd="0" presId="urn:microsoft.com/office/officeart/2009/3/layout/HorizontalOrganizationChart"/>
    <dgm:cxn modelId="{0F047EE7-F2CB-44D7-836D-0B07F7A92A74}" type="presParOf" srcId="{18F926F8-9576-4249-895F-5A9BC5B565BE}" destId="{78D3A1AD-C992-4F7C-AA31-5059F9F8AB4F}" srcOrd="2" destOrd="0" presId="urn:microsoft.com/office/officeart/2009/3/layout/HorizontalOrganizationChart"/>
    <dgm:cxn modelId="{36A7A194-84CC-435A-9A3F-6D4A370356A6}" type="presParOf" srcId="{DFFB4DD6-1F33-4267-BB69-FDC9C20340D5}" destId="{21C081BA-995B-4DC6-AC40-61C15AEF9995}" srcOrd="2" destOrd="0" presId="urn:microsoft.com/office/officeart/2009/3/layout/HorizontalOrganizationChart"/>
    <dgm:cxn modelId="{3FF428CB-BEA0-44D8-9DB3-0472FD447890}" type="presParOf" srcId="{DFFB4DD6-1F33-4267-BB69-FDC9C20340D5}" destId="{373EC448-90BD-4D91-AE35-6887AE4CB585}" srcOrd="3" destOrd="0" presId="urn:microsoft.com/office/officeart/2009/3/layout/HorizontalOrganizationChart"/>
    <dgm:cxn modelId="{4BF57188-B3EB-4ED8-98CC-5813FB8A99CA}" type="presParOf" srcId="{373EC448-90BD-4D91-AE35-6887AE4CB585}" destId="{2F8293E6-0799-4B33-8C51-3637804A6805}" srcOrd="0" destOrd="0" presId="urn:microsoft.com/office/officeart/2009/3/layout/HorizontalOrganizationChart"/>
    <dgm:cxn modelId="{BC3228D4-B334-4E8C-99CE-3E2442598AC8}" type="presParOf" srcId="{2F8293E6-0799-4B33-8C51-3637804A6805}" destId="{B534367A-2FE5-4266-B10B-FADF03744FB1}" srcOrd="0" destOrd="0" presId="urn:microsoft.com/office/officeart/2009/3/layout/HorizontalOrganizationChart"/>
    <dgm:cxn modelId="{B582008A-65AD-4202-AE35-11BDE62119D8}" type="presParOf" srcId="{2F8293E6-0799-4B33-8C51-3637804A6805}" destId="{1EEF6D7C-F0EB-4B6C-BF54-A57D550BF5EF}" srcOrd="1" destOrd="0" presId="urn:microsoft.com/office/officeart/2009/3/layout/HorizontalOrganizationChart"/>
    <dgm:cxn modelId="{C99933A1-0FDC-4956-8C83-E27AE73A3764}" type="presParOf" srcId="{373EC448-90BD-4D91-AE35-6887AE4CB585}" destId="{7FFA1512-BF09-462A-95E5-38EB4AF52C84}" srcOrd="1" destOrd="0" presId="urn:microsoft.com/office/officeart/2009/3/layout/HorizontalOrganizationChart"/>
    <dgm:cxn modelId="{01FDB0FC-4328-4D95-BB2B-59E84F21F33B}" type="presParOf" srcId="{373EC448-90BD-4D91-AE35-6887AE4CB585}" destId="{F61291A3-6D49-4BBD-9122-33557534A77F}" srcOrd="2" destOrd="0" presId="urn:microsoft.com/office/officeart/2009/3/layout/HorizontalOrganizationChart"/>
    <dgm:cxn modelId="{6AE7DDCE-EFA5-4A03-858B-0C9CFFBA397A}" type="presParOf" srcId="{DFFB4DD6-1F33-4267-BB69-FDC9C20340D5}" destId="{D7641647-BA40-4708-9AFF-8656E9382CE4}" srcOrd="4" destOrd="0" presId="urn:microsoft.com/office/officeart/2009/3/layout/HorizontalOrganizationChart"/>
    <dgm:cxn modelId="{8AFD5F3C-881F-4D8C-BDF5-681813591732}" type="presParOf" srcId="{DFFB4DD6-1F33-4267-BB69-FDC9C20340D5}" destId="{04696223-4EB8-431F-A5C5-62FF63F6C7C4}" srcOrd="5" destOrd="0" presId="urn:microsoft.com/office/officeart/2009/3/layout/HorizontalOrganizationChart"/>
    <dgm:cxn modelId="{8793E51B-F51E-4E9C-A78D-4468C1FC4A56}" type="presParOf" srcId="{04696223-4EB8-431F-A5C5-62FF63F6C7C4}" destId="{2C12E3A8-5137-4CF2-B963-38EA8C9600CF}" srcOrd="0" destOrd="0" presId="urn:microsoft.com/office/officeart/2009/3/layout/HorizontalOrganizationChart"/>
    <dgm:cxn modelId="{7FA28695-3129-4FD1-96BE-9A6129E8AAE8}" type="presParOf" srcId="{2C12E3A8-5137-4CF2-B963-38EA8C9600CF}" destId="{1EEF69E1-F937-4714-ACBD-F3F840FEECEF}" srcOrd="0" destOrd="0" presId="urn:microsoft.com/office/officeart/2009/3/layout/HorizontalOrganizationChart"/>
    <dgm:cxn modelId="{56628160-0277-4136-BC68-B26438F32916}" type="presParOf" srcId="{2C12E3A8-5137-4CF2-B963-38EA8C9600CF}" destId="{10B3AB36-27F6-437E-9790-C34C09C7085F}" srcOrd="1" destOrd="0" presId="urn:microsoft.com/office/officeart/2009/3/layout/HorizontalOrganizationChart"/>
    <dgm:cxn modelId="{3A1116C0-30D5-4C94-B58F-8ABBBEAA85EB}" type="presParOf" srcId="{04696223-4EB8-431F-A5C5-62FF63F6C7C4}" destId="{94BDABF8-C986-4360-8469-7B510AC33178}" srcOrd="1" destOrd="0" presId="urn:microsoft.com/office/officeart/2009/3/layout/HorizontalOrganizationChart"/>
    <dgm:cxn modelId="{071650C6-5595-4870-91A8-F83DC0DCC1B7}" type="presParOf" srcId="{04696223-4EB8-431F-A5C5-62FF63F6C7C4}" destId="{99AD8460-3153-4AD4-8802-26D46C9F1EC9}" srcOrd="2" destOrd="0" presId="urn:microsoft.com/office/officeart/2009/3/layout/HorizontalOrganizationChart"/>
    <dgm:cxn modelId="{9FE7A386-F2A1-4F2C-9426-661A25E5CCD4}" type="presParOf" srcId="{DFFB4DD6-1F33-4267-BB69-FDC9C20340D5}" destId="{ACDF7BC9-F486-4220-A93A-23AB48D74F57}" srcOrd="6" destOrd="0" presId="urn:microsoft.com/office/officeart/2009/3/layout/HorizontalOrganizationChart"/>
    <dgm:cxn modelId="{06E3549E-98F5-46D1-9CCD-FE40000DF31E}" type="presParOf" srcId="{DFFB4DD6-1F33-4267-BB69-FDC9C20340D5}" destId="{3273096D-CD47-4082-805D-1E8F3170087A}" srcOrd="7" destOrd="0" presId="urn:microsoft.com/office/officeart/2009/3/layout/HorizontalOrganizationChart"/>
    <dgm:cxn modelId="{2432CF76-0398-44B4-BCC9-962D55033400}" type="presParOf" srcId="{3273096D-CD47-4082-805D-1E8F3170087A}" destId="{6C12C864-0088-4A59-B7CB-F02AF06C12FC}" srcOrd="0" destOrd="0" presId="urn:microsoft.com/office/officeart/2009/3/layout/HorizontalOrganizationChart"/>
    <dgm:cxn modelId="{00AFF130-21DD-4171-B294-28E86DC6A215}" type="presParOf" srcId="{6C12C864-0088-4A59-B7CB-F02AF06C12FC}" destId="{FDA42018-CBF2-4B1C-92A3-3A7916289A7C}" srcOrd="0" destOrd="0" presId="urn:microsoft.com/office/officeart/2009/3/layout/HorizontalOrganizationChart"/>
    <dgm:cxn modelId="{D485130C-5676-4869-9E25-48317DC43246}" type="presParOf" srcId="{6C12C864-0088-4A59-B7CB-F02AF06C12FC}" destId="{04861210-4CAB-4C1D-89BF-C76B762D1D22}" srcOrd="1" destOrd="0" presId="urn:microsoft.com/office/officeart/2009/3/layout/HorizontalOrganizationChart"/>
    <dgm:cxn modelId="{918139D8-F334-4E77-A37D-E1F9B45D2AB6}" type="presParOf" srcId="{3273096D-CD47-4082-805D-1E8F3170087A}" destId="{71C75FBF-B2BE-4B5B-889B-5D007EFE12F2}" srcOrd="1" destOrd="0" presId="urn:microsoft.com/office/officeart/2009/3/layout/HorizontalOrganizationChart"/>
    <dgm:cxn modelId="{EFFB65B3-1C1A-4A6A-B1EB-3D3E383B2DC2}" type="presParOf" srcId="{3273096D-CD47-4082-805D-1E8F3170087A}" destId="{5B055922-E55F-404D-A99A-001DAD24EC2F}" srcOrd="2" destOrd="0" presId="urn:microsoft.com/office/officeart/2009/3/layout/HorizontalOrganizationChart"/>
    <dgm:cxn modelId="{1EEAE93F-875B-44DF-971C-BE705E29F63F}" type="presParOf" srcId="{F972DA30-9B72-496B-BE6C-85A4E74AF802}" destId="{1329001D-6E4A-43F9-9B8C-4BF05D786D0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1929DF-A891-4D0E-958B-262F819D23CE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57D516-D8D6-4098-AB91-BFFEEF343506}">
      <dgm:prSet phldrT="[Текст]" custT="1"/>
      <dgm:spPr>
        <a:solidFill>
          <a:srgbClr val="F6921E">
            <a:alpha val="34000"/>
          </a:srgbClr>
        </a:solidFill>
      </dgm:spPr>
      <dgm:t>
        <a:bodyPr/>
        <a:lstStyle/>
        <a:p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развитие</a:t>
          </a:r>
          <a:r>
            <a:rPr lang="ru-RU" sz="2000" i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системы дошкольного образования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E90D038E-C7B6-4299-8E99-8244F1B836D7}" type="parTrans" cxnId="{E3C687E6-7ECC-453F-BDFD-E9717C817EDF}">
      <dgm:prSet/>
      <dgm:spPr/>
      <dgm:t>
        <a:bodyPr/>
        <a:lstStyle/>
        <a:p>
          <a:endParaRPr lang="ru-RU" sz="2000"/>
        </a:p>
      </dgm:t>
    </dgm:pt>
    <dgm:pt modelId="{BCC1EEFE-3843-4DF8-8EE8-0A5B8C841600}" type="sibTrans" cxnId="{E3C687E6-7ECC-453F-BDFD-E9717C817EDF}">
      <dgm:prSet/>
      <dgm:spPr/>
      <dgm:t>
        <a:bodyPr/>
        <a:lstStyle/>
        <a:p>
          <a:endParaRPr lang="ru-RU" sz="2000"/>
        </a:p>
      </dgm:t>
    </dgm:pt>
    <dgm:pt modelId="{1595D3A6-D029-4F80-8DAB-C592BEF18A66}">
      <dgm:prSet phldrT="[Текст]" custT="1"/>
      <dgm:spPr>
        <a:solidFill>
          <a:srgbClr val="2C8537">
            <a:alpha val="34000"/>
          </a:srgbClr>
        </a:solidFill>
      </dgm:spPr>
      <dgm:t>
        <a:bodyPr/>
        <a:lstStyle/>
        <a:p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развитие системы общего образования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F568C47A-92C6-45C3-803B-5380A950261A}" type="parTrans" cxnId="{0F5004C7-5C00-4FC9-8ECC-D02819DC5B94}">
      <dgm:prSet/>
      <dgm:spPr/>
      <dgm:t>
        <a:bodyPr/>
        <a:lstStyle/>
        <a:p>
          <a:endParaRPr lang="ru-RU" sz="2000"/>
        </a:p>
      </dgm:t>
    </dgm:pt>
    <dgm:pt modelId="{E6DEA266-B014-4C56-89FD-7081A50E15D3}" type="sibTrans" cxnId="{0F5004C7-5C00-4FC9-8ECC-D02819DC5B94}">
      <dgm:prSet/>
      <dgm:spPr/>
      <dgm:t>
        <a:bodyPr/>
        <a:lstStyle/>
        <a:p>
          <a:endParaRPr lang="ru-RU" sz="2000"/>
        </a:p>
      </dgm:t>
    </dgm:pt>
    <dgm:pt modelId="{A252666D-3493-4A8D-8AED-61A7807F67E7}">
      <dgm:prSet phldrT="[Текст]" custT="1"/>
      <dgm:spPr>
        <a:solidFill>
          <a:srgbClr val="A72481">
            <a:alpha val="34000"/>
          </a:srgbClr>
        </a:solidFill>
      </dgm:spPr>
      <dgm:t>
        <a:bodyPr/>
        <a:lstStyle/>
        <a:p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повышение качества и доступности </a:t>
          </a:r>
          <a:r>
            <a:rPr lang="ru-RU" sz="2000" b="1" kern="120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дополнительного образования;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E88F5FB4-DFB7-4D60-9EE1-6910E6AA6DC5}" type="parTrans" cxnId="{30FD9262-9289-4FB1-85BC-D22E65248A83}">
      <dgm:prSet/>
      <dgm:spPr/>
      <dgm:t>
        <a:bodyPr/>
        <a:lstStyle/>
        <a:p>
          <a:endParaRPr lang="ru-RU" sz="2000"/>
        </a:p>
      </dgm:t>
    </dgm:pt>
    <dgm:pt modelId="{4E2B38E3-9276-4AB2-AA9A-DDBFFC6AED7F}" type="sibTrans" cxnId="{30FD9262-9289-4FB1-85BC-D22E65248A83}">
      <dgm:prSet/>
      <dgm:spPr/>
      <dgm:t>
        <a:bodyPr/>
        <a:lstStyle/>
        <a:p>
          <a:endParaRPr lang="ru-RU" sz="2000"/>
        </a:p>
      </dgm:t>
    </dgm:pt>
    <dgm:pt modelId="{96B90EDF-8725-41D0-AB94-CB4A13585976}">
      <dgm:prSet custT="1"/>
      <dgm:spPr>
        <a:solidFill>
          <a:srgbClr val="00A0AC">
            <a:alpha val="34000"/>
          </a:srgbClr>
        </a:solidFill>
      </dgm:spPr>
      <dgm:t>
        <a:bodyPr/>
        <a:lstStyle/>
        <a:p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развитие </a:t>
          </a:r>
          <a:r>
            <a:rPr lang="ru-RU" sz="20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волонтёрства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 и добровольчества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8372FAB9-3924-4DBD-8546-CF94C189FA9F}" type="parTrans" cxnId="{A7D28235-808D-4CE4-94A0-5FF44C9B5EBA}">
      <dgm:prSet/>
      <dgm:spPr/>
      <dgm:t>
        <a:bodyPr/>
        <a:lstStyle/>
        <a:p>
          <a:endParaRPr lang="ru-RU" sz="2000"/>
        </a:p>
      </dgm:t>
    </dgm:pt>
    <dgm:pt modelId="{B3C05D0B-CC33-4774-9E33-503B41479FB9}" type="sibTrans" cxnId="{A7D28235-808D-4CE4-94A0-5FF44C9B5EBA}">
      <dgm:prSet/>
      <dgm:spPr/>
      <dgm:t>
        <a:bodyPr/>
        <a:lstStyle/>
        <a:p>
          <a:endParaRPr lang="ru-RU" sz="2000"/>
        </a:p>
      </dgm:t>
    </dgm:pt>
    <dgm:pt modelId="{10F5F288-38A4-4D1A-9612-43D99A32F93E}">
      <dgm:prSet custT="1"/>
      <dgm:spPr>
        <a:solidFill>
          <a:srgbClr val="194291">
            <a:alpha val="34000"/>
          </a:srgbClr>
        </a:solidFill>
      </dgm:spPr>
      <dgm:t>
        <a:bodyPr/>
        <a:lstStyle/>
        <a:p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реализация молодёжной политики для успешной социализации и эффективной самореализации детей и молодёжи города, развитие их потенциала в интересах общества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60A48BB6-97E8-40C5-B973-7CC55CC6B832}" type="parTrans" cxnId="{7D788145-BAEF-40C3-931E-CA87FC79AED2}">
      <dgm:prSet/>
      <dgm:spPr/>
      <dgm:t>
        <a:bodyPr/>
        <a:lstStyle/>
        <a:p>
          <a:endParaRPr lang="ru-RU" sz="2000"/>
        </a:p>
      </dgm:t>
    </dgm:pt>
    <dgm:pt modelId="{21DCD26C-2B57-409B-866E-BF2B84254B37}" type="sibTrans" cxnId="{7D788145-BAEF-40C3-931E-CA87FC79AED2}">
      <dgm:prSet/>
      <dgm:spPr/>
      <dgm:t>
        <a:bodyPr/>
        <a:lstStyle/>
        <a:p>
          <a:endParaRPr lang="ru-RU" sz="2000"/>
        </a:p>
      </dgm:t>
    </dgm:pt>
    <dgm:pt modelId="{8D83534B-E97E-4AAB-B4DC-C43C8F175208}">
      <dgm:prSet custT="1"/>
      <dgm:spPr>
        <a:solidFill>
          <a:srgbClr val="F15229">
            <a:alpha val="34000"/>
          </a:srgbClr>
        </a:solidFill>
      </dgm:spPr>
      <dgm:t>
        <a:bodyPr/>
        <a:lstStyle/>
        <a:p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создание экономических, правовых, организационных условий для детского отдыха и оздоровления, в том числе в каникулярное время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gm:t>
    </dgm:pt>
    <dgm:pt modelId="{388DD712-0981-4006-A3F6-C2911E95A197}" type="parTrans" cxnId="{4D005618-C244-4DFA-AAF8-00E0B1D96E90}">
      <dgm:prSet/>
      <dgm:spPr/>
      <dgm:t>
        <a:bodyPr/>
        <a:lstStyle/>
        <a:p>
          <a:endParaRPr lang="ru-RU" sz="2000"/>
        </a:p>
      </dgm:t>
    </dgm:pt>
    <dgm:pt modelId="{0622118E-EE69-4519-811B-4D7B9ED16A1F}" type="sibTrans" cxnId="{4D005618-C244-4DFA-AAF8-00E0B1D96E90}">
      <dgm:prSet/>
      <dgm:spPr/>
      <dgm:t>
        <a:bodyPr/>
        <a:lstStyle/>
        <a:p>
          <a:endParaRPr lang="ru-RU" sz="2000"/>
        </a:p>
      </dgm:t>
    </dgm:pt>
    <dgm:pt modelId="{64D626E0-8347-477B-A9B7-F0D9FD5D877D}" type="pres">
      <dgm:prSet presAssocID="{651929DF-A891-4D0E-958B-262F819D23C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D93892-299E-4EFA-A15A-E673023D7780}" type="pres">
      <dgm:prSet presAssocID="{2857D516-D8D6-4098-AB91-BFFEEF343506}" presName="comp" presStyleCnt="0"/>
      <dgm:spPr/>
    </dgm:pt>
    <dgm:pt modelId="{A63CA8A2-2FA0-42E1-A896-B97A90B68E0C}" type="pres">
      <dgm:prSet presAssocID="{2857D516-D8D6-4098-AB91-BFFEEF343506}" presName="box" presStyleLbl="node1" presStyleIdx="0" presStyleCnt="6"/>
      <dgm:spPr/>
      <dgm:t>
        <a:bodyPr/>
        <a:lstStyle/>
        <a:p>
          <a:endParaRPr lang="ru-RU"/>
        </a:p>
      </dgm:t>
    </dgm:pt>
    <dgm:pt modelId="{DF6A9205-2B5F-4AE9-8BD0-73AD283EF7AB}" type="pres">
      <dgm:prSet presAssocID="{2857D516-D8D6-4098-AB91-BFFEEF343506}" presName="img" presStyleLbl="fgImgPlace1" presStyleIdx="0" presStyleCnt="6" custScaleX="616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6000" b="-106000"/>
          </a:stretch>
        </a:blipFill>
      </dgm:spPr>
    </dgm:pt>
    <dgm:pt modelId="{D30D2770-AE18-41B6-A20E-908B11603B32}" type="pres">
      <dgm:prSet presAssocID="{2857D516-D8D6-4098-AB91-BFFEEF34350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8231E-8B9A-44C3-B0A4-AB4A3929112D}" type="pres">
      <dgm:prSet presAssocID="{BCC1EEFE-3843-4DF8-8EE8-0A5B8C841600}" presName="spacer" presStyleCnt="0"/>
      <dgm:spPr/>
    </dgm:pt>
    <dgm:pt modelId="{455316A8-5675-48D8-B7D3-EC5B7695C038}" type="pres">
      <dgm:prSet presAssocID="{1595D3A6-D029-4F80-8DAB-C592BEF18A66}" presName="comp" presStyleCnt="0"/>
      <dgm:spPr/>
    </dgm:pt>
    <dgm:pt modelId="{9CFE680C-BD70-4757-9475-39724B231B6B}" type="pres">
      <dgm:prSet presAssocID="{1595D3A6-D029-4F80-8DAB-C592BEF18A66}" presName="box" presStyleLbl="node1" presStyleIdx="1" presStyleCnt="6"/>
      <dgm:spPr/>
      <dgm:t>
        <a:bodyPr/>
        <a:lstStyle/>
        <a:p>
          <a:endParaRPr lang="ru-RU"/>
        </a:p>
      </dgm:t>
    </dgm:pt>
    <dgm:pt modelId="{534FA1BC-8361-449B-B105-AE5F80B6CD2E}" type="pres">
      <dgm:prSet presAssocID="{1595D3A6-D029-4F80-8DAB-C592BEF18A66}" presName="img" presStyleLbl="fgImgPlace1" presStyleIdx="1" presStyleCnt="6" custScaleX="628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</dgm:pt>
    <dgm:pt modelId="{594B6DA6-75C8-4891-A36A-D470DE6D6453}" type="pres">
      <dgm:prSet presAssocID="{1595D3A6-D029-4F80-8DAB-C592BEF18A66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9A37C-18E1-4536-B591-5FC7D602303B}" type="pres">
      <dgm:prSet presAssocID="{E6DEA266-B014-4C56-89FD-7081A50E15D3}" presName="spacer" presStyleCnt="0"/>
      <dgm:spPr/>
    </dgm:pt>
    <dgm:pt modelId="{60D41A1A-85BF-4E17-B89E-73DC512B8722}" type="pres">
      <dgm:prSet presAssocID="{A252666D-3493-4A8D-8AED-61A7807F67E7}" presName="comp" presStyleCnt="0"/>
      <dgm:spPr/>
    </dgm:pt>
    <dgm:pt modelId="{42CEC225-EC2C-469C-8062-0582F4401DE8}" type="pres">
      <dgm:prSet presAssocID="{A252666D-3493-4A8D-8AED-61A7807F67E7}" presName="box" presStyleLbl="node1" presStyleIdx="2" presStyleCnt="6"/>
      <dgm:spPr/>
      <dgm:t>
        <a:bodyPr/>
        <a:lstStyle/>
        <a:p>
          <a:endParaRPr lang="ru-RU"/>
        </a:p>
      </dgm:t>
    </dgm:pt>
    <dgm:pt modelId="{46E431A9-A5AA-4993-802A-B718CC33AC1E}" type="pres">
      <dgm:prSet presAssocID="{A252666D-3493-4A8D-8AED-61A7807F67E7}" presName="img" presStyleLbl="fgImgPlace1" presStyleIdx="2" presStyleCnt="6" custScaleX="6161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1000" b="-111000"/>
          </a:stretch>
        </a:blipFill>
      </dgm:spPr>
    </dgm:pt>
    <dgm:pt modelId="{78AF7E33-A865-4F0F-920B-CECB18B54262}" type="pres">
      <dgm:prSet presAssocID="{A252666D-3493-4A8D-8AED-61A7807F67E7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6BA42-DA65-4560-BD09-8A16B8CEA4F0}" type="pres">
      <dgm:prSet presAssocID="{4E2B38E3-9276-4AB2-AA9A-DDBFFC6AED7F}" presName="spacer" presStyleCnt="0"/>
      <dgm:spPr/>
    </dgm:pt>
    <dgm:pt modelId="{485E52AC-ED58-4C17-93EB-CEA4224112F9}" type="pres">
      <dgm:prSet presAssocID="{10F5F288-38A4-4D1A-9612-43D99A32F93E}" presName="comp" presStyleCnt="0"/>
      <dgm:spPr/>
    </dgm:pt>
    <dgm:pt modelId="{8559FBEC-BAEB-4E37-885E-BA517C555D3C}" type="pres">
      <dgm:prSet presAssocID="{10F5F288-38A4-4D1A-9612-43D99A32F93E}" presName="box" presStyleLbl="node1" presStyleIdx="3" presStyleCnt="6" custLinFactNeighborX="0"/>
      <dgm:spPr/>
      <dgm:t>
        <a:bodyPr/>
        <a:lstStyle/>
        <a:p>
          <a:endParaRPr lang="ru-RU"/>
        </a:p>
      </dgm:t>
    </dgm:pt>
    <dgm:pt modelId="{A575CCEF-AFBB-4894-B9FC-159CC9893349}" type="pres">
      <dgm:prSet presAssocID="{10F5F288-38A4-4D1A-9612-43D99A32F93E}" presName="img" presStyleLbl="fgImgPlace1" presStyleIdx="3" presStyleCnt="6" custScaleX="6288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7396E18B-2D21-4A43-9B6A-7F774D4D9BB9}" type="pres">
      <dgm:prSet presAssocID="{10F5F288-38A4-4D1A-9612-43D99A32F93E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921E6-6FEE-4ACC-BA61-D50C8F110584}" type="pres">
      <dgm:prSet presAssocID="{21DCD26C-2B57-409B-866E-BF2B84254B37}" presName="spacer" presStyleCnt="0"/>
      <dgm:spPr/>
    </dgm:pt>
    <dgm:pt modelId="{24881502-4E73-475C-B205-F2ECA9963BFA}" type="pres">
      <dgm:prSet presAssocID="{96B90EDF-8725-41D0-AB94-CB4A13585976}" presName="comp" presStyleCnt="0"/>
      <dgm:spPr/>
    </dgm:pt>
    <dgm:pt modelId="{716CC707-8D17-47C1-9440-627F12E5E189}" type="pres">
      <dgm:prSet presAssocID="{96B90EDF-8725-41D0-AB94-CB4A13585976}" presName="box" presStyleLbl="node1" presStyleIdx="4" presStyleCnt="6"/>
      <dgm:spPr/>
      <dgm:t>
        <a:bodyPr/>
        <a:lstStyle/>
        <a:p>
          <a:endParaRPr lang="ru-RU"/>
        </a:p>
      </dgm:t>
    </dgm:pt>
    <dgm:pt modelId="{36F21739-CAA5-440A-904C-F1E1A3191D6C}" type="pres">
      <dgm:prSet presAssocID="{96B90EDF-8725-41D0-AB94-CB4A13585976}" presName="img" presStyleLbl="fgImgPlace1" presStyleIdx="4" presStyleCnt="6" custScaleX="6161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</dgm:spPr>
    </dgm:pt>
    <dgm:pt modelId="{62CCE301-E6BA-4ECF-B9A6-F217903DAFD4}" type="pres">
      <dgm:prSet presAssocID="{96B90EDF-8725-41D0-AB94-CB4A13585976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92289-2253-48AF-8972-1AAA3DB9776B}" type="pres">
      <dgm:prSet presAssocID="{B3C05D0B-CC33-4774-9E33-503B41479FB9}" presName="spacer" presStyleCnt="0"/>
      <dgm:spPr/>
    </dgm:pt>
    <dgm:pt modelId="{75159104-2DE7-402A-A324-59159933EFBA}" type="pres">
      <dgm:prSet presAssocID="{8D83534B-E97E-4AAB-B4DC-C43C8F175208}" presName="comp" presStyleCnt="0"/>
      <dgm:spPr/>
    </dgm:pt>
    <dgm:pt modelId="{9B477750-C7AD-49CE-A139-5393988D6793}" type="pres">
      <dgm:prSet presAssocID="{8D83534B-E97E-4AAB-B4DC-C43C8F175208}" presName="box" presStyleLbl="node1" presStyleIdx="5" presStyleCnt="6"/>
      <dgm:spPr/>
      <dgm:t>
        <a:bodyPr/>
        <a:lstStyle/>
        <a:p>
          <a:endParaRPr lang="ru-RU"/>
        </a:p>
      </dgm:t>
    </dgm:pt>
    <dgm:pt modelId="{0700B7A1-3E07-453B-B3A3-D81205A8A7BB}" type="pres">
      <dgm:prSet presAssocID="{8D83534B-E97E-4AAB-B4DC-C43C8F175208}" presName="img" presStyleLbl="fgImgPlace1" presStyleIdx="5" presStyleCnt="6" custScaleX="64162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D515C117-1A3A-48F2-9B07-CF158BF003AF}" type="pres">
      <dgm:prSet presAssocID="{8D83534B-E97E-4AAB-B4DC-C43C8F175208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2F2CF4-2B26-41B3-A13D-ED5EA29F982A}" type="presOf" srcId="{8D83534B-E97E-4AAB-B4DC-C43C8F175208}" destId="{9B477750-C7AD-49CE-A139-5393988D6793}" srcOrd="0" destOrd="0" presId="urn:microsoft.com/office/officeart/2005/8/layout/vList4"/>
    <dgm:cxn modelId="{65D618D0-6CE6-4CA9-BA4E-6F7F8C2637AF}" type="presOf" srcId="{96B90EDF-8725-41D0-AB94-CB4A13585976}" destId="{716CC707-8D17-47C1-9440-627F12E5E189}" srcOrd="0" destOrd="0" presId="urn:microsoft.com/office/officeart/2005/8/layout/vList4"/>
    <dgm:cxn modelId="{AA207BEE-E158-4D75-8CA3-490FC5C12FA2}" type="presOf" srcId="{2857D516-D8D6-4098-AB91-BFFEEF343506}" destId="{D30D2770-AE18-41B6-A20E-908B11603B32}" srcOrd="1" destOrd="0" presId="urn:microsoft.com/office/officeart/2005/8/layout/vList4"/>
    <dgm:cxn modelId="{6005C554-3C4A-475A-9CD0-CE1D10E09F60}" type="presOf" srcId="{96B90EDF-8725-41D0-AB94-CB4A13585976}" destId="{62CCE301-E6BA-4ECF-B9A6-F217903DAFD4}" srcOrd="1" destOrd="0" presId="urn:microsoft.com/office/officeart/2005/8/layout/vList4"/>
    <dgm:cxn modelId="{7D788145-BAEF-40C3-931E-CA87FC79AED2}" srcId="{651929DF-A891-4D0E-958B-262F819D23CE}" destId="{10F5F288-38A4-4D1A-9612-43D99A32F93E}" srcOrd="3" destOrd="0" parTransId="{60A48BB6-97E8-40C5-B973-7CC55CC6B832}" sibTransId="{21DCD26C-2B57-409B-866E-BF2B84254B37}"/>
    <dgm:cxn modelId="{4D005618-C244-4DFA-AAF8-00E0B1D96E90}" srcId="{651929DF-A891-4D0E-958B-262F819D23CE}" destId="{8D83534B-E97E-4AAB-B4DC-C43C8F175208}" srcOrd="5" destOrd="0" parTransId="{388DD712-0981-4006-A3F6-C2911E95A197}" sibTransId="{0622118E-EE69-4519-811B-4D7B9ED16A1F}"/>
    <dgm:cxn modelId="{E2DBA37F-B5BD-4F95-9D96-2C8D7C436CE3}" type="presOf" srcId="{10F5F288-38A4-4D1A-9612-43D99A32F93E}" destId="{7396E18B-2D21-4A43-9B6A-7F774D4D9BB9}" srcOrd="1" destOrd="0" presId="urn:microsoft.com/office/officeart/2005/8/layout/vList4"/>
    <dgm:cxn modelId="{1C737301-6194-48D8-81A6-B09033D5C14F}" type="presOf" srcId="{10F5F288-38A4-4D1A-9612-43D99A32F93E}" destId="{8559FBEC-BAEB-4E37-885E-BA517C555D3C}" srcOrd="0" destOrd="0" presId="urn:microsoft.com/office/officeart/2005/8/layout/vList4"/>
    <dgm:cxn modelId="{52A9B579-8B67-4B77-B69D-4B67B7532964}" type="presOf" srcId="{2857D516-D8D6-4098-AB91-BFFEEF343506}" destId="{A63CA8A2-2FA0-42E1-A896-B97A90B68E0C}" srcOrd="0" destOrd="0" presId="urn:microsoft.com/office/officeart/2005/8/layout/vList4"/>
    <dgm:cxn modelId="{3E78EF48-2AE6-4AC6-8197-3B4B77A0EF68}" type="presOf" srcId="{8D83534B-E97E-4AAB-B4DC-C43C8F175208}" destId="{D515C117-1A3A-48F2-9B07-CF158BF003AF}" srcOrd="1" destOrd="0" presId="urn:microsoft.com/office/officeart/2005/8/layout/vList4"/>
    <dgm:cxn modelId="{4A6E0F16-10AB-46EC-918E-6BDDEDD26876}" type="presOf" srcId="{A252666D-3493-4A8D-8AED-61A7807F67E7}" destId="{42CEC225-EC2C-469C-8062-0582F4401DE8}" srcOrd="0" destOrd="0" presId="urn:microsoft.com/office/officeart/2005/8/layout/vList4"/>
    <dgm:cxn modelId="{D627AA52-2404-4376-B582-D1CAD7D765CA}" type="presOf" srcId="{651929DF-A891-4D0E-958B-262F819D23CE}" destId="{64D626E0-8347-477B-A9B7-F0D9FD5D877D}" srcOrd="0" destOrd="0" presId="urn:microsoft.com/office/officeart/2005/8/layout/vList4"/>
    <dgm:cxn modelId="{80D2D3F3-8D91-4C9C-884C-9A970A57BFA1}" type="presOf" srcId="{1595D3A6-D029-4F80-8DAB-C592BEF18A66}" destId="{9CFE680C-BD70-4757-9475-39724B231B6B}" srcOrd="0" destOrd="0" presId="urn:microsoft.com/office/officeart/2005/8/layout/vList4"/>
    <dgm:cxn modelId="{7F00544A-C14D-430F-BB36-DD5853760AC1}" type="presOf" srcId="{1595D3A6-D029-4F80-8DAB-C592BEF18A66}" destId="{594B6DA6-75C8-4891-A36A-D470DE6D6453}" srcOrd="1" destOrd="0" presId="urn:microsoft.com/office/officeart/2005/8/layout/vList4"/>
    <dgm:cxn modelId="{30FD9262-9289-4FB1-85BC-D22E65248A83}" srcId="{651929DF-A891-4D0E-958B-262F819D23CE}" destId="{A252666D-3493-4A8D-8AED-61A7807F67E7}" srcOrd="2" destOrd="0" parTransId="{E88F5FB4-DFB7-4D60-9EE1-6910E6AA6DC5}" sibTransId="{4E2B38E3-9276-4AB2-AA9A-DDBFFC6AED7F}"/>
    <dgm:cxn modelId="{89C48471-2BB9-460D-AC02-FAA07A73509B}" type="presOf" srcId="{A252666D-3493-4A8D-8AED-61A7807F67E7}" destId="{78AF7E33-A865-4F0F-920B-CECB18B54262}" srcOrd="1" destOrd="0" presId="urn:microsoft.com/office/officeart/2005/8/layout/vList4"/>
    <dgm:cxn modelId="{A7D28235-808D-4CE4-94A0-5FF44C9B5EBA}" srcId="{651929DF-A891-4D0E-958B-262F819D23CE}" destId="{96B90EDF-8725-41D0-AB94-CB4A13585976}" srcOrd="4" destOrd="0" parTransId="{8372FAB9-3924-4DBD-8546-CF94C189FA9F}" sibTransId="{B3C05D0B-CC33-4774-9E33-503B41479FB9}"/>
    <dgm:cxn modelId="{E3C687E6-7ECC-453F-BDFD-E9717C817EDF}" srcId="{651929DF-A891-4D0E-958B-262F819D23CE}" destId="{2857D516-D8D6-4098-AB91-BFFEEF343506}" srcOrd="0" destOrd="0" parTransId="{E90D038E-C7B6-4299-8E99-8244F1B836D7}" sibTransId="{BCC1EEFE-3843-4DF8-8EE8-0A5B8C841600}"/>
    <dgm:cxn modelId="{0F5004C7-5C00-4FC9-8ECC-D02819DC5B94}" srcId="{651929DF-A891-4D0E-958B-262F819D23CE}" destId="{1595D3A6-D029-4F80-8DAB-C592BEF18A66}" srcOrd="1" destOrd="0" parTransId="{F568C47A-92C6-45C3-803B-5380A950261A}" sibTransId="{E6DEA266-B014-4C56-89FD-7081A50E15D3}"/>
    <dgm:cxn modelId="{B5DD2947-CCBB-4651-8F4C-37A7C92F604A}" type="presParOf" srcId="{64D626E0-8347-477B-A9B7-F0D9FD5D877D}" destId="{E3D93892-299E-4EFA-A15A-E673023D7780}" srcOrd="0" destOrd="0" presId="urn:microsoft.com/office/officeart/2005/8/layout/vList4"/>
    <dgm:cxn modelId="{F1C34AC3-000C-4985-B003-5621D05C8610}" type="presParOf" srcId="{E3D93892-299E-4EFA-A15A-E673023D7780}" destId="{A63CA8A2-2FA0-42E1-A896-B97A90B68E0C}" srcOrd="0" destOrd="0" presId="urn:microsoft.com/office/officeart/2005/8/layout/vList4"/>
    <dgm:cxn modelId="{462FE7C8-B6EE-407E-AE75-407D64EA530B}" type="presParOf" srcId="{E3D93892-299E-4EFA-A15A-E673023D7780}" destId="{DF6A9205-2B5F-4AE9-8BD0-73AD283EF7AB}" srcOrd="1" destOrd="0" presId="urn:microsoft.com/office/officeart/2005/8/layout/vList4"/>
    <dgm:cxn modelId="{8AADA38A-CECA-4865-956B-BF76BD8F5983}" type="presParOf" srcId="{E3D93892-299E-4EFA-A15A-E673023D7780}" destId="{D30D2770-AE18-41B6-A20E-908B11603B32}" srcOrd="2" destOrd="0" presId="urn:microsoft.com/office/officeart/2005/8/layout/vList4"/>
    <dgm:cxn modelId="{A71F3CFD-0A4A-45D8-A306-85303C8B85F4}" type="presParOf" srcId="{64D626E0-8347-477B-A9B7-F0D9FD5D877D}" destId="{9AA8231E-8B9A-44C3-B0A4-AB4A3929112D}" srcOrd="1" destOrd="0" presId="urn:microsoft.com/office/officeart/2005/8/layout/vList4"/>
    <dgm:cxn modelId="{84F9E61A-3E29-45B0-BC1D-BB725CA5F79C}" type="presParOf" srcId="{64D626E0-8347-477B-A9B7-F0D9FD5D877D}" destId="{455316A8-5675-48D8-B7D3-EC5B7695C038}" srcOrd="2" destOrd="0" presId="urn:microsoft.com/office/officeart/2005/8/layout/vList4"/>
    <dgm:cxn modelId="{CEF40D35-2B32-4EF3-83AC-F79F305DA0D7}" type="presParOf" srcId="{455316A8-5675-48D8-B7D3-EC5B7695C038}" destId="{9CFE680C-BD70-4757-9475-39724B231B6B}" srcOrd="0" destOrd="0" presId="urn:microsoft.com/office/officeart/2005/8/layout/vList4"/>
    <dgm:cxn modelId="{390C6FAA-D087-48E6-B76E-5D930278D0E4}" type="presParOf" srcId="{455316A8-5675-48D8-B7D3-EC5B7695C038}" destId="{534FA1BC-8361-449B-B105-AE5F80B6CD2E}" srcOrd="1" destOrd="0" presId="urn:microsoft.com/office/officeart/2005/8/layout/vList4"/>
    <dgm:cxn modelId="{6ABE6F18-F6C6-402B-9CC4-ED0FE370A40F}" type="presParOf" srcId="{455316A8-5675-48D8-B7D3-EC5B7695C038}" destId="{594B6DA6-75C8-4891-A36A-D470DE6D6453}" srcOrd="2" destOrd="0" presId="urn:microsoft.com/office/officeart/2005/8/layout/vList4"/>
    <dgm:cxn modelId="{4AE0C201-A64F-4EA8-8749-B7A8FE2EA8FC}" type="presParOf" srcId="{64D626E0-8347-477B-A9B7-F0D9FD5D877D}" destId="{D609A37C-18E1-4536-B591-5FC7D602303B}" srcOrd="3" destOrd="0" presId="urn:microsoft.com/office/officeart/2005/8/layout/vList4"/>
    <dgm:cxn modelId="{C7DC2626-A3CF-4ACC-A441-E8F843B5AA88}" type="presParOf" srcId="{64D626E0-8347-477B-A9B7-F0D9FD5D877D}" destId="{60D41A1A-85BF-4E17-B89E-73DC512B8722}" srcOrd="4" destOrd="0" presId="urn:microsoft.com/office/officeart/2005/8/layout/vList4"/>
    <dgm:cxn modelId="{A96EE1DB-C694-46FE-BD19-D12D4465DFE5}" type="presParOf" srcId="{60D41A1A-85BF-4E17-B89E-73DC512B8722}" destId="{42CEC225-EC2C-469C-8062-0582F4401DE8}" srcOrd="0" destOrd="0" presId="urn:microsoft.com/office/officeart/2005/8/layout/vList4"/>
    <dgm:cxn modelId="{27F58DB8-85B2-4471-B2F2-23738523A52D}" type="presParOf" srcId="{60D41A1A-85BF-4E17-B89E-73DC512B8722}" destId="{46E431A9-A5AA-4993-802A-B718CC33AC1E}" srcOrd="1" destOrd="0" presId="urn:microsoft.com/office/officeart/2005/8/layout/vList4"/>
    <dgm:cxn modelId="{E010A75F-421A-4F98-8CCA-BA7E02D3FCC2}" type="presParOf" srcId="{60D41A1A-85BF-4E17-B89E-73DC512B8722}" destId="{78AF7E33-A865-4F0F-920B-CECB18B54262}" srcOrd="2" destOrd="0" presId="urn:microsoft.com/office/officeart/2005/8/layout/vList4"/>
    <dgm:cxn modelId="{551B13F2-B765-4908-B173-021C889FEBAD}" type="presParOf" srcId="{64D626E0-8347-477B-A9B7-F0D9FD5D877D}" destId="{2876BA42-DA65-4560-BD09-8A16B8CEA4F0}" srcOrd="5" destOrd="0" presId="urn:microsoft.com/office/officeart/2005/8/layout/vList4"/>
    <dgm:cxn modelId="{ADF04CE8-B5EB-4DA2-A6D4-CD1CFBED7B90}" type="presParOf" srcId="{64D626E0-8347-477B-A9B7-F0D9FD5D877D}" destId="{485E52AC-ED58-4C17-93EB-CEA4224112F9}" srcOrd="6" destOrd="0" presId="urn:microsoft.com/office/officeart/2005/8/layout/vList4"/>
    <dgm:cxn modelId="{F272C893-F5C8-494B-9581-B83904DEC69D}" type="presParOf" srcId="{485E52AC-ED58-4C17-93EB-CEA4224112F9}" destId="{8559FBEC-BAEB-4E37-885E-BA517C555D3C}" srcOrd="0" destOrd="0" presId="urn:microsoft.com/office/officeart/2005/8/layout/vList4"/>
    <dgm:cxn modelId="{5805615B-D325-4908-B284-F0EA00BB3759}" type="presParOf" srcId="{485E52AC-ED58-4C17-93EB-CEA4224112F9}" destId="{A575CCEF-AFBB-4894-B9FC-159CC9893349}" srcOrd="1" destOrd="0" presId="urn:microsoft.com/office/officeart/2005/8/layout/vList4"/>
    <dgm:cxn modelId="{929D678B-4AC3-4995-AE69-95657786C707}" type="presParOf" srcId="{485E52AC-ED58-4C17-93EB-CEA4224112F9}" destId="{7396E18B-2D21-4A43-9B6A-7F774D4D9BB9}" srcOrd="2" destOrd="0" presId="urn:microsoft.com/office/officeart/2005/8/layout/vList4"/>
    <dgm:cxn modelId="{944CBD94-2360-4E65-A525-9156F831282E}" type="presParOf" srcId="{64D626E0-8347-477B-A9B7-F0D9FD5D877D}" destId="{63E921E6-6FEE-4ACC-BA61-D50C8F110584}" srcOrd="7" destOrd="0" presId="urn:microsoft.com/office/officeart/2005/8/layout/vList4"/>
    <dgm:cxn modelId="{2B16A803-F9C4-4223-9733-9E559103AEDA}" type="presParOf" srcId="{64D626E0-8347-477B-A9B7-F0D9FD5D877D}" destId="{24881502-4E73-475C-B205-F2ECA9963BFA}" srcOrd="8" destOrd="0" presId="urn:microsoft.com/office/officeart/2005/8/layout/vList4"/>
    <dgm:cxn modelId="{CDF1C26F-7C28-44F7-A6CF-62DE3448595D}" type="presParOf" srcId="{24881502-4E73-475C-B205-F2ECA9963BFA}" destId="{716CC707-8D17-47C1-9440-627F12E5E189}" srcOrd="0" destOrd="0" presId="urn:microsoft.com/office/officeart/2005/8/layout/vList4"/>
    <dgm:cxn modelId="{A4D1BE12-9E01-4F3B-B942-3A54E8031C27}" type="presParOf" srcId="{24881502-4E73-475C-B205-F2ECA9963BFA}" destId="{36F21739-CAA5-440A-904C-F1E1A3191D6C}" srcOrd="1" destOrd="0" presId="urn:microsoft.com/office/officeart/2005/8/layout/vList4"/>
    <dgm:cxn modelId="{62355103-D73F-4CBD-8ADD-D80F308BAD8D}" type="presParOf" srcId="{24881502-4E73-475C-B205-F2ECA9963BFA}" destId="{62CCE301-E6BA-4ECF-B9A6-F217903DAFD4}" srcOrd="2" destOrd="0" presId="urn:microsoft.com/office/officeart/2005/8/layout/vList4"/>
    <dgm:cxn modelId="{8629B288-F318-443B-9D79-5ECF00A515B2}" type="presParOf" srcId="{64D626E0-8347-477B-A9B7-F0D9FD5D877D}" destId="{65B92289-2253-48AF-8972-1AAA3DB9776B}" srcOrd="9" destOrd="0" presId="urn:microsoft.com/office/officeart/2005/8/layout/vList4"/>
    <dgm:cxn modelId="{3E571CE4-18D3-43A5-9AC7-ACF69C79D5A4}" type="presParOf" srcId="{64D626E0-8347-477B-A9B7-F0D9FD5D877D}" destId="{75159104-2DE7-402A-A324-59159933EFBA}" srcOrd="10" destOrd="0" presId="urn:microsoft.com/office/officeart/2005/8/layout/vList4"/>
    <dgm:cxn modelId="{C3AD4176-E0E0-4986-AA6D-EE7C69B81135}" type="presParOf" srcId="{75159104-2DE7-402A-A324-59159933EFBA}" destId="{9B477750-C7AD-49CE-A139-5393988D6793}" srcOrd="0" destOrd="0" presId="urn:microsoft.com/office/officeart/2005/8/layout/vList4"/>
    <dgm:cxn modelId="{D333FC0E-21DA-458D-8F63-3A4D99D4B101}" type="presParOf" srcId="{75159104-2DE7-402A-A324-59159933EFBA}" destId="{0700B7A1-3E07-453B-B3A3-D81205A8A7BB}" srcOrd="1" destOrd="0" presId="urn:microsoft.com/office/officeart/2005/8/layout/vList4"/>
    <dgm:cxn modelId="{19FFA169-ED10-466E-9B49-BA05E5F2B707}" type="presParOf" srcId="{75159104-2DE7-402A-A324-59159933EFBA}" destId="{D515C117-1A3A-48F2-9B07-CF158BF003A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D5E79-6189-4CB2-A462-EB26279B2771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867D841F-CA4D-483D-A50D-BE9FE9CC98A1}">
      <dgm:prSet phldrT="[Текст]" custT="1"/>
      <dgm:spPr>
        <a:solidFill>
          <a:srgbClr val="F8C401">
            <a:alpha val="34000"/>
          </a:srgbClr>
        </a:solidFill>
      </dgm:spPr>
      <dgm:t>
        <a:bodyPr/>
        <a:lstStyle/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i="1" dirty="0" smtClean="0">
            <a:solidFill>
              <a:srgbClr val="194291"/>
            </a:solidFill>
          </a:endParaRP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dirty="0" smtClean="0">
              <a:solidFill>
                <a:srgbClr val="194291"/>
              </a:solidFill>
            </a:rPr>
            <a:t>Н</a:t>
          </a:r>
          <a:r>
            <a:rPr lang="en-US" sz="1700" i="1" dirty="0" err="1" smtClean="0">
              <a:solidFill>
                <a:srgbClr val="194291"/>
              </a:solidFill>
            </a:rPr>
            <a:t>ачали</a:t>
          </a:r>
          <a:r>
            <a:rPr lang="en-US" sz="1700" i="1" dirty="0" smtClean="0">
              <a:solidFill>
                <a:srgbClr val="194291"/>
              </a:solidFill>
            </a:rPr>
            <a:t> </a:t>
          </a:r>
          <a:r>
            <a:rPr lang="en-US" sz="1700" i="1" dirty="0" err="1" smtClean="0">
              <a:solidFill>
                <a:srgbClr val="194291"/>
              </a:solidFill>
            </a:rPr>
            <a:t>функционировать</a:t>
          </a:r>
          <a:r>
            <a:rPr lang="en-US" sz="1700" i="1" dirty="0" smtClean="0">
              <a:solidFill>
                <a:srgbClr val="194291"/>
              </a:solidFill>
            </a:rPr>
            <a:t>:</a:t>
          </a:r>
          <a:r>
            <a:rPr lang="ru-RU" sz="1700" i="1" dirty="0" smtClean="0">
              <a:solidFill>
                <a:srgbClr val="194291"/>
              </a:solidFill>
            </a:rPr>
            <a:t> </a:t>
          </a:r>
          <a:r>
            <a:rPr lang="en-US" sz="1700" i="1" dirty="0" smtClean="0">
              <a:solidFill>
                <a:srgbClr val="194291"/>
              </a:solidFill>
            </a:rPr>
            <a:t/>
          </a:r>
          <a:br>
            <a:rPr lang="en-US" sz="1700" i="1" dirty="0" smtClean="0">
              <a:solidFill>
                <a:srgbClr val="194291"/>
              </a:solidFill>
            </a:rPr>
          </a:br>
          <a:r>
            <a:rPr lang="en-US" sz="1700" i="1" dirty="0" smtClean="0">
              <a:solidFill>
                <a:srgbClr val="194291"/>
              </a:solidFill>
            </a:rPr>
            <a:t>- </a:t>
          </a:r>
          <a:r>
            <a:rPr lang="ru-RU" sz="1700" i="1" dirty="0" err="1" smtClean="0">
              <a:solidFill>
                <a:srgbClr val="194291"/>
              </a:solidFill>
            </a:rPr>
            <a:t>дошкольно</a:t>
          </a:r>
          <a:r>
            <a:rPr lang="en-US" sz="1700" i="1" dirty="0" smtClean="0">
              <a:solidFill>
                <a:srgbClr val="194291"/>
              </a:solidFill>
            </a:rPr>
            <a:t>е</a:t>
          </a:r>
          <a:r>
            <a:rPr lang="ru-RU" sz="1700" i="1" dirty="0" smtClean="0">
              <a:solidFill>
                <a:srgbClr val="194291"/>
              </a:solidFill>
            </a:rPr>
            <a:t> </a:t>
          </a:r>
          <a:r>
            <a:rPr lang="ru-RU" sz="1700" i="1" dirty="0" err="1" smtClean="0">
              <a:solidFill>
                <a:srgbClr val="194291"/>
              </a:solidFill>
            </a:rPr>
            <a:t>отделени</a:t>
          </a:r>
          <a:r>
            <a:rPr lang="en-US" sz="1700" i="1" dirty="0" smtClean="0">
              <a:solidFill>
                <a:srgbClr val="194291"/>
              </a:solidFill>
            </a:rPr>
            <a:t>е</a:t>
          </a:r>
          <a:r>
            <a:rPr lang="ru-RU" sz="1700" i="1" dirty="0" smtClean="0">
              <a:solidFill>
                <a:srgbClr val="194291"/>
              </a:solidFill>
            </a:rPr>
            <a:t> средней школы № 9, </a:t>
          </a:r>
          <a:r>
            <a:rPr lang="en-US" sz="1700" i="1" dirty="0" smtClean="0">
              <a:solidFill>
                <a:srgbClr val="194291"/>
              </a:solidFill>
            </a:rPr>
            <a:t/>
          </a:r>
          <a:br>
            <a:rPr lang="en-US" sz="1700" i="1" dirty="0" smtClean="0">
              <a:solidFill>
                <a:srgbClr val="194291"/>
              </a:solidFill>
            </a:rPr>
          </a:br>
          <a:r>
            <a:rPr lang="en-US" sz="1700" i="1" dirty="0" smtClean="0">
              <a:solidFill>
                <a:srgbClr val="194291"/>
              </a:solidFill>
            </a:rPr>
            <a:t>- </a:t>
          </a:r>
          <a:r>
            <a:rPr lang="ru-RU" sz="1700" i="1" dirty="0" err="1" smtClean="0">
              <a:solidFill>
                <a:srgbClr val="194291"/>
              </a:solidFill>
            </a:rPr>
            <a:t>второ</a:t>
          </a:r>
          <a:r>
            <a:rPr lang="en-US" sz="1700" i="1" dirty="0" smtClean="0">
              <a:solidFill>
                <a:srgbClr val="194291"/>
              </a:solidFill>
            </a:rPr>
            <a:t>й</a:t>
          </a:r>
          <a:r>
            <a:rPr lang="ru-RU" sz="1700" i="1" dirty="0" smtClean="0">
              <a:solidFill>
                <a:srgbClr val="194291"/>
              </a:solidFill>
            </a:rPr>
            <a:t> корпус детского сада </a:t>
          </a:r>
          <a:r>
            <a:rPr lang="en-US" sz="1700" i="1" dirty="0" smtClean="0">
              <a:solidFill>
                <a:srgbClr val="194291"/>
              </a:solidFill>
            </a:rPr>
            <a:t/>
          </a:r>
          <a:br>
            <a:rPr lang="en-US" sz="1700" i="1" dirty="0" smtClean="0">
              <a:solidFill>
                <a:srgbClr val="194291"/>
              </a:solidFill>
            </a:rPr>
          </a:br>
          <a:r>
            <a:rPr lang="ru-RU" sz="1700" i="1" dirty="0" smtClean="0">
              <a:solidFill>
                <a:srgbClr val="194291"/>
              </a:solidFill>
            </a:rPr>
            <a:t>№</a:t>
          </a:r>
          <a:r>
            <a:rPr lang="en-US" sz="1700" i="1" dirty="0" smtClean="0">
              <a:solidFill>
                <a:srgbClr val="194291"/>
              </a:solidFill>
            </a:rPr>
            <a:t> </a:t>
          </a:r>
          <a:r>
            <a:rPr lang="ru-RU" sz="1700" i="1" dirty="0" smtClean="0">
              <a:solidFill>
                <a:srgbClr val="194291"/>
              </a:solidFill>
            </a:rPr>
            <a:t>45 «Волчок», </a:t>
          </a:r>
          <a:r>
            <a:rPr lang="en-US" sz="1700" i="1" dirty="0" smtClean="0">
              <a:solidFill>
                <a:srgbClr val="194291"/>
              </a:solidFill>
            </a:rPr>
            <a:t/>
          </a:r>
          <a:br>
            <a:rPr lang="en-US" sz="1700" i="1" dirty="0" smtClean="0">
              <a:solidFill>
                <a:srgbClr val="194291"/>
              </a:solidFill>
            </a:rPr>
          </a:br>
          <a:r>
            <a:rPr lang="en-US" sz="1700" i="1" dirty="0" smtClean="0">
              <a:solidFill>
                <a:srgbClr val="194291"/>
              </a:solidFill>
            </a:rPr>
            <a:t>- </a:t>
          </a:r>
          <a:r>
            <a:rPr lang="ru-RU" sz="1700" i="1" dirty="0" err="1" smtClean="0">
              <a:solidFill>
                <a:srgbClr val="194291"/>
              </a:solidFill>
            </a:rPr>
            <a:t>второ</a:t>
          </a:r>
          <a:r>
            <a:rPr lang="en-US" sz="1700" i="1" dirty="0" smtClean="0">
              <a:solidFill>
                <a:srgbClr val="194291"/>
              </a:solidFill>
            </a:rPr>
            <a:t>й</a:t>
          </a:r>
          <a:r>
            <a:rPr lang="ru-RU" sz="1700" i="1" dirty="0" smtClean="0">
              <a:solidFill>
                <a:srgbClr val="194291"/>
              </a:solidFill>
            </a:rPr>
            <a:t> корпус детского сада </a:t>
          </a:r>
          <a:r>
            <a:rPr lang="en-US" sz="1700" i="1" dirty="0" smtClean="0">
              <a:solidFill>
                <a:srgbClr val="194291"/>
              </a:solidFill>
            </a:rPr>
            <a:t/>
          </a:r>
          <a:br>
            <a:rPr lang="en-US" sz="1700" i="1" dirty="0" smtClean="0">
              <a:solidFill>
                <a:srgbClr val="194291"/>
              </a:solidFill>
            </a:rPr>
          </a:br>
          <a:r>
            <a:rPr lang="ru-RU" sz="1700" i="1" dirty="0" smtClean="0">
              <a:solidFill>
                <a:srgbClr val="194291"/>
              </a:solidFill>
            </a:rPr>
            <a:t>№ 65 «Фестивальный»</a:t>
          </a:r>
          <a:endParaRPr lang="ru-RU" sz="1700" dirty="0">
            <a:solidFill>
              <a:srgbClr val="194291"/>
            </a:solidFill>
          </a:endParaRPr>
        </a:p>
      </dgm:t>
    </dgm:pt>
    <dgm:pt modelId="{B3BE90A7-F9FF-4451-BD5A-F7CCD5D75256}" type="parTrans" cxnId="{B461511B-0E24-4A65-828D-FEC25E95BA01}">
      <dgm:prSet/>
      <dgm:spPr/>
      <dgm:t>
        <a:bodyPr/>
        <a:lstStyle/>
        <a:p>
          <a:endParaRPr lang="ru-RU" sz="1800"/>
        </a:p>
      </dgm:t>
    </dgm:pt>
    <dgm:pt modelId="{DAB6218E-661D-4A15-84B1-F1A1374751F4}" type="sibTrans" cxnId="{B461511B-0E24-4A65-828D-FEC25E95BA01}">
      <dgm:prSet/>
      <dgm:spPr/>
      <dgm:t>
        <a:bodyPr/>
        <a:lstStyle/>
        <a:p>
          <a:endParaRPr lang="ru-RU" sz="1800"/>
        </a:p>
      </dgm:t>
    </dgm:pt>
    <dgm:pt modelId="{7C7113AA-F899-4203-83EB-33CAA1C4F2DB}">
      <dgm:prSet phldrT="[Текст]" custT="1"/>
      <dgm:spPr>
        <a:solidFill>
          <a:srgbClr val="355E19">
            <a:alpha val="34000"/>
          </a:srgbClr>
        </a:solidFill>
      </dgm:spPr>
      <dgm:t>
        <a:bodyPr/>
        <a:lstStyle/>
        <a:p>
          <a:r>
            <a:rPr lang="ru-RU" sz="1800" i="1" dirty="0" smtClean="0">
              <a:solidFill>
                <a:srgbClr val="194291"/>
              </a:solidFill>
            </a:rPr>
            <a:t>С</a:t>
          </a:r>
          <a:r>
            <a:rPr lang="en-US" sz="1800" i="1" dirty="0" smtClean="0">
              <a:solidFill>
                <a:srgbClr val="194291"/>
              </a:solidFill>
            </a:rPr>
            <a:t> </a:t>
          </a:r>
          <a:r>
            <a:rPr lang="en-US" sz="1800" i="1" dirty="0" err="1" smtClean="0">
              <a:solidFill>
                <a:srgbClr val="194291"/>
              </a:solidFill>
            </a:rPr>
            <a:t>сентября</a:t>
          </a:r>
          <a:r>
            <a:rPr lang="en-US" sz="1800" i="1" dirty="0" smtClean="0">
              <a:solidFill>
                <a:srgbClr val="194291"/>
              </a:solidFill>
            </a:rPr>
            <a:t> 2020 </a:t>
          </a:r>
          <a:r>
            <a:rPr lang="en-US" sz="1800" i="1" dirty="0" err="1" smtClean="0">
              <a:solidFill>
                <a:srgbClr val="194291"/>
              </a:solidFill>
            </a:rPr>
            <a:t>года</a:t>
          </a:r>
          <a:r>
            <a:rPr lang="en-US" sz="1800" i="1" dirty="0" smtClean="0">
              <a:solidFill>
                <a:srgbClr val="194291"/>
              </a:solidFill>
            </a:rPr>
            <a:t> </a:t>
          </a:r>
          <a:r>
            <a:rPr lang="ru-RU" sz="1800" i="1" dirty="0" err="1" smtClean="0">
              <a:solidFill>
                <a:srgbClr val="194291"/>
              </a:solidFill>
            </a:rPr>
            <a:t>образовательн</a:t>
          </a:r>
          <a:r>
            <a:rPr lang="en-US" sz="1800" i="1" dirty="0" err="1" smtClean="0">
              <a:solidFill>
                <a:srgbClr val="194291"/>
              </a:solidFill>
            </a:rPr>
            <a:t>ая</a:t>
          </a:r>
          <a:r>
            <a:rPr lang="ru-RU" sz="1800" i="1" dirty="0" smtClean="0">
              <a:solidFill>
                <a:srgbClr val="194291"/>
              </a:solidFill>
            </a:rPr>
            <a:t> </a:t>
          </a:r>
          <a:r>
            <a:rPr lang="ru-RU" sz="1800" i="1" dirty="0" err="1" smtClean="0">
              <a:solidFill>
                <a:srgbClr val="194291"/>
              </a:solidFill>
            </a:rPr>
            <a:t>деятельност</a:t>
          </a:r>
          <a:r>
            <a:rPr lang="en-US" sz="1800" i="1" dirty="0" smtClean="0">
              <a:solidFill>
                <a:srgbClr val="194291"/>
              </a:solidFill>
            </a:rPr>
            <a:t>ь</a:t>
          </a:r>
          <a:r>
            <a:rPr lang="ru-RU" sz="1800" i="1" dirty="0" smtClean="0">
              <a:solidFill>
                <a:srgbClr val="194291"/>
              </a:solidFill>
            </a:rPr>
            <a:t> </a:t>
          </a:r>
          <a:r>
            <a:rPr lang="en-US" sz="1800" i="1" dirty="0" err="1" smtClean="0">
              <a:solidFill>
                <a:srgbClr val="194291"/>
              </a:solidFill>
            </a:rPr>
            <a:t>осуществляется</a:t>
          </a:r>
          <a:r>
            <a:rPr lang="ru-RU" sz="1800" i="1" dirty="0" smtClean="0">
              <a:solidFill>
                <a:srgbClr val="194291"/>
              </a:solidFill>
            </a:rPr>
            <a:t> в новом здании средней школы № 9 (второй корпус)</a:t>
          </a:r>
          <a:endParaRPr lang="ru-RU" sz="1800" dirty="0">
            <a:solidFill>
              <a:srgbClr val="194291"/>
            </a:solidFill>
          </a:endParaRPr>
        </a:p>
      </dgm:t>
    </dgm:pt>
    <dgm:pt modelId="{A32DB4D5-80A4-448C-AF0B-A1DAF71F8785}" type="parTrans" cxnId="{A5B4F459-93C2-4840-A172-B40E30803284}">
      <dgm:prSet/>
      <dgm:spPr/>
      <dgm:t>
        <a:bodyPr/>
        <a:lstStyle/>
        <a:p>
          <a:endParaRPr lang="ru-RU" sz="1800"/>
        </a:p>
      </dgm:t>
    </dgm:pt>
    <dgm:pt modelId="{4912EEAD-5875-490F-9E28-0F468964C35D}" type="sibTrans" cxnId="{A5B4F459-93C2-4840-A172-B40E30803284}">
      <dgm:prSet/>
      <dgm:spPr/>
      <dgm:t>
        <a:bodyPr/>
        <a:lstStyle/>
        <a:p>
          <a:endParaRPr lang="ru-RU" sz="1800"/>
        </a:p>
      </dgm:t>
    </dgm:pt>
    <dgm:pt modelId="{41F608AA-D0AB-429E-8D6F-56A94191862C}">
      <dgm:prSet phldrT="[Текст]" custT="1"/>
      <dgm:spPr>
        <a:solidFill>
          <a:srgbClr val="00AAE7">
            <a:alpha val="34000"/>
          </a:srgbClr>
        </a:solidFill>
      </dgm:spPr>
      <dgm:t>
        <a:bodyPr/>
        <a:lstStyle/>
        <a:p>
          <a:endParaRPr lang="en-US" sz="1800" i="1" dirty="0" smtClean="0">
            <a:solidFill>
              <a:srgbClr val="194291"/>
            </a:solidFill>
          </a:endParaRPr>
        </a:p>
        <a:p>
          <a:endParaRPr lang="en-US" sz="1800" i="1" dirty="0" smtClean="0">
            <a:solidFill>
              <a:srgbClr val="194291"/>
            </a:solidFill>
          </a:endParaRPr>
        </a:p>
        <a:p>
          <a:r>
            <a:rPr lang="ru-RU" sz="1800" i="1" dirty="0" smtClean="0">
              <a:solidFill>
                <a:srgbClr val="194291"/>
              </a:solidFill>
            </a:rPr>
            <a:t>В</a:t>
          </a:r>
          <a:r>
            <a:rPr lang="en-US" sz="1800" i="1" dirty="0" err="1" smtClean="0">
              <a:solidFill>
                <a:srgbClr val="194291"/>
              </a:solidFill>
            </a:rPr>
            <a:t>вод</a:t>
          </a:r>
          <a:r>
            <a:rPr lang="en-US" sz="1800" i="1" dirty="0" smtClean="0">
              <a:solidFill>
                <a:srgbClr val="194291"/>
              </a:solidFill>
            </a:rPr>
            <a:t> в </a:t>
          </a:r>
          <a:r>
            <a:rPr lang="en-US" sz="1800" i="1" dirty="0" err="1" smtClean="0">
              <a:solidFill>
                <a:srgbClr val="194291"/>
              </a:solidFill>
            </a:rPr>
            <a:t>эксплуатацию</a:t>
          </a:r>
          <a:r>
            <a:rPr lang="en-US" sz="1800" i="1" dirty="0" smtClean="0">
              <a:solidFill>
                <a:srgbClr val="194291"/>
              </a:solidFill>
            </a:rPr>
            <a:t>  </a:t>
          </a:r>
          <a:r>
            <a:rPr lang="en-US" sz="1800" i="1" dirty="0" err="1" smtClean="0">
              <a:solidFill>
                <a:srgbClr val="194291"/>
              </a:solidFill>
            </a:rPr>
            <a:t>школ</a:t>
          </a:r>
          <a:r>
            <a:rPr lang="en-US" sz="1800" i="1" dirty="0" smtClean="0">
              <a:solidFill>
                <a:srgbClr val="194291"/>
              </a:solidFill>
            </a:rPr>
            <a:t> </a:t>
          </a:r>
        </a:p>
        <a:p>
          <a:r>
            <a:rPr lang="en-US" sz="1800" i="1" dirty="0" smtClean="0">
              <a:solidFill>
                <a:srgbClr val="194291"/>
              </a:solidFill>
            </a:rPr>
            <a:t>в 2020-2021 </a:t>
          </a:r>
          <a:r>
            <a:rPr lang="en-US" sz="1800" i="1" dirty="0" err="1" smtClean="0">
              <a:solidFill>
                <a:srgbClr val="194291"/>
              </a:solidFill>
            </a:rPr>
            <a:t>году</a:t>
          </a:r>
          <a:r>
            <a:rPr lang="en-US" sz="1800" i="1" dirty="0" smtClean="0">
              <a:solidFill>
                <a:srgbClr val="194291"/>
              </a:solidFill>
            </a:rPr>
            <a:t>:</a:t>
          </a:r>
        </a:p>
        <a:p>
          <a:r>
            <a:rPr lang="en-US" sz="1800" i="1" dirty="0" smtClean="0">
              <a:solidFill>
                <a:srgbClr val="194291"/>
              </a:solidFill>
            </a:rPr>
            <a:t>- </a:t>
          </a:r>
          <a:r>
            <a:rPr lang="ru-RU" sz="1800" i="1" dirty="0" smtClean="0">
              <a:solidFill>
                <a:srgbClr val="194291"/>
              </a:solidFill>
            </a:rPr>
            <a:t>в 32 микрорайоне на 900 мест</a:t>
          </a:r>
          <a:r>
            <a:rPr lang="en-US" sz="1800" i="1" dirty="0" smtClean="0">
              <a:solidFill>
                <a:srgbClr val="194291"/>
              </a:solidFill>
            </a:rPr>
            <a:t>;</a:t>
          </a:r>
        </a:p>
        <a:p>
          <a:r>
            <a:rPr lang="en-US" sz="1800" i="1" dirty="0" smtClean="0">
              <a:solidFill>
                <a:srgbClr val="194291"/>
              </a:solidFill>
            </a:rPr>
            <a:t>- </a:t>
          </a:r>
          <a:r>
            <a:rPr lang="ru-RU" sz="1800" i="1" dirty="0" smtClean="0">
              <a:solidFill>
                <a:srgbClr val="194291"/>
              </a:solidFill>
            </a:rPr>
            <a:t>в 3</a:t>
          </a:r>
          <a:r>
            <a:rPr lang="en-US" sz="1800" i="1" dirty="0" smtClean="0">
              <a:solidFill>
                <a:srgbClr val="194291"/>
              </a:solidFill>
            </a:rPr>
            <a:t>3</a:t>
          </a:r>
          <a:r>
            <a:rPr lang="ru-RU" sz="1800" i="1" dirty="0" smtClean="0">
              <a:solidFill>
                <a:srgbClr val="194291"/>
              </a:solidFill>
            </a:rPr>
            <a:t> микрорайоне на 900 мест</a:t>
          </a:r>
          <a:r>
            <a:rPr lang="en-US" sz="1800" i="1" dirty="0" smtClean="0">
              <a:solidFill>
                <a:srgbClr val="194291"/>
              </a:solidFill>
            </a:rPr>
            <a:t>;</a:t>
          </a:r>
        </a:p>
        <a:p>
          <a:r>
            <a:rPr lang="en-US" sz="1800" i="1" dirty="0" smtClean="0">
              <a:solidFill>
                <a:srgbClr val="194291"/>
              </a:solidFill>
            </a:rPr>
            <a:t>- </a:t>
          </a:r>
          <a:r>
            <a:rPr lang="ru-RU" sz="1800" i="1" dirty="0" smtClean="0">
              <a:solidFill>
                <a:srgbClr val="194291"/>
              </a:solidFill>
            </a:rPr>
            <a:t>в 3</a:t>
          </a:r>
          <a:r>
            <a:rPr lang="en-US" sz="1800" i="1" dirty="0" smtClean="0">
              <a:solidFill>
                <a:srgbClr val="194291"/>
              </a:solidFill>
            </a:rPr>
            <a:t>9</a:t>
          </a:r>
          <a:r>
            <a:rPr lang="ru-RU" sz="1800" i="1" dirty="0" smtClean="0">
              <a:solidFill>
                <a:srgbClr val="194291"/>
              </a:solidFill>
            </a:rPr>
            <a:t> микрорайоне на </a:t>
          </a:r>
          <a:r>
            <a:rPr lang="en-US" sz="1800" i="1" dirty="0" smtClean="0">
              <a:solidFill>
                <a:srgbClr val="194291"/>
              </a:solidFill>
            </a:rPr>
            <a:t>55</a:t>
          </a:r>
          <a:r>
            <a:rPr lang="ru-RU" sz="1800" i="1" dirty="0" smtClean="0">
              <a:solidFill>
                <a:srgbClr val="194291"/>
              </a:solidFill>
            </a:rPr>
            <a:t>0 мест</a:t>
          </a:r>
          <a:r>
            <a:rPr lang="en-US" sz="1800" i="1" dirty="0" smtClean="0">
              <a:solidFill>
                <a:srgbClr val="194291"/>
              </a:solidFill>
            </a:rPr>
            <a:t>.</a:t>
          </a:r>
          <a:endParaRPr lang="ru-RU" sz="1800" i="1" dirty="0" smtClean="0">
            <a:solidFill>
              <a:srgbClr val="194291"/>
            </a:solidFill>
          </a:endParaRPr>
        </a:p>
        <a:p>
          <a:r>
            <a:rPr lang="en-US" sz="1800" i="1" dirty="0" smtClean="0">
              <a:solidFill>
                <a:srgbClr val="194291"/>
              </a:solidFill>
            </a:rPr>
            <a:t> </a:t>
          </a:r>
          <a:endParaRPr lang="ru-RU" sz="1800" i="1" dirty="0" smtClean="0">
            <a:solidFill>
              <a:srgbClr val="194291"/>
            </a:solidFill>
          </a:endParaRPr>
        </a:p>
        <a:p>
          <a:endParaRPr lang="ru-RU" sz="1800" dirty="0">
            <a:solidFill>
              <a:srgbClr val="194291"/>
            </a:solidFill>
          </a:endParaRPr>
        </a:p>
      </dgm:t>
    </dgm:pt>
    <dgm:pt modelId="{6BA338CA-7CA5-4E88-B123-40AD701623E3}" type="parTrans" cxnId="{3613A2FD-D6B4-472B-A2C5-91DA3458238A}">
      <dgm:prSet/>
      <dgm:spPr/>
      <dgm:t>
        <a:bodyPr/>
        <a:lstStyle/>
        <a:p>
          <a:endParaRPr lang="ru-RU" sz="1800"/>
        </a:p>
      </dgm:t>
    </dgm:pt>
    <dgm:pt modelId="{B4E23BC3-252E-4C59-948A-DE01773B7306}" type="sibTrans" cxnId="{3613A2FD-D6B4-472B-A2C5-91DA3458238A}">
      <dgm:prSet/>
      <dgm:spPr/>
      <dgm:t>
        <a:bodyPr/>
        <a:lstStyle/>
        <a:p>
          <a:endParaRPr lang="ru-RU" sz="1800"/>
        </a:p>
      </dgm:t>
    </dgm:pt>
    <dgm:pt modelId="{84755CB4-7CD4-4BAE-A9DB-91FEDF95F6A0}" type="pres">
      <dgm:prSet presAssocID="{E54D5E79-6189-4CB2-A462-EB26279B2771}" presName="Name0" presStyleCnt="0">
        <dgm:presLayoutVars>
          <dgm:dir/>
          <dgm:resizeHandles val="exact"/>
        </dgm:presLayoutVars>
      </dgm:prSet>
      <dgm:spPr/>
    </dgm:pt>
    <dgm:pt modelId="{600994F9-E3F2-413A-9B3A-19F3F3F99B9C}" type="pres">
      <dgm:prSet presAssocID="{E54D5E79-6189-4CB2-A462-EB26279B2771}" presName="fgShape" presStyleLbl="fgShp" presStyleIdx="0" presStyleCnt="1" custScaleY="131343" custLinFactNeighborY="35012"/>
      <dgm:spPr/>
    </dgm:pt>
    <dgm:pt modelId="{D5A05E18-7F01-417A-881D-E4A87DDC5FAA}" type="pres">
      <dgm:prSet presAssocID="{E54D5E79-6189-4CB2-A462-EB26279B2771}" presName="linComp" presStyleCnt="0"/>
      <dgm:spPr/>
    </dgm:pt>
    <dgm:pt modelId="{76EB889A-F4C5-4533-B8F2-0DF2B8F187AB}" type="pres">
      <dgm:prSet presAssocID="{867D841F-CA4D-483D-A50D-BE9FE9CC98A1}" presName="compNode" presStyleCnt="0"/>
      <dgm:spPr/>
    </dgm:pt>
    <dgm:pt modelId="{E2439A6A-54C0-45FD-98B7-8A16AEB5CD1F}" type="pres">
      <dgm:prSet presAssocID="{867D841F-CA4D-483D-A50D-BE9FE9CC98A1}" presName="bkgdShape" presStyleLbl="node1" presStyleIdx="0" presStyleCnt="3"/>
      <dgm:spPr/>
      <dgm:t>
        <a:bodyPr/>
        <a:lstStyle/>
        <a:p>
          <a:endParaRPr lang="ru-RU"/>
        </a:p>
      </dgm:t>
    </dgm:pt>
    <dgm:pt modelId="{A4DA7D90-4C8D-485A-A658-0230336DDE1B}" type="pres">
      <dgm:prSet presAssocID="{867D841F-CA4D-483D-A50D-BE9FE9CC98A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52A66-46D0-4038-9743-D1667A2902F2}" type="pres">
      <dgm:prSet presAssocID="{867D841F-CA4D-483D-A50D-BE9FE9CC98A1}" presName="invisiNode" presStyleLbl="node1" presStyleIdx="0" presStyleCnt="3"/>
      <dgm:spPr/>
    </dgm:pt>
    <dgm:pt modelId="{D8BF19BC-8879-4E0F-9DFC-174C8DD6BB9B}" type="pres">
      <dgm:prSet presAssocID="{867D841F-CA4D-483D-A50D-BE9FE9CC98A1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FB1EA874-6972-46DB-BFBE-7E5E566D5C23}" type="pres">
      <dgm:prSet presAssocID="{DAB6218E-661D-4A15-84B1-F1A1374751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003287C-B618-434A-AE74-2905675A5853}" type="pres">
      <dgm:prSet presAssocID="{7C7113AA-F899-4203-83EB-33CAA1C4F2DB}" presName="compNode" presStyleCnt="0"/>
      <dgm:spPr/>
    </dgm:pt>
    <dgm:pt modelId="{4AA9F484-B4B2-4424-92DE-C0D23874E021}" type="pres">
      <dgm:prSet presAssocID="{7C7113AA-F899-4203-83EB-33CAA1C4F2DB}" presName="bkgdShape" presStyleLbl="node1" presStyleIdx="1" presStyleCnt="3" custLinFactNeighborX="359" custLinFactNeighborY="-496"/>
      <dgm:spPr/>
      <dgm:t>
        <a:bodyPr/>
        <a:lstStyle/>
        <a:p>
          <a:endParaRPr lang="ru-RU"/>
        </a:p>
      </dgm:t>
    </dgm:pt>
    <dgm:pt modelId="{CA21D1AB-3FE3-43FA-A1CA-1EE0FB012413}" type="pres">
      <dgm:prSet presAssocID="{7C7113AA-F899-4203-83EB-33CAA1C4F2D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4E53C-977C-4541-A556-DBA2CACA3091}" type="pres">
      <dgm:prSet presAssocID="{7C7113AA-F899-4203-83EB-33CAA1C4F2DB}" presName="invisiNode" presStyleLbl="node1" presStyleIdx="1" presStyleCnt="3"/>
      <dgm:spPr/>
    </dgm:pt>
    <dgm:pt modelId="{94A7E889-ABE6-4480-8F4A-AF457829FCEB}" type="pres">
      <dgm:prSet presAssocID="{7C7113AA-F899-4203-83EB-33CAA1C4F2DB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E1F161A-CF34-4C32-BC86-7CEF48F1576E}" type="pres">
      <dgm:prSet presAssocID="{4912EEAD-5875-490F-9E28-0F468964C35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C79DC3A-5E33-4A0B-8A41-1BB1785D3E8D}" type="pres">
      <dgm:prSet presAssocID="{41F608AA-D0AB-429E-8D6F-56A94191862C}" presName="compNode" presStyleCnt="0"/>
      <dgm:spPr/>
    </dgm:pt>
    <dgm:pt modelId="{29558CEE-0CBC-42F8-AFFE-C200CFD20C61}" type="pres">
      <dgm:prSet presAssocID="{41F608AA-D0AB-429E-8D6F-56A94191862C}" presName="bkgdShape" presStyleLbl="node1" presStyleIdx="2" presStyleCnt="3"/>
      <dgm:spPr/>
      <dgm:t>
        <a:bodyPr/>
        <a:lstStyle/>
        <a:p>
          <a:endParaRPr lang="ru-RU"/>
        </a:p>
      </dgm:t>
    </dgm:pt>
    <dgm:pt modelId="{74D5E32B-8E14-4BFF-B1DD-91F5D925831F}" type="pres">
      <dgm:prSet presAssocID="{41F608AA-D0AB-429E-8D6F-56A94191862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59D12-B68D-4E4B-95E9-4955B39DA33B}" type="pres">
      <dgm:prSet presAssocID="{41F608AA-D0AB-429E-8D6F-56A94191862C}" presName="invisiNode" presStyleLbl="node1" presStyleIdx="2" presStyleCnt="3"/>
      <dgm:spPr/>
    </dgm:pt>
    <dgm:pt modelId="{390B8433-9779-441F-82EB-D55E5B4D8F5F}" type="pres">
      <dgm:prSet presAssocID="{41F608AA-D0AB-429E-8D6F-56A94191862C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EC456385-C964-47B2-8F4A-87D224D9A89D}" type="presOf" srcId="{41F608AA-D0AB-429E-8D6F-56A94191862C}" destId="{29558CEE-0CBC-42F8-AFFE-C200CFD20C61}" srcOrd="0" destOrd="0" presId="urn:microsoft.com/office/officeart/2005/8/layout/hList7"/>
    <dgm:cxn modelId="{3613A2FD-D6B4-472B-A2C5-91DA3458238A}" srcId="{E54D5E79-6189-4CB2-A462-EB26279B2771}" destId="{41F608AA-D0AB-429E-8D6F-56A94191862C}" srcOrd="2" destOrd="0" parTransId="{6BA338CA-7CA5-4E88-B123-40AD701623E3}" sibTransId="{B4E23BC3-252E-4C59-948A-DE01773B7306}"/>
    <dgm:cxn modelId="{DAFD2249-C600-495D-8BC8-11B589BDA8B5}" type="presOf" srcId="{41F608AA-D0AB-429E-8D6F-56A94191862C}" destId="{74D5E32B-8E14-4BFF-B1DD-91F5D925831F}" srcOrd="1" destOrd="0" presId="urn:microsoft.com/office/officeart/2005/8/layout/hList7"/>
    <dgm:cxn modelId="{2C702C28-352B-47EF-85B7-7E5134FDE8DA}" type="presOf" srcId="{867D841F-CA4D-483D-A50D-BE9FE9CC98A1}" destId="{E2439A6A-54C0-45FD-98B7-8A16AEB5CD1F}" srcOrd="0" destOrd="0" presId="urn:microsoft.com/office/officeart/2005/8/layout/hList7"/>
    <dgm:cxn modelId="{21A136F9-CC2B-4870-BFBA-FDAABEE22A39}" type="presOf" srcId="{7C7113AA-F899-4203-83EB-33CAA1C4F2DB}" destId="{4AA9F484-B4B2-4424-92DE-C0D23874E021}" srcOrd="0" destOrd="0" presId="urn:microsoft.com/office/officeart/2005/8/layout/hList7"/>
    <dgm:cxn modelId="{3ED4822D-DADE-47EC-AA66-9E07FA6C5EB8}" type="presOf" srcId="{7C7113AA-F899-4203-83EB-33CAA1C4F2DB}" destId="{CA21D1AB-3FE3-43FA-A1CA-1EE0FB012413}" srcOrd="1" destOrd="0" presId="urn:microsoft.com/office/officeart/2005/8/layout/hList7"/>
    <dgm:cxn modelId="{B461511B-0E24-4A65-828D-FEC25E95BA01}" srcId="{E54D5E79-6189-4CB2-A462-EB26279B2771}" destId="{867D841F-CA4D-483D-A50D-BE9FE9CC98A1}" srcOrd="0" destOrd="0" parTransId="{B3BE90A7-F9FF-4451-BD5A-F7CCD5D75256}" sibTransId="{DAB6218E-661D-4A15-84B1-F1A1374751F4}"/>
    <dgm:cxn modelId="{C8109E40-C238-49DD-A0A2-0663AAEDB8E6}" type="presOf" srcId="{867D841F-CA4D-483D-A50D-BE9FE9CC98A1}" destId="{A4DA7D90-4C8D-485A-A658-0230336DDE1B}" srcOrd="1" destOrd="0" presId="urn:microsoft.com/office/officeart/2005/8/layout/hList7"/>
    <dgm:cxn modelId="{0AC2886F-7D47-493B-9D0E-DC6D810E4558}" type="presOf" srcId="{4912EEAD-5875-490F-9E28-0F468964C35D}" destId="{1E1F161A-CF34-4C32-BC86-7CEF48F1576E}" srcOrd="0" destOrd="0" presId="urn:microsoft.com/office/officeart/2005/8/layout/hList7"/>
    <dgm:cxn modelId="{579F8B90-9191-40A2-85BB-49A1DB54394F}" type="presOf" srcId="{E54D5E79-6189-4CB2-A462-EB26279B2771}" destId="{84755CB4-7CD4-4BAE-A9DB-91FEDF95F6A0}" srcOrd="0" destOrd="0" presId="urn:microsoft.com/office/officeart/2005/8/layout/hList7"/>
    <dgm:cxn modelId="{3363AAD5-4B36-4D81-9FE8-BB3C5688BFC0}" type="presOf" srcId="{DAB6218E-661D-4A15-84B1-F1A1374751F4}" destId="{FB1EA874-6972-46DB-BFBE-7E5E566D5C23}" srcOrd="0" destOrd="0" presId="urn:microsoft.com/office/officeart/2005/8/layout/hList7"/>
    <dgm:cxn modelId="{A5B4F459-93C2-4840-A172-B40E30803284}" srcId="{E54D5E79-6189-4CB2-A462-EB26279B2771}" destId="{7C7113AA-F899-4203-83EB-33CAA1C4F2DB}" srcOrd="1" destOrd="0" parTransId="{A32DB4D5-80A4-448C-AF0B-A1DAF71F8785}" sibTransId="{4912EEAD-5875-490F-9E28-0F468964C35D}"/>
    <dgm:cxn modelId="{033D2587-77DE-4747-B49B-C8D12197AD3C}" type="presParOf" srcId="{84755CB4-7CD4-4BAE-A9DB-91FEDF95F6A0}" destId="{600994F9-E3F2-413A-9B3A-19F3F3F99B9C}" srcOrd="0" destOrd="0" presId="urn:microsoft.com/office/officeart/2005/8/layout/hList7"/>
    <dgm:cxn modelId="{694FAE01-A4A4-42A2-850C-E38C32B3CEAA}" type="presParOf" srcId="{84755CB4-7CD4-4BAE-A9DB-91FEDF95F6A0}" destId="{D5A05E18-7F01-417A-881D-E4A87DDC5FAA}" srcOrd="1" destOrd="0" presId="urn:microsoft.com/office/officeart/2005/8/layout/hList7"/>
    <dgm:cxn modelId="{3A47EB3C-92FF-40F0-874A-C0EEBFDF5046}" type="presParOf" srcId="{D5A05E18-7F01-417A-881D-E4A87DDC5FAA}" destId="{76EB889A-F4C5-4533-B8F2-0DF2B8F187AB}" srcOrd="0" destOrd="0" presId="urn:microsoft.com/office/officeart/2005/8/layout/hList7"/>
    <dgm:cxn modelId="{725BE7E7-8EAB-461C-B2C7-3F9D00F5DB42}" type="presParOf" srcId="{76EB889A-F4C5-4533-B8F2-0DF2B8F187AB}" destId="{E2439A6A-54C0-45FD-98B7-8A16AEB5CD1F}" srcOrd="0" destOrd="0" presId="urn:microsoft.com/office/officeart/2005/8/layout/hList7"/>
    <dgm:cxn modelId="{11069B9E-705D-42A2-B9DB-D911AC9E20EC}" type="presParOf" srcId="{76EB889A-F4C5-4533-B8F2-0DF2B8F187AB}" destId="{A4DA7D90-4C8D-485A-A658-0230336DDE1B}" srcOrd="1" destOrd="0" presId="urn:microsoft.com/office/officeart/2005/8/layout/hList7"/>
    <dgm:cxn modelId="{909CEF9C-B18C-41E8-9130-0CC1C3EBBCF5}" type="presParOf" srcId="{76EB889A-F4C5-4533-B8F2-0DF2B8F187AB}" destId="{5B952A66-46D0-4038-9743-D1667A2902F2}" srcOrd="2" destOrd="0" presId="urn:microsoft.com/office/officeart/2005/8/layout/hList7"/>
    <dgm:cxn modelId="{BAAD67A5-BC9A-4D08-A7CD-6C1800D692AB}" type="presParOf" srcId="{76EB889A-F4C5-4533-B8F2-0DF2B8F187AB}" destId="{D8BF19BC-8879-4E0F-9DFC-174C8DD6BB9B}" srcOrd="3" destOrd="0" presId="urn:microsoft.com/office/officeart/2005/8/layout/hList7"/>
    <dgm:cxn modelId="{50EEA19C-342D-4C66-A343-7056B50AB42F}" type="presParOf" srcId="{D5A05E18-7F01-417A-881D-E4A87DDC5FAA}" destId="{FB1EA874-6972-46DB-BFBE-7E5E566D5C23}" srcOrd="1" destOrd="0" presId="urn:microsoft.com/office/officeart/2005/8/layout/hList7"/>
    <dgm:cxn modelId="{154B155A-C51F-4D47-BDAC-2727CBD34C02}" type="presParOf" srcId="{D5A05E18-7F01-417A-881D-E4A87DDC5FAA}" destId="{3003287C-B618-434A-AE74-2905675A5853}" srcOrd="2" destOrd="0" presId="urn:microsoft.com/office/officeart/2005/8/layout/hList7"/>
    <dgm:cxn modelId="{CF896E2D-634C-4E99-A64F-469B005CA1D7}" type="presParOf" srcId="{3003287C-B618-434A-AE74-2905675A5853}" destId="{4AA9F484-B4B2-4424-92DE-C0D23874E021}" srcOrd="0" destOrd="0" presId="urn:microsoft.com/office/officeart/2005/8/layout/hList7"/>
    <dgm:cxn modelId="{4B71C1A6-467E-40CB-8432-E02200E34EC2}" type="presParOf" srcId="{3003287C-B618-434A-AE74-2905675A5853}" destId="{CA21D1AB-3FE3-43FA-A1CA-1EE0FB012413}" srcOrd="1" destOrd="0" presId="urn:microsoft.com/office/officeart/2005/8/layout/hList7"/>
    <dgm:cxn modelId="{8F574794-B820-4AA6-A6E1-7A7A2EBB7070}" type="presParOf" srcId="{3003287C-B618-434A-AE74-2905675A5853}" destId="{0E04E53C-977C-4541-A556-DBA2CACA3091}" srcOrd="2" destOrd="0" presId="urn:microsoft.com/office/officeart/2005/8/layout/hList7"/>
    <dgm:cxn modelId="{76AB1BA5-FC99-4B03-AA2F-E9FE6747E537}" type="presParOf" srcId="{3003287C-B618-434A-AE74-2905675A5853}" destId="{94A7E889-ABE6-4480-8F4A-AF457829FCEB}" srcOrd="3" destOrd="0" presId="urn:microsoft.com/office/officeart/2005/8/layout/hList7"/>
    <dgm:cxn modelId="{88FA358E-41B9-4923-BAB8-0505B2479ACD}" type="presParOf" srcId="{D5A05E18-7F01-417A-881D-E4A87DDC5FAA}" destId="{1E1F161A-CF34-4C32-BC86-7CEF48F1576E}" srcOrd="3" destOrd="0" presId="urn:microsoft.com/office/officeart/2005/8/layout/hList7"/>
    <dgm:cxn modelId="{856D8446-137B-4DF0-82DF-BB3333A568E4}" type="presParOf" srcId="{D5A05E18-7F01-417A-881D-E4A87DDC5FAA}" destId="{4C79DC3A-5E33-4A0B-8A41-1BB1785D3E8D}" srcOrd="4" destOrd="0" presId="urn:microsoft.com/office/officeart/2005/8/layout/hList7"/>
    <dgm:cxn modelId="{C3A117B2-436D-4343-87E7-D9E296EDBB2D}" type="presParOf" srcId="{4C79DC3A-5E33-4A0B-8A41-1BB1785D3E8D}" destId="{29558CEE-0CBC-42F8-AFFE-C200CFD20C61}" srcOrd="0" destOrd="0" presId="urn:microsoft.com/office/officeart/2005/8/layout/hList7"/>
    <dgm:cxn modelId="{86488E24-A339-4F99-806C-3F6021744417}" type="presParOf" srcId="{4C79DC3A-5E33-4A0B-8A41-1BB1785D3E8D}" destId="{74D5E32B-8E14-4BFF-B1DD-91F5D925831F}" srcOrd="1" destOrd="0" presId="urn:microsoft.com/office/officeart/2005/8/layout/hList7"/>
    <dgm:cxn modelId="{2D16D3FA-6670-4715-81FC-F9B2B4E30EC1}" type="presParOf" srcId="{4C79DC3A-5E33-4A0B-8A41-1BB1785D3E8D}" destId="{3E059D12-B68D-4E4B-95E9-4955B39DA33B}" srcOrd="2" destOrd="0" presId="urn:microsoft.com/office/officeart/2005/8/layout/hList7"/>
    <dgm:cxn modelId="{F0705E90-006A-4139-99DF-C4A7BA151612}" type="presParOf" srcId="{4C79DC3A-5E33-4A0B-8A41-1BB1785D3E8D}" destId="{390B8433-9779-441F-82EB-D55E5B4D8F5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C3843-DCBD-4FA9-B288-A98E643E53A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0532FC-632A-44D7-8B41-00EE540AFD1A}">
      <dgm:prSet phldrT="[Текст]"/>
      <dgm:spPr>
        <a:solidFill>
          <a:srgbClr val="88B954">
            <a:alpha val="40000"/>
          </a:srgbClr>
        </a:solidFill>
      </dgm:spPr>
      <dgm:t>
        <a:bodyPr/>
        <a:lstStyle/>
        <a:p>
          <a:r>
            <a:rPr lang="ru-RU" i="1" dirty="0" smtClean="0">
              <a:solidFill>
                <a:srgbClr val="1F4E79"/>
              </a:solidFill>
            </a:rPr>
            <a:t>развитие спортивной инфраструктуры </a:t>
          </a:r>
          <a:br>
            <a:rPr lang="ru-RU" i="1" dirty="0" smtClean="0">
              <a:solidFill>
                <a:srgbClr val="1F4E79"/>
              </a:solidFill>
            </a:rPr>
          </a:br>
          <a:r>
            <a:rPr lang="ru-RU" i="1" dirty="0" smtClean="0">
              <a:solidFill>
                <a:srgbClr val="1F4E79"/>
              </a:solidFill>
            </a:rPr>
            <a:t>(в рамках реализации флагманского проекта "#</a:t>
          </a:r>
          <a:r>
            <a:rPr lang="ru-RU" i="1" dirty="0" err="1" smtClean="0">
              <a:solidFill>
                <a:srgbClr val="1F4E79"/>
              </a:solidFill>
            </a:rPr>
            <a:t>вАтмосфереСпорта</a:t>
          </a:r>
          <a:r>
            <a:rPr lang="ru-RU" i="1" dirty="0" smtClean="0">
              <a:solidFill>
                <a:srgbClr val="1F4E79"/>
              </a:solidFill>
            </a:rPr>
            <a:t>")</a:t>
          </a:r>
          <a:endParaRPr lang="ru-RU" dirty="0">
            <a:solidFill>
              <a:srgbClr val="1F4E79"/>
            </a:solidFill>
          </a:endParaRPr>
        </a:p>
      </dgm:t>
    </dgm:pt>
    <dgm:pt modelId="{E61CE422-14A0-4CE3-A27D-CAFAC531D55E}" type="parTrans" cxnId="{AE16FB62-04C0-4620-99CE-23F39B0B8A4E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66C36899-49D6-4F54-BF7D-2466E8793A88}" type="sibTrans" cxnId="{AE16FB62-04C0-4620-99CE-23F39B0B8A4E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4B7F6423-FD6B-4428-AEA2-575E73CB99B7}">
      <dgm:prSet phldrT="[Текст]"/>
      <dgm:spPr>
        <a:solidFill>
          <a:srgbClr val="4FC4DD">
            <a:alpha val="40000"/>
          </a:srgbClr>
        </a:solidFill>
      </dgm:spPr>
      <dgm:t>
        <a:bodyPr/>
        <a:lstStyle/>
        <a:p>
          <a:r>
            <a:rPr lang="ru-RU" i="1" dirty="0" smtClean="0">
              <a:solidFill>
                <a:srgbClr val="1F4E79"/>
              </a:solidFill>
            </a:rPr>
            <a:t>популяризация физической культуры как фактора здорового образа жизни (в рамках реализации флагманского проекта "#</a:t>
          </a:r>
          <a:r>
            <a:rPr lang="ru-RU" i="1" dirty="0" err="1" smtClean="0">
              <a:solidFill>
                <a:srgbClr val="1F4E79"/>
              </a:solidFill>
            </a:rPr>
            <a:t>вАтмосфереСпорта</a:t>
          </a:r>
          <a:r>
            <a:rPr lang="ru-RU" i="1" dirty="0" smtClean="0">
              <a:solidFill>
                <a:srgbClr val="1F4E79"/>
              </a:solidFill>
            </a:rPr>
            <a:t>")</a:t>
          </a:r>
          <a:endParaRPr lang="ru-RU" dirty="0">
            <a:solidFill>
              <a:srgbClr val="1F4E79"/>
            </a:solidFill>
          </a:endParaRPr>
        </a:p>
      </dgm:t>
    </dgm:pt>
    <dgm:pt modelId="{DFA20110-9BF6-4CEE-B460-0CEDE8A299EF}" type="parTrans" cxnId="{83BE6D29-0A23-4ECF-BC61-E15859A9BF6B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CE21BA44-E4CE-42D9-A47B-C6792548E65D}" type="sibTrans" cxnId="{83BE6D29-0A23-4ECF-BC61-E15859A9BF6B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14CBA1A9-C514-44AB-9811-DF1C59795E9B}">
      <dgm:prSet phldrT="[Текст]"/>
      <dgm:spPr>
        <a:solidFill>
          <a:srgbClr val="EE3F59">
            <a:alpha val="40000"/>
          </a:srgbClr>
        </a:solidFill>
      </dgm:spPr>
      <dgm:t>
        <a:bodyPr/>
        <a:lstStyle/>
        <a:p>
          <a:r>
            <a:rPr lang="ru-RU" i="1" dirty="0" smtClean="0">
              <a:solidFill>
                <a:srgbClr val="1F4E79"/>
              </a:solidFill>
            </a:rPr>
            <a:t>   подготовка спортивного резерва и</a:t>
          </a:r>
          <a:br>
            <a:rPr lang="ru-RU" i="1" dirty="0" smtClean="0">
              <a:solidFill>
                <a:srgbClr val="1F4E79"/>
              </a:solidFill>
            </a:rPr>
          </a:br>
          <a:r>
            <a:rPr lang="ru-RU" i="1" dirty="0" smtClean="0">
              <a:solidFill>
                <a:srgbClr val="1F4E79"/>
              </a:solidFill>
            </a:rPr>
            <a:t>     совершенствование системы спортивной подготовки</a:t>
          </a:r>
          <a:endParaRPr lang="ru-RU" dirty="0">
            <a:solidFill>
              <a:srgbClr val="1F4E79"/>
            </a:solidFill>
          </a:endParaRPr>
        </a:p>
      </dgm:t>
    </dgm:pt>
    <dgm:pt modelId="{81DC6711-7344-468D-B30D-44C54E173086}" type="parTrans" cxnId="{80D55430-6FC9-4738-97B8-5FEB1766BB44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792D5BB7-1611-487D-8678-F35CE2CD46B9}" type="sibTrans" cxnId="{80D55430-6FC9-4738-97B8-5FEB1766BB44}">
      <dgm:prSet/>
      <dgm:spPr/>
      <dgm:t>
        <a:bodyPr/>
        <a:lstStyle/>
        <a:p>
          <a:endParaRPr lang="ru-RU">
            <a:solidFill>
              <a:srgbClr val="1F4E79"/>
            </a:solidFill>
          </a:endParaRPr>
        </a:p>
      </dgm:t>
    </dgm:pt>
    <dgm:pt modelId="{3C272579-0A5B-4A23-90E8-86A2AD521CEC}">
      <dgm:prSet/>
      <dgm:spPr/>
      <dgm:t>
        <a:bodyPr/>
        <a:lstStyle/>
        <a:p>
          <a:pPr>
            <a:spcAft>
              <a:spcPts val="600"/>
            </a:spcAft>
          </a:pPr>
          <a:r>
            <a:rPr lang="ru-RU" i="1" kern="1200" baseline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реализация мероприятий по профилактике заболеваний </a:t>
          </a:r>
        </a:p>
        <a:p>
          <a:pPr>
            <a:spcAft>
              <a:spcPts val="600"/>
            </a:spcAft>
          </a:pPr>
          <a:r>
            <a:rPr lang="ru-RU" i="1" kern="1200" baseline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и формированию у населения здорового образа жизни</a:t>
          </a:r>
          <a:endParaRPr lang="ru-RU" i="1" kern="1200" baseline="0" dirty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5476D316-B030-4364-A01C-9584F2970DF8}" type="parTrans" cxnId="{9A3FDFAB-C7CE-4498-9F11-5AAE7F9579CA}">
      <dgm:prSet/>
      <dgm:spPr/>
      <dgm:t>
        <a:bodyPr/>
        <a:lstStyle/>
        <a:p>
          <a:endParaRPr lang="ru-RU"/>
        </a:p>
      </dgm:t>
    </dgm:pt>
    <dgm:pt modelId="{A11BDFBC-4545-4F75-AAAB-210CEF15B541}" type="sibTrans" cxnId="{9A3FDFAB-C7CE-4498-9F11-5AAE7F9579CA}">
      <dgm:prSet/>
      <dgm:spPr/>
      <dgm:t>
        <a:bodyPr/>
        <a:lstStyle/>
        <a:p>
          <a:endParaRPr lang="ru-RU"/>
        </a:p>
      </dgm:t>
    </dgm:pt>
    <dgm:pt modelId="{DF2DA1FB-D25B-4F82-A852-154E5F9F1D9A}" type="pres">
      <dgm:prSet presAssocID="{241C3843-DCBD-4FA9-B288-A98E643E53AA}" presName="linearFlow" presStyleCnt="0">
        <dgm:presLayoutVars>
          <dgm:dir/>
          <dgm:resizeHandles val="exact"/>
        </dgm:presLayoutVars>
      </dgm:prSet>
      <dgm:spPr/>
    </dgm:pt>
    <dgm:pt modelId="{CFD2082C-4C49-4595-BFF6-1A5034CFB3A4}" type="pres">
      <dgm:prSet presAssocID="{860532FC-632A-44D7-8B41-00EE540AFD1A}" presName="composite" presStyleCnt="0"/>
      <dgm:spPr/>
    </dgm:pt>
    <dgm:pt modelId="{50ED767D-5818-4156-BD18-985BE19578F4}" type="pres">
      <dgm:prSet presAssocID="{860532FC-632A-44D7-8B41-00EE540AFD1A}" presName="imgShp" presStyleLbl="fgImgPlace1" presStyleIdx="0" presStyleCnt="4" custScaleX="72512" custScaleY="71869" custLinFactNeighborX="-68910" custLinFactNeighborY="2276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0C9BA664-7B2B-4779-82AD-07000A9B0570}" type="pres">
      <dgm:prSet presAssocID="{860532FC-632A-44D7-8B41-00EE540AFD1A}" presName="txShp" presStyleLbl="node1" presStyleIdx="0" presStyleCnt="4" custScaleX="142533" custScaleY="68479" custLinFactNeighborX="-2444" custLinFactNeighborY="23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373D3-FCAB-4806-A5E5-DE38C3F8F56F}" type="pres">
      <dgm:prSet presAssocID="{66C36899-49D6-4F54-BF7D-2466E8793A88}" presName="spacing" presStyleCnt="0"/>
      <dgm:spPr/>
    </dgm:pt>
    <dgm:pt modelId="{34D8372E-D659-4940-ADBE-6003A8A3D225}" type="pres">
      <dgm:prSet presAssocID="{4B7F6423-FD6B-4428-AEA2-575E73CB99B7}" presName="composite" presStyleCnt="0"/>
      <dgm:spPr/>
    </dgm:pt>
    <dgm:pt modelId="{38D71B9D-5E3D-4A79-85C6-BF5DD8F579EF}" type="pres">
      <dgm:prSet presAssocID="{4B7F6423-FD6B-4428-AEA2-575E73CB99B7}" presName="imgShp" presStyleLbl="fgImgPlace1" presStyleIdx="1" presStyleCnt="4" custScaleX="74970" custScaleY="78279" custLinFactNeighborX="-68917" custLinFactNeighborY="1123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A68FC78-5347-425B-872C-79622FFD1A93}" type="pres">
      <dgm:prSet presAssocID="{4B7F6423-FD6B-4428-AEA2-575E73CB99B7}" presName="txShp" presStyleLbl="node1" presStyleIdx="1" presStyleCnt="4" custScaleX="136455" custScaleY="74297" custLinFactNeighborX="814" custLinFactNeighborY="10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4341E-AC40-40C3-B003-9AD8F895F459}" type="pres">
      <dgm:prSet presAssocID="{CE21BA44-E4CE-42D9-A47B-C6792548E65D}" presName="spacing" presStyleCnt="0"/>
      <dgm:spPr/>
    </dgm:pt>
    <dgm:pt modelId="{ACD1D865-611A-48D9-88EB-5752DC3EFF69}" type="pres">
      <dgm:prSet presAssocID="{14CBA1A9-C514-44AB-9811-DF1C59795E9B}" presName="composite" presStyleCnt="0"/>
      <dgm:spPr/>
    </dgm:pt>
    <dgm:pt modelId="{234FDE9F-A208-404C-AF1F-75BB0D3742FD}" type="pres">
      <dgm:prSet presAssocID="{14CBA1A9-C514-44AB-9811-DF1C59795E9B}" presName="imgShp" presStyleLbl="fgImgPlace1" presStyleIdx="2" presStyleCnt="4" custScaleX="78313" custScaleY="76812" custLinFactNeighborX="-72250" custLinFactNeighborY="247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67DB128-B459-416D-A11C-F83C69274583}" type="pres">
      <dgm:prSet presAssocID="{14CBA1A9-C514-44AB-9811-DF1C59795E9B}" presName="txShp" presStyleLbl="node1" presStyleIdx="2" presStyleCnt="4" custScaleX="140576" custScaleY="73045" custLinFactNeighborX="-1574" custLinFactNeighborY="1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1DD23-9760-4F94-85CA-50B3819DEA94}" type="pres">
      <dgm:prSet presAssocID="{792D5BB7-1611-487D-8678-F35CE2CD46B9}" presName="spacing" presStyleCnt="0"/>
      <dgm:spPr/>
    </dgm:pt>
    <dgm:pt modelId="{4D856002-D331-4991-A169-D140E738F1A9}" type="pres">
      <dgm:prSet presAssocID="{3C272579-0A5B-4A23-90E8-86A2AD521CEC}" presName="composite" presStyleCnt="0"/>
      <dgm:spPr/>
    </dgm:pt>
    <dgm:pt modelId="{99667977-895C-45C4-AE08-899DADFFEBA0}" type="pres">
      <dgm:prSet presAssocID="{3C272579-0A5B-4A23-90E8-86A2AD521CEC}" presName="imgShp" presStyleLbl="fgImgPlace1" presStyleIdx="3" presStyleCnt="4" custScaleX="77778" custScaleY="76713" custLinFactNeighborX="-68206" custLinFactNeighborY="-580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1C68EAF-F322-4A62-847B-0E240FEA8161}" type="pres">
      <dgm:prSet presAssocID="{3C272579-0A5B-4A23-90E8-86A2AD521CEC}" presName="txShp" presStyleLbl="node1" presStyleIdx="3" presStyleCnt="4" custScaleX="137712" custScaleY="75712" custLinFactNeighborX="-902" custLinFactNeighborY="-3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A47394-02C3-49C2-8F0D-BDB61086986C}" type="presOf" srcId="{14CBA1A9-C514-44AB-9811-DF1C59795E9B}" destId="{A67DB128-B459-416D-A11C-F83C69274583}" srcOrd="0" destOrd="0" presId="urn:microsoft.com/office/officeart/2005/8/layout/vList3"/>
    <dgm:cxn modelId="{83BE6D29-0A23-4ECF-BC61-E15859A9BF6B}" srcId="{241C3843-DCBD-4FA9-B288-A98E643E53AA}" destId="{4B7F6423-FD6B-4428-AEA2-575E73CB99B7}" srcOrd="1" destOrd="0" parTransId="{DFA20110-9BF6-4CEE-B460-0CEDE8A299EF}" sibTransId="{CE21BA44-E4CE-42D9-A47B-C6792548E65D}"/>
    <dgm:cxn modelId="{80D55430-6FC9-4738-97B8-5FEB1766BB44}" srcId="{241C3843-DCBD-4FA9-B288-A98E643E53AA}" destId="{14CBA1A9-C514-44AB-9811-DF1C59795E9B}" srcOrd="2" destOrd="0" parTransId="{81DC6711-7344-468D-B30D-44C54E173086}" sibTransId="{792D5BB7-1611-487D-8678-F35CE2CD46B9}"/>
    <dgm:cxn modelId="{D2F440F1-6A14-4359-875F-946F4590F884}" type="presOf" srcId="{3C272579-0A5B-4A23-90E8-86A2AD521CEC}" destId="{91C68EAF-F322-4A62-847B-0E240FEA8161}" srcOrd="0" destOrd="0" presId="urn:microsoft.com/office/officeart/2005/8/layout/vList3"/>
    <dgm:cxn modelId="{AE16FB62-04C0-4620-99CE-23F39B0B8A4E}" srcId="{241C3843-DCBD-4FA9-B288-A98E643E53AA}" destId="{860532FC-632A-44D7-8B41-00EE540AFD1A}" srcOrd="0" destOrd="0" parTransId="{E61CE422-14A0-4CE3-A27D-CAFAC531D55E}" sibTransId="{66C36899-49D6-4F54-BF7D-2466E8793A88}"/>
    <dgm:cxn modelId="{807E5BF6-2C50-4CC9-88D4-BB69309437F6}" type="presOf" srcId="{241C3843-DCBD-4FA9-B288-A98E643E53AA}" destId="{DF2DA1FB-D25B-4F82-A852-154E5F9F1D9A}" srcOrd="0" destOrd="0" presId="urn:microsoft.com/office/officeart/2005/8/layout/vList3"/>
    <dgm:cxn modelId="{3001940B-D754-4F02-8C47-AD76C8082E12}" type="presOf" srcId="{4B7F6423-FD6B-4428-AEA2-575E73CB99B7}" destId="{2A68FC78-5347-425B-872C-79622FFD1A93}" srcOrd="0" destOrd="0" presId="urn:microsoft.com/office/officeart/2005/8/layout/vList3"/>
    <dgm:cxn modelId="{9A3FDFAB-C7CE-4498-9F11-5AAE7F9579CA}" srcId="{241C3843-DCBD-4FA9-B288-A98E643E53AA}" destId="{3C272579-0A5B-4A23-90E8-86A2AD521CEC}" srcOrd="3" destOrd="0" parTransId="{5476D316-B030-4364-A01C-9584F2970DF8}" sibTransId="{A11BDFBC-4545-4F75-AAAB-210CEF15B541}"/>
    <dgm:cxn modelId="{8CE3E6F0-B3BF-44BF-89A9-30C98A5D1FAD}" type="presOf" srcId="{860532FC-632A-44D7-8B41-00EE540AFD1A}" destId="{0C9BA664-7B2B-4779-82AD-07000A9B0570}" srcOrd="0" destOrd="0" presId="urn:microsoft.com/office/officeart/2005/8/layout/vList3"/>
    <dgm:cxn modelId="{0F07C3E5-5D97-4017-943E-DD6A7AA228B5}" type="presParOf" srcId="{DF2DA1FB-D25B-4F82-A852-154E5F9F1D9A}" destId="{CFD2082C-4C49-4595-BFF6-1A5034CFB3A4}" srcOrd="0" destOrd="0" presId="urn:microsoft.com/office/officeart/2005/8/layout/vList3"/>
    <dgm:cxn modelId="{973BACC9-69B1-4991-B75E-EA3EBFD2CCB2}" type="presParOf" srcId="{CFD2082C-4C49-4595-BFF6-1A5034CFB3A4}" destId="{50ED767D-5818-4156-BD18-985BE19578F4}" srcOrd="0" destOrd="0" presId="urn:microsoft.com/office/officeart/2005/8/layout/vList3"/>
    <dgm:cxn modelId="{000BD5BD-D3F2-4556-8408-FD7A20F2A4F0}" type="presParOf" srcId="{CFD2082C-4C49-4595-BFF6-1A5034CFB3A4}" destId="{0C9BA664-7B2B-4779-82AD-07000A9B0570}" srcOrd="1" destOrd="0" presId="urn:microsoft.com/office/officeart/2005/8/layout/vList3"/>
    <dgm:cxn modelId="{98331760-B115-4E98-AB85-4034E6533809}" type="presParOf" srcId="{DF2DA1FB-D25B-4F82-A852-154E5F9F1D9A}" destId="{A61373D3-FCAB-4806-A5E5-DE38C3F8F56F}" srcOrd="1" destOrd="0" presId="urn:microsoft.com/office/officeart/2005/8/layout/vList3"/>
    <dgm:cxn modelId="{C3662B66-BF63-466E-ABD8-0861181D4C9D}" type="presParOf" srcId="{DF2DA1FB-D25B-4F82-A852-154E5F9F1D9A}" destId="{34D8372E-D659-4940-ADBE-6003A8A3D225}" srcOrd="2" destOrd="0" presId="urn:microsoft.com/office/officeart/2005/8/layout/vList3"/>
    <dgm:cxn modelId="{334A585D-9CB6-4D2C-883C-98DE8B1ECE63}" type="presParOf" srcId="{34D8372E-D659-4940-ADBE-6003A8A3D225}" destId="{38D71B9D-5E3D-4A79-85C6-BF5DD8F579EF}" srcOrd="0" destOrd="0" presId="urn:microsoft.com/office/officeart/2005/8/layout/vList3"/>
    <dgm:cxn modelId="{134F9A65-6891-429D-A96D-BC3E6DA13A7D}" type="presParOf" srcId="{34D8372E-D659-4940-ADBE-6003A8A3D225}" destId="{2A68FC78-5347-425B-872C-79622FFD1A93}" srcOrd="1" destOrd="0" presId="urn:microsoft.com/office/officeart/2005/8/layout/vList3"/>
    <dgm:cxn modelId="{897B26E9-38DA-436A-84D1-26AA44297A26}" type="presParOf" srcId="{DF2DA1FB-D25B-4F82-A852-154E5F9F1D9A}" destId="{E1D4341E-AC40-40C3-B003-9AD8F895F459}" srcOrd="3" destOrd="0" presId="urn:microsoft.com/office/officeart/2005/8/layout/vList3"/>
    <dgm:cxn modelId="{1DE18055-68B6-4293-B8B7-878DE363D9A2}" type="presParOf" srcId="{DF2DA1FB-D25B-4F82-A852-154E5F9F1D9A}" destId="{ACD1D865-611A-48D9-88EB-5752DC3EFF69}" srcOrd="4" destOrd="0" presId="urn:microsoft.com/office/officeart/2005/8/layout/vList3"/>
    <dgm:cxn modelId="{055AAE20-70D9-4202-916B-717E51E140FE}" type="presParOf" srcId="{ACD1D865-611A-48D9-88EB-5752DC3EFF69}" destId="{234FDE9F-A208-404C-AF1F-75BB0D3742FD}" srcOrd="0" destOrd="0" presId="urn:microsoft.com/office/officeart/2005/8/layout/vList3"/>
    <dgm:cxn modelId="{8F3874D9-1261-40A7-9C02-315DE88B88F0}" type="presParOf" srcId="{ACD1D865-611A-48D9-88EB-5752DC3EFF69}" destId="{A67DB128-B459-416D-A11C-F83C69274583}" srcOrd="1" destOrd="0" presId="urn:microsoft.com/office/officeart/2005/8/layout/vList3"/>
    <dgm:cxn modelId="{CE6CDCD3-87B0-47B7-A29D-03117F501632}" type="presParOf" srcId="{DF2DA1FB-D25B-4F82-A852-154E5F9F1D9A}" destId="{6AC1DD23-9760-4F94-85CA-50B3819DEA94}" srcOrd="5" destOrd="0" presId="urn:microsoft.com/office/officeart/2005/8/layout/vList3"/>
    <dgm:cxn modelId="{458425C1-B999-4569-BEFF-C351E700E148}" type="presParOf" srcId="{DF2DA1FB-D25B-4F82-A852-154E5F9F1D9A}" destId="{4D856002-D331-4991-A169-D140E738F1A9}" srcOrd="6" destOrd="0" presId="urn:microsoft.com/office/officeart/2005/8/layout/vList3"/>
    <dgm:cxn modelId="{D7083428-3CB4-4A05-A1FF-6B6CBCD524EA}" type="presParOf" srcId="{4D856002-D331-4991-A169-D140E738F1A9}" destId="{99667977-895C-45C4-AE08-899DADFFEBA0}" srcOrd="0" destOrd="0" presId="urn:microsoft.com/office/officeart/2005/8/layout/vList3"/>
    <dgm:cxn modelId="{235BF12F-8E9C-4885-B874-FF999B2948FC}" type="presParOf" srcId="{4D856002-D331-4991-A169-D140E738F1A9}" destId="{91C68EAF-F322-4A62-847B-0E240FEA816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6C4769-D6C5-4265-AF17-414B7837F5FC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CE4625-C1BA-417C-A1FA-1A77267ADB83}">
      <dgm:prSet phldrT="[Текст]"/>
      <dgm:spPr/>
      <dgm:t>
        <a:bodyPr/>
        <a:lstStyle/>
        <a:p>
          <a:r>
            <a:rPr lang="ru-RU" i="1" dirty="0" smtClean="0"/>
            <a:t>развитие современной инфраструктуры отрасли "Культура"</a:t>
          </a:r>
          <a:endParaRPr lang="ru-RU" dirty="0"/>
        </a:p>
      </dgm:t>
    </dgm:pt>
    <dgm:pt modelId="{F79D70A6-E214-4A68-A90E-A6018D1F697E}" type="parTrans" cxnId="{F6B14BE8-27C5-4C30-B914-03B3D3857C34}">
      <dgm:prSet/>
      <dgm:spPr/>
      <dgm:t>
        <a:bodyPr/>
        <a:lstStyle/>
        <a:p>
          <a:endParaRPr lang="ru-RU"/>
        </a:p>
      </dgm:t>
    </dgm:pt>
    <dgm:pt modelId="{CB87018F-FB51-46A1-AD29-B36B36B713F4}" type="sibTrans" cxnId="{F6B14BE8-27C5-4C30-B914-03B3D3857C3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6ECA967A-011F-417C-83CE-6BD04DE4DEA5}">
      <dgm:prSet phldrT="[Текст]"/>
      <dgm:spPr/>
      <dgm:t>
        <a:bodyPr/>
        <a:lstStyle/>
        <a:p>
          <a:r>
            <a:rPr lang="ru-RU" i="1" dirty="0" smtClean="0"/>
            <a:t>развитие системы </a:t>
          </a:r>
          <a:r>
            <a:rPr lang="ru-RU" i="1" dirty="0" err="1" smtClean="0"/>
            <a:t>разнопрофильных</a:t>
          </a:r>
          <a:r>
            <a:rPr lang="ru-RU" i="1" dirty="0" smtClean="0"/>
            <a:t> услуг отрасли "Культура": информационных, библиотечных, музейных, досуговых и других</a:t>
          </a:r>
          <a:endParaRPr lang="ru-RU" dirty="0"/>
        </a:p>
      </dgm:t>
    </dgm:pt>
    <dgm:pt modelId="{7C406CE5-C3FA-4EEF-BEA2-A23B2BE62393}" type="parTrans" cxnId="{AE7858A6-E76D-46DE-B027-1559DF799E5F}">
      <dgm:prSet/>
      <dgm:spPr/>
      <dgm:t>
        <a:bodyPr/>
        <a:lstStyle/>
        <a:p>
          <a:endParaRPr lang="ru-RU"/>
        </a:p>
      </dgm:t>
    </dgm:pt>
    <dgm:pt modelId="{1971441E-49A2-44C3-AF0F-09AD78E68C5C}" type="sibTrans" cxnId="{AE7858A6-E76D-46DE-B027-1559DF799E5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055063B8-42AC-4945-9115-790F2E1E3393}" type="pres">
      <dgm:prSet presAssocID="{BE6C4769-D6C5-4265-AF17-414B7837F5F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6B3D7902-2A80-45B2-AF24-6D70197DAE0B}" type="pres">
      <dgm:prSet presAssocID="{11CE4625-C1BA-417C-A1FA-1A77267ADB83}" presName="text1" presStyleCnt="0"/>
      <dgm:spPr/>
    </dgm:pt>
    <dgm:pt modelId="{BB799928-4D15-423F-8D35-0CAA4FC1DFD7}" type="pres">
      <dgm:prSet presAssocID="{11CE4625-C1BA-417C-A1FA-1A77267ADB83}" presName="textRepeatNode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33D48-E307-4C1E-9805-8A482DFD98A2}" type="pres">
      <dgm:prSet presAssocID="{11CE4625-C1BA-417C-A1FA-1A77267ADB83}" presName="textaccent1" presStyleCnt="0"/>
      <dgm:spPr/>
    </dgm:pt>
    <dgm:pt modelId="{6AC2439C-77F0-4EB1-A415-A50C7024B4AF}" type="pres">
      <dgm:prSet presAssocID="{11CE4625-C1BA-417C-A1FA-1A77267ADB83}" presName="accentRepeatNode" presStyleLbl="solidAlignAcc1" presStyleIdx="0" presStyleCnt="4"/>
      <dgm:spPr/>
    </dgm:pt>
    <dgm:pt modelId="{FADBFCBE-40FA-41BA-8D01-00790ADC4ADB}" type="pres">
      <dgm:prSet presAssocID="{CB87018F-FB51-46A1-AD29-B36B36B713F4}" presName="image1" presStyleCnt="0"/>
      <dgm:spPr/>
    </dgm:pt>
    <dgm:pt modelId="{DF72D85A-4C6E-4DCC-9AE4-FB7E89D5D8B7}" type="pres">
      <dgm:prSet presAssocID="{CB87018F-FB51-46A1-AD29-B36B36B713F4}" presName="imageRepeatNode" presStyleLbl="alignAcc1" presStyleIdx="0" presStyleCnt="2"/>
      <dgm:spPr/>
      <dgm:t>
        <a:bodyPr/>
        <a:lstStyle/>
        <a:p>
          <a:endParaRPr lang="ru-RU"/>
        </a:p>
      </dgm:t>
    </dgm:pt>
    <dgm:pt modelId="{CDBDB570-3E81-44EB-B67C-AAB9ECBF9CDE}" type="pres">
      <dgm:prSet presAssocID="{CB87018F-FB51-46A1-AD29-B36B36B713F4}" presName="imageaccent1" presStyleCnt="0"/>
      <dgm:spPr/>
    </dgm:pt>
    <dgm:pt modelId="{F105193F-40AC-4026-A566-66CAE441BC65}" type="pres">
      <dgm:prSet presAssocID="{CB87018F-FB51-46A1-AD29-B36B36B713F4}" presName="accentRepeatNode" presStyleLbl="solidAlignAcc1" presStyleIdx="1" presStyleCnt="4"/>
      <dgm:spPr/>
    </dgm:pt>
    <dgm:pt modelId="{17B31A5D-7851-429F-B71C-BFA15715ED1F}" type="pres">
      <dgm:prSet presAssocID="{6ECA967A-011F-417C-83CE-6BD04DE4DEA5}" presName="text2" presStyleCnt="0"/>
      <dgm:spPr/>
    </dgm:pt>
    <dgm:pt modelId="{662050DC-2DA6-4FED-BF1E-E545C0508780}" type="pres">
      <dgm:prSet presAssocID="{6ECA967A-011F-417C-83CE-6BD04DE4DEA5}" presName="textRepeatNode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46CB1-768F-4C57-9DC7-87854D533815}" type="pres">
      <dgm:prSet presAssocID="{6ECA967A-011F-417C-83CE-6BD04DE4DEA5}" presName="textaccent2" presStyleCnt="0"/>
      <dgm:spPr/>
    </dgm:pt>
    <dgm:pt modelId="{AD64E1CE-6112-44AA-95B8-B42799A1E2AB}" type="pres">
      <dgm:prSet presAssocID="{6ECA967A-011F-417C-83CE-6BD04DE4DEA5}" presName="accentRepeatNode" presStyleLbl="solidAlignAcc1" presStyleIdx="2" presStyleCnt="4"/>
      <dgm:spPr/>
    </dgm:pt>
    <dgm:pt modelId="{39527BB1-001C-45F3-A821-2A01A0A0DB92}" type="pres">
      <dgm:prSet presAssocID="{1971441E-49A2-44C3-AF0F-09AD78E68C5C}" presName="image2" presStyleCnt="0"/>
      <dgm:spPr/>
    </dgm:pt>
    <dgm:pt modelId="{E752C324-9214-426C-B87C-23EA465CAA4E}" type="pres">
      <dgm:prSet presAssocID="{1971441E-49A2-44C3-AF0F-09AD78E68C5C}" presName="imageRepeatNode" presStyleLbl="alignAcc1" presStyleIdx="1" presStyleCnt="2"/>
      <dgm:spPr/>
      <dgm:t>
        <a:bodyPr/>
        <a:lstStyle/>
        <a:p>
          <a:endParaRPr lang="ru-RU"/>
        </a:p>
      </dgm:t>
    </dgm:pt>
    <dgm:pt modelId="{EA136C36-6241-4AD6-BA84-F9F9DD5C7F2C}" type="pres">
      <dgm:prSet presAssocID="{1971441E-49A2-44C3-AF0F-09AD78E68C5C}" presName="imageaccent2" presStyleCnt="0"/>
      <dgm:spPr/>
    </dgm:pt>
    <dgm:pt modelId="{B60FCD6A-A1C8-4368-9BAC-BD2861F4ABDD}" type="pres">
      <dgm:prSet presAssocID="{1971441E-49A2-44C3-AF0F-09AD78E68C5C}" presName="accentRepeatNode" presStyleLbl="solidAlignAcc1" presStyleIdx="3" presStyleCnt="4"/>
      <dgm:spPr/>
    </dgm:pt>
  </dgm:ptLst>
  <dgm:cxnLst>
    <dgm:cxn modelId="{E6D72823-FC7C-417C-BC7C-066278AF5AC1}" type="presOf" srcId="{6ECA967A-011F-417C-83CE-6BD04DE4DEA5}" destId="{662050DC-2DA6-4FED-BF1E-E545C0508780}" srcOrd="0" destOrd="0" presId="urn:microsoft.com/office/officeart/2008/layout/HexagonCluster"/>
    <dgm:cxn modelId="{EBED8481-1D8D-49D9-843B-DA317A02EAB3}" type="presOf" srcId="{CB87018F-FB51-46A1-AD29-B36B36B713F4}" destId="{DF72D85A-4C6E-4DCC-9AE4-FB7E89D5D8B7}" srcOrd="0" destOrd="0" presId="urn:microsoft.com/office/officeart/2008/layout/HexagonCluster"/>
    <dgm:cxn modelId="{A8F45AE1-FE5F-46EB-AF65-4F4458D1B203}" type="presOf" srcId="{11CE4625-C1BA-417C-A1FA-1A77267ADB83}" destId="{BB799928-4D15-423F-8D35-0CAA4FC1DFD7}" srcOrd="0" destOrd="0" presId="urn:microsoft.com/office/officeart/2008/layout/HexagonCluster"/>
    <dgm:cxn modelId="{AE7858A6-E76D-46DE-B027-1559DF799E5F}" srcId="{BE6C4769-D6C5-4265-AF17-414B7837F5FC}" destId="{6ECA967A-011F-417C-83CE-6BD04DE4DEA5}" srcOrd="1" destOrd="0" parTransId="{7C406CE5-C3FA-4EEF-BEA2-A23B2BE62393}" sibTransId="{1971441E-49A2-44C3-AF0F-09AD78E68C5C}"/>
    <dgm:cxn modelId="{F6B14BE8-27C5-4C30-B914-03B3D3857C34}" srcId="{BE6C4769-D6C5-4265-AF17-414B7837F5FC}" destId="{11CE4625-C1BA-417C-A1FA-1A77267ADB83}" srcOrd="0" destOrd="0" parTransId="{F79D70A6-E214-4A68-A90E-A6018D1F697E}" sibTransId="{CB87018F-FB51-46A1-AD29-B36B36B713F4}"/>
    <dgm:cxn modelId="{0D16A2F1-462B-41D0-BC96-5782D5A38AA4}" type="presOf" srcId="{1971441E-49A2-44C3-AF0F-09AD78E68C5C}" destId="{E752C324-9214-426C-B87C-23EA465CAA4E}" srcOrd="0" destOrd="0" presId="urn:microsoft.com/office/officeart/2008/layout/HexagonCluster"/>
    <dgm:cxn modelId="{35D97E39-26B5-4430-B6F4-660D63596852}" type="presOf" srcId="{BE6C4769-D6C5-4265-AF17-414B7837F5FC}" destId="{055063B8-42AC-4945-9115-790F2E1E3393}" srcOrd="0" destOrd="0" presId="urn:microsoft.com/office/officeart/2008/layout/HexagonCluster"/>
    <dgm:cxn modelId="{BA59E677-47CC-4481-8566-976BBDA67A27}" type="presParOf" srcId="{055063B8-42AC-4945-9115-790F2E1E3393}" destId="{6B3D7902-2A80-45B2-AF24-6D70197DAE0B}" srcOrd="0" destOrd="0" presId="urn:microsoft.com/office/officeart/2008/layout/HexagonCluster"/>
    <dgm:cxn modelId="{C7E02A9F-D065-4F4A-AE94-B87949B550D3}" type="presParOf" srcId="{6B3D7902-2A80-45B2-AF24-6D70197DAE0B}" destId="{BB799928-4D15-423F-8D35-0CAA4FC1DFD7}" srcOrd="0" destOrd="0" presId="urn:microsoft.com/office/officeart/2008/layout/HexagonCluster"/>
    <dgm:cxn modelId="{0D13F366-5FD3-42B3-BF66-0D966DCC6322}" type="presParOf" srcId="{055063B8-42AC-4945-9115-790F2E1E3393}" destId="{CD133D48-E307-4C1E-9805-8A482DFD98A2}" srcOrd="1" destOrd="0" presId="urn:microsoft.com/office/officeart/2008/layout/HexagonCluster"/>
    <dgm:cxn modelId="{77E969FA-4F6C-4272-81CC-62957DFA35C3}" type="presParOf" srcId="{CD133D48-E307-4C1E-9805-8A482DFD98A2}" destId="{6AC2439C-77F0-4EB1-A415-A50C7024B4AF}" srcOrd="0" destOrd="0" presId="urn:microsoft.com/office/officeart/2008/layout/HexagonCluster"/>
    <dgm:cxn modelId="{AE50F2A9-1888-4A40-9051-86CB1143A71D}" type="presParOf" srcId="{055063B8-42AC-4945-9115-790F2E1E3393}" destId="{FADBFCBE-40FA-41BA-8D01-00790ADC4ADB}" srcOrd="2" destOrd="0" presId="urn:microsoft.com/office/officeart/2008/layout/HexagonCluster"/>
    <dgm:cxn modelId="{9A69EBE0-95F6-4FAC-8408-55C94C4E56F1}" type="presParOf" srcId="{FADBFCBE-40FA-41BA-8D01-00790ADC4ADB}" destId="{DF72D85A-4C6E-4DCC-9AE4-FB7E89D5D8B7}" srcOrd="0" destOrd="0" presId="urn:microsoft.com/office/officeart/2008/layout/HexagonCluster"/>
    <dgm:cxn modelId="{72149630-B95A-45A1-8F02-B72F5065F6D8}" type="presParOf" srcId="{055063B8-42AC-4945-9115-790F2E1E3393}" destId="{CDBDB570-3E81-44EB-B67C-AAB9ECBF9CDE}" srcOrd="3" destOrd="0" presId="urn:microsoft.com/office/officeart/2008/layout/HexagonCluster"/>
    <dgm:cxn modelId="{944B6FB6-0B4F-413F-A07A-BA4A0AE79711}" type="presParOf" srcId="{CDBDB570-3E81-44EB-B67C-AAB9ECBF9CDE}" destId="{F105193F-40AC-4026-A566-66CAE441BC65}" srcOrd="0" destOrd="0" presId="urn:microsoft.com/office/officeart/2008/layout/HexagonCluster"/>
    <dgm:cxn modelId="{9BC28BA6-1599-41B5-BAAF-CFDFD5CF8C57}" type="presParOf" srcId="{055063B8-42AC-4945-9115-790F2E1E3393}" destId="{17B31A5D-7851-429F-B71C-BFA15715ED1F}" srcOrd="4" destOrd="0" presId="urn:microsoft.com/office/officeart/2008/layout/HexagonCluster"/>
    <dgm:cxn modelId="{4855A4B7-4DD8-410B-9CA4-E69E71D379F2}" type="presParOf" srcId="{17B31A5D-7851-429F-B71C-BFA15715ED1F}" destId="{662050DC-2DA6-4FED-BF1E-E545C0508780}" srcOrd="0" destOrd="0" presId="urn:microsoft.com/office/officeart/2008/layout/HexagonCluster"/>
    <dgm:cxn modelId="{11EDF320-B2D1-46DB-A6BF-0D261616F9FD}" type="presParOf" srcId="{055063B8-42AC-4945-9115-790F2E1E3393}" destId="{0B946CB1-768F-4C57-9DC7-87854D533815}" srcOrd="5" destOrd="0" presId="urn:microsoft.com/office/officeart/2008/layout/HexagonCluster"/>
    <dgm:cxn modelId="{DFA443E4-C82F-4A3F-81CE-42F5170DE0A8}" type="presParOf" srcId="{0B946CB1-768F-4C57-9DC7-87854D533815}" destId="{AD64E1CE-6112-44AA-95B8-B42799A1E2AB}" srcOrd="0" destOrd="0" presId="urn:microsoft.com/office/officeart/2008/layout/HexagonCluster"/>
    <dgm:cxn modelId="{6CF82193-8984-4F1A-B8FD-46660EF7788D}" type="presParOf" srcId="{055063B8-42AC-4945-9115-790F2E1E3393}" destId="{39527BB1-001C-45F3-A821-2A01A0A0DB92}" srcOrd="6" destOrd="0" presId="urn:microsoft.com/office/officeart/2008/layout/HexagonCluster"/>
    <dgm:cxn modelId="{84BBC12E-35D1-48AA-9260-DD910D2D73D0}" type="presParOf" srcId="{39527BB1-001C-45F3-A821-2A01A0A0DB92}" destId="{E752C324-9214-426C-B87C-23EA465CAA4E}" srcOrd="0" destOrd="0" presId="urn:microsoft.com/office/officeart/2008/layout/HexagonCluster"/>
    <dgm:cxn modelId="{B27205EE-FF61-4AFD-AD01-B5F7DA92C20C}" type="presParOf" srcId="{055063B8-42AC-4945-9115-790F2E1E3393}" destId="{EA136C36-6241-4AD6-BA84-F9F9DD5C7F2C}" srcOrd="7" destOrd="0" presId="urn:microsoft.com/office/officeart/2008/layout/HexagonCluster"/>
    <dgm:cxn modelId="{0D542EE3-6418-44E3-AE04-B42ED329A2EB}" type="presParOf" srcId="{EA136C36-6241-4AD6-BA84-F9F9DD5C7F2C}" destId="{B60FCD6A-A1C8-4368-9BAC-BD2861F4ABD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F7BC9-F486-4220-A93A-23AB48D74F57}">
      <dsp:nvSpPr>
        <dsp:cNvPr id="0" name=""/>
        <dsp:cNvSpPr/>
      </dsp:nvSpPr>
      <dsp:spPr>
        <a:xfrm>
          <a:off x="2931347" y="2985407"/>
          <a:ext cx="4682140" cy="2415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07796" y="0"/>
              </a:lnTo>
              <a:lnTo>
                <a:pt x="4307796" y="2415441"/>
              </a:lnTo>
              <a:lnTo>
                <a:pt x="4682140" y="2415441"/>
              </a:lnTo>
            </a:path>
          </a:pathLst>
        </a:custGeom>
        <a:noFill/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41647-BA40-4708-9AFF-8656E9382CE4}">
      <dsp:nvSpPr>
        <dsp:cNvPr id="0" name=""/>
        <dsp:cNvSpPr/>
      </dsp:nvSpPr>
      <dsp:spPr>
        <a:xfrm>
          <a:off x="2931347" y="2985407"/>
          <a:ext cx="4682140" cy="80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07796" y="0"/>
              </a:lnTo>
              <a:lnTo>
                <a:pt x="4307796" y="805763"/>
              </a:lnTo>
              <a:lnTo>
                <a:pt x="4682140" y="805763"/>
              </a:lnTo>
            </a:path>
          </a:pathLst>
        </a:custGeom>
        <a:noFill/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081BA-995B-4DC6-AC40-61C15AEF9995}">
      <dsp:nvSpPr>
        <dsp:cNvPr id="0" name=""/>
        <dsp:cNvSpPr/>
      </dsp:nvSpPr>
      <dsp:spPr>
        <a:xfrm>
          <a:off x="2931347" y="2181493"/>
          <a:ext cx="4682140" cy="803913"/>
        </a:xfrm>
        <a:custGeom>
          <a:avLst/>
          <a:gdLst/>
          <a:ahLst/>
          <a:cxnLst/>
          <a:rect l="0" t="0" r="0" b="0"/>
          <a:pathLst>
            <a:path>
              <a:moveTo>
                <a:pt x="0" y="803913"/>
              </a:moveTo>
              <a:lnTo>
                <a:pt x="4307796" y="803913"/>
              </a:lnTo>
              <a:lnTo>
                <a:pt x="4307796" y="0"/>
              </a:lnTo>
              <a:lnTo>
                <a:pt x="4682140" y="0"/>
              </a:lnTo>
            </a:path>
          </a:pathLst>
        </a:custGeom>
        <a:noFill/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C57EC-6429-4242-993E-7FCC2365DE18}">
      <dsp:nvSpPr>
        <dsp:cNvPr id="0" name=""/>
        <dsp:cNvSpPr/>
      </dsp:nvSpPr>
      <dsp:spPr>
        <a:xfrm>
          <a:off x="2931347" y="571816"/>
          <a:ext cx="4682140" cy="2413591"/>
        </a:xfrm>
        <a:custGeom>
          <a:avLst/>
          <a:gdLst/>
          <a:ahLst/>
          <a:cxnLst/>
          <a:rect l="0" t="0" r="0" b="0"/>
          <a:pathLst>
            <a:path>
              <a:moveTo>
                <a:pt x="0" y="2413591"/>
              </a:moveTo>
              <a:lnTo>
                <a:pt x="4307796" y="2413591"/>
              </a:lnTo>
              <a:lnTo>
                <a:pt x="4307796" y="0"/>
              </a:lnTo>
              <a:lnTo>
                <a:pt x="4682140" y="0"/>
              </a:lnTo>
            </a:path>
          </a:pathLst>
        </a:custGeom>
        <a:noFill/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57411-CFA1-4CAF-8AD3-28AF4CE5AE6C}">
      <dsp:nvSpPr>
        <dsp:cNvPr id="0" name=""/>
        <dsp:cNvSpPr/>
      </dsp:nvSpPr>
      <dsp:spPr>
        <a:xfrm>
          <a:off x="207323" y="2414533"/>
          <a:ext cx="2724023" cy="1141748"/>
        </a:xfrm>
        <a:prstGeom prst="rect">
          <a:avLst/>
        </a:prstGeom>
        <a:solidFill>
          <a:srgbClr val="00B050">
            <a:alpha val="32000"/>
          </a:srgbClr>
        </a:solidFill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«Социальная среда»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207323" y="2414533"/>
        <a:ext cx="2724023" cy="1141748"/>
      </dsp:txXfrm>
    </dsp:sp>
    <dsp:sp modelId="{C56CAE3C-C55C-436A-9E41-C1CE7722388F}">
      <dsp:nvSpPr>
        <dsp:cNvPr id="0" name=""/>
        <dsp:cNvSpPr/>
      </dsp:nvSpPr>
      <dsp:spPr>
        <a:xfrm>
          <a:off x="7613487" y="942"/>
          <a:ext cx="3743436" cy="1141748"/>
        </a:xfrm>
        <a:prstGeom prst="rect">
          <a:avLst/>
        </a:prstGeom>
        <a:solidFill>
          <a:schemeClr val="accent2">
            <a:lumMod val="20000"/>
            <a:lumOff val="80000"/>
            <a:alpha val="32000"/>
          </a:schemeClr>
        </a:solidFill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«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Образование, воспитание, молодежная политика»; 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7613487" y="942"/>
        <a:ext cx="3743436" cy="1141748"/>
      </dsp:txXfrm>
    </dsp:sp>
    <dsp:sp modelId="{B534367A-2FE5-4266-B10B-FADF03744FB1}">
      <dsp:nvSpPr>
        <dsp:cNvPr id="0" name=""/>
        <dsp:cNvSpPr/>
      </dsp:nvSpPr>
      <dsp:spPr>
        <a:xfrm>
          <a:off x="7613487" y="1610619"/>
          <a:ext cx="3743436" cy="1141748"/>
        </a:xfrm>
        <a:prstGeom prst="rect">
          <a:avLst/>
        </a:prstGeom>
        <a:solidFill>
          <a:srgbClr val="FFC000">
            <a:alpha val="32000"/>
          </a:srgbClr>
        </a:solidFill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«Социальная поддержка» 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7613487" y="1610619"/>
        <a:ext cx="3743436" cy="1141748"/>
      </dsp:txXfrm>
    </dsp:sp>
    <dsp:sp modelId="{1EEF69E1-F937-4714-ACBD-F3F840FEECEF}">
      <dsp:nvSpPr>
        <dsp:cNvPr id="0" name=""/>
        <dsp:cNvSpPr/>
      </dsp:nvSpPr>
      <dsp:spPr>
        <a:xfrm>
          <a:off x="7613487" y="3220297"/>
          <a:ext cx="3743436" cy="1141748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32000"/>
          </a:schemeClr>
        </a:solidFill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«Культура»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7613487" y="3220297"/>
        <a:ext cx="3743436" cy="1141748"/>
      </dsp:txXfrm>
    </dsp:sp>
    <dsp:sp modelId="{FDA42018-CBF2-4B1C-92A3-3A7916289A7C}">
      <dsp:nvSpPr>
        <dsp:cNvPr id="0" name=""/>
        <dsp:cNvSpPr/>
      </dsp:nvSpPr>
      <dsp:spPr>
        <a:xfrm>
          <a:off x="7613487" y="4829974"/>
          <a:ext cx="3743436" cy="1141748"/>
        </a:xfrm>
        <a:prstGeom prst="rect">
          <a:avLst/>
        </a:prstGeom>
        <a:solidFill>
          <a:srgbClr val="CC00FF">
            <a:alpha val="31765"/>
          </a:srgbClr>
        </a:solidFill>
        <a:ln w="2222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«Физическая культура и спорт»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7613487" y="4829974"/>
        <a:ext cx="3743436" cy="1141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CA8A2-2FA0-42E1-A896-B97A90B68E0C}">
      <dsp:nvSpPr>
        <dsp:cNvPr id="0" name=""/>
        <dsp:cNvSpPr/>
      </dsp:nvSpPr>
      <dsp:spPr>
        <a:xfrm>
          <a:off x="0" y="0"/>
          <a:ext cx="10720541" cy="833437"/>
        </a:xfrm>
        <a:prstGeom prst="roundRect">
          <a:avLst>
            <a:gd name="adj" fmla="val 10000"/>
          </a:avLst>
        </a:prstGeom>
        <a:solidFill>
          <a:srgbClr val="F6921E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развитие</a:t>
          </a:r>
          <a:r>
            <a:rPr lang="ru-RU" sz="2000" i="1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системы дошкольного образования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2227452" y="0"/>
        <a:ext cx="8493089" cy="833437"/>
      </dsp:txXfrm>
    </dsp:sp>
    <dsp:sp modelId="{DF6A9205-2B5F-4AE9-8BD0-73AD283EF7AB}">
      <dsp:nvSpPr>
        <dsp:cNvPr id="0" name=""/>
        <dsp:cNvSpPr/>
      </dsp:nvSpPr>
      <dsp:spPr>
        <a:xfrm>
          <a:off x="494841" y="83343"/>
          <a:ext cx="1321113" cy="666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6000" b="-10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E680C-BD70-4757-9475-39724B231B6B}">
      <dsp:nvSpPr>
        <dsp:cNvPr id="0" name=""/>
        <dsp:cNvSpPr/>
      </dsp:nvSpPr>
      <dsp:spPr>
        <a:xfrm>
          <a:off x="0" y="916781"/>
          <a:ext cx="10720541" cy="833437"/>
        </a:xfrm>
        <a:prstGeom prst="roundRect">
          <a:avLst>
            <a:gd name="adj" fmla="val 10000"/>
          </a:avLst>
        </a:prstGeom>
        <a:solidFill>
          <a:srgbClr val="2C8537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развитие системы общего образования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2227452" y="916781"/>
        <a:ext cx="8493089" cy="833437"/>
      </dsp:txXfrm>
    </dsp:sp>
    <dsp:sp modelId="{534FA1BC-8361-449B-B105-AE5F80B6CD2E}">
      <dsp:nvSpPr>
        <dsp:cNvPr id="0" name=""/>
        <dsp:cNvSpPr/>
      </dsp:nvSpPr>
      <dsp:spPr>
        <a:xfrm>
          <a:off x="481193" y="1000125"/>
          <a:ext cx="1348408" cy="666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EC225-EC2C-469C-8062-0582F4401DE8}">
      <dsp:nvSpPr>
        <dsp:cNvPr id="0" name=""/>
        <dsp:cNvSpPr/>
      </dsp:nvSpPr>
      <dsp:spPr>
        <a:xfrm>
          <a:off x="0" y="1833562"/>
          <a:ext cx="10720541" cy="833437"/>
        </a:xfrm>
        <a:prstGeom prst="roundRect">
          <a:avLst>
            <a:gd name="adj" fmla="val 10000"/>
          </a:avLst>
        </a:prstGeom>
        <a:solidFill>
          <a:srgbClr val="A72481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повышение качества и доступности </a:t>
          </a:r>
          <a:r>
            <a:rPr lang="ru-RU" sz="2000" b="1" kern="120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дополнительного образования;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2227452" y="1833562"/>
        <a:ext cx="8493089" cy="833437"/>
      </dsp:txXfrm>
    </dsp:sp>
    <dsp:sp modelId="{46E431A9-A5AA-4993-802A-B718CC33AC1E}">
      <dsp:nvSpPr>
        <dsp:cNvPr id="0" name=""/>
        <dsp:cNvSpPr/>
      </dsp:nvSpPr>
      <dsp:spPr>
        <a:xfrm>
          <a:off x="494841" y="1916906"/>
          <a:ext cx="1321113" cy="666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1000" b="-1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9FBEC-BAEB-4E37-885E-BA517C555D3C}">
      <dsp:nvSpPr>
        <dsp:cNvPr id="0" name=""/>
        <dsp:cNvSpPr/>
      </dsp:nvSpPr>
      <dsp:spPr>
        <a:xfrm>
          <a:off x="0" y="2750343"/>
          <a:ext cx="10720541" cy="833437"/>
        </a:xfrm>
        <a:prstGeom prst="roundRect">
          <a:avLst>
            <a:gd name="adj" fmla="val 10000"/>
          </a:avLst>
        </a:prstGeom>
        <a:solidFill>
          <a:srgbClr val="194291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реализация молодёжной политики для успешной социализации и эффективной самореализации детей и молодёжи города, развитие их потенциала в интересах общества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2227452" y="2750343"/>
        <a:ext cx="8493089" cy="833437"/>
      </dsp:txXfrm>
    </dsp:sp>
    <dsp:sp modelId="{A575CCEF-AFBB-4894-B9FC-159CC9893349}">
      <dsp:nvSpPr>
        <dsp:cNvPr id="0" name=""/>
        <dsp:cNvSpPr/>
      </dsp:nvSpPr>
      <dsp:spPr>
        <a:xfrm>
          <a:off x="481193" y="2833687"/>
          <a:ext cx="1348408" cy="666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CC707-8D17-47C1-9440-627F12E5E189}">
      <dsp:nvSpPr>
        <dsp:cNvPr id="0" name=""/>
        <dsp:cNvSpPr/>
      </dsp:nvSpPr>
      <dsp:spPr>
        <a:xfrm>
          <a:off x="0" y="3667125"/>
          <a:ext cx="10720541" cy="833437"/>
        </a:xfrm>
        <a:prstGeom prst="roundRect">
          <a:avLst>
            <a:gd name="adj" fmla="val 10000"/>
          </a:avLst>
        </a:prstGeom>
        <a:solidFill>
          <a:srgbClr val="00A0AC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развитие </a:t>
          </a:r>
          <a:r>
            <a:rPr lang="ru-RU" sz="2000" b="1" kern="1200" dirty="0" err="1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волонтёрства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 и добровольчества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2227452" y="3667125"/>
        <a:ext cx="8493089" cy="833437"/>
      </dsp:txXfrm>
    </dsp:sp>
    <dsp:sp modelId="{36F21739-CAA5-440A-904C-F1E1A3191D6C}">
      <dsp:nvSpPr>
        <dsp:cNvPr id="0" name=""/>
        <dsp:cNvSpPr/>
      </dsp:nvSpPr>
      <dsp:spPr>
        <a:xfrm>
          <a:off x="494841" y="3750468"/>
          <a:ext cx="1321113" cy="666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77750-C7AD-49CE-A139-5393988D6793}">
      <dsp:nvSpPr>
        <dsp:cNvPr id="0" name=""/>
        <dsp:cNvSpPr/>
      </dsp:nvSpPr>
      <dsp:spPr>
        <a:xfrm>
          <a:off x="0" y="4583906"/>
          <a:ext cx="10720541" cy="833437"/>
        </a:xfrm>
        <a:prstGeom prst="roundRect">
          <a:avLst>
            <a:gd name="adj" fmla="val 10000"/>
          </a:avLst>
        </a:prstGeom>
        <a:solidFill>
          <a:srgbClr val="F15229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rPr>
            <a:t>создание экономических, правовых, организационных условий для детского отдыха и оздоровления, в том числе в каникулярное время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j-lt"/>
            <a:ea typeface="+mj-ea"/>
            <a:cs typeface="+mj-cs"/>
          </a:endParaRPr>
        </a:p>
      </dsp:txBody>
      <dsp:txXfrm>
        <a:off x="2227452" y="4583906"/>
        <a:ext cx="8493089" cy="833437"/>
      </dsp:txXfrm>
    </dsp:sp>
    <dsp:sp modelId="{0700B7A1-3E07-453B-B3A3-D81205A8A7BB}">
      <dsp:nvSpPr>
        <dsp:cNvPr id="0" name=""/>
        <dsp:cNvSpPr/>
      </dsp:nvSpPr>
      <dsp:spPr>
        <a:xfrm>
          <a:off x="467546" y="4667250"/>
          <a:ext cx="1375702" cy="666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39A6A-54C0-45FD-98B7-8A16AEB5CD1F}">
      <dsp:nvSpPr>
        <dsp:cNvPr id="0" name=""/>
        <dsp:cNvSpPr/>
      </dsp:nvSpPr>
      <dsp:spPr>
        <a:xfrm>
          <a:off x="2441" y="0"/>
          <a:ext cx="3798369" cy="5790514"/>
        </a:xfrm>
        <a:prstGeom prst="roundRect">
          <a:avLst>
            <a:gd name="adj" fmla="val 10000"/>
          </a:avLst>
        </a:prstGeom>
        <a:solidFill>
          <a:srgbClr val="F8C401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i="1" kern="1200" dirty="0" smtClean="0">
            <a:solidFill>
              <a:srgbClr val="19429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solidFill>
                <a:srgbClr val="194291"/>
              </a:solidFill>
            </a:rPr>
            <a:t>Н</a:t>
          </a:r>
          <a:r>
            <a:rPr lang="en-US" sz="1700" i="1" kern="1200" dirty="0" err="1" smtClean="0">
              <a:solidFill>
                <a:srgbClr val="194291"/>
              </a:solidFill>
            </a:rPr>
            <a:t>ачали</a:t>
          </a:r>
          <a:r>
            <a:rPr lang="en-US" sz="1700" i="1" kern="1200" dirty="0" smtClean="0">
              <a:solidFill>
                <a:srgbClr val="194291"/>
              </a:solidFill>
            </a:rPr>
            <a:t> </a:t>
          </a:r>
          <a:r>
            <a:rPr lang="en-US" sz="1700" i="1" kern="1200" dirty="0" err="1" smtClean="0">
              <a:solidFill>
                <a:srgbClr val="194291"/>
              </a:solidFill>
            </a:rPr>
            <a:t>функционировать</a:t>
          </a:r>
          <a:r>
            <a:rPr lang="en-US" sz="1700" i="1" kern="1200" dirty="0" smtClean="0">
              <a:solidFill>
                <a:srgbClr val="194291"/>
              </a:solidFill>
            </a:rPr>
            <a:t>:</a:t>
          </a:r>
          <a:r>
            <a:rPr lang="ru-RU" sz="1700" i="1" kern="1200" dirty="0" smtClean="0">
              <a:solidFill>
                <a:srgbClr val="194291"/>
              </a:solidFill>
            </a:rPr>
            <a:t> </a:t>
          </a:r>
          <a:r>
            <a:rPr lang="en-US" sz="1700" i="1" kern="1200" dirty="0" smtClean="0">
              <a:solidFill>
                <a:srgbClr val="194291"/>
              </a:solidFill>
            </a:rPr>
            <a:t/>
          </a:r>
          <a:br>
            <a:rPr lang="en-US" sz="1700" i="1" kern="1200" dirty="0" smtClean="0">
              <a:solidFill>
                <a:srgbClr val="194291"/>
              </a:solidFill>
            </a:rPr>
          </a:br>
          <a:r>
            <a:rPr lang="en-US" sz="1700" i="1" kern="1200" dirty="0" smtClean="0">
              <a:solidFill>
                <a:srgbClr val="194291"/>
              </a:solidFill>
            </a:rPr>
            <a:t>- </a:t>
          </a:r>
          <a:r>
            <a:rPr lang="ru-RU" sz="1700" i="1" kern="1200" dirty="0" err="1" smtClean="0">
              <a:solidFill>
                <a:srgbClr val="194291"/>
              </a:solidFill>
            </a:rPr>
            <a:t>дошкольно</a:t>
          </a:r>
          <a:r>
            <a:rPr lang="en-US" sz="1700" i="1" kern="1200" dirty="0" smtClean="0">
              <a:solidFill>
                <a:srgbClr val="194291"/>
              </a:solidFill>
            </a:rPr>
            <a:t>е</a:t>
          </a:r>
          <a:r>
            <a:rPr lang="ru-RU" sz="1700" i="1" kern="1200" dirty="0" smtClean="0">
              <a:solidFill>
                <a:srgbClr val="194291"/>
              </a:solidFill>
            </a:rPr>
            <a:t> </a:t>
          </a:r>
          <a:r>
            <a:rPr lang="ru-RU" sz="1700" i="1" kern="1200" dirty="0" err="1" smtClean="0">
              <a:solidFill>
                <a:srgbClr val="194291"/>
              </a:solidFill>
            </a:rPr>
            <a:t>отделени</a:t>
          </a:r>
          <a:r>
            <a:rPr lang="en-US" sz="1700" i="1" kern="1200" dirty="0" smtClean="0">
              <a:solidFill>
                <a:srgbClr val="194291"/>
              </a:solidFill>
            </a:rPr>
            <a:t>е</a:t>
          </a:r>
          <a:r>
            <a:rPr lang="ru-RU" sz="1700" i="1" kern="1200" dirty="0" smtClean="0">
              <a:solidFill>
                <a:srgbClr val="194291"/>
              </a:solidFill>
            </a:rPr>
            <a:t> средней школы № 9, </a:t>
          </a:r>
          <a:r>
            <a:rPr lang="en-US" sz="1700" i="1" kern="1200" dirty="0" smtClean="0">
              <a:solidFill>
                <a:srgbClr val="194291"/>
              </a:solidFill>
            </a:rPr>
            <a:t/>
          </a:r>
          <a:br>
            <a:rPr lang="en-US" sz="1700" i="1" kern="1200" dirty="0" smtClean="0">
              <a:solidFill>
                <a:srgbClr val="194291"/>
              </a:solidFill>
            </a:rPr>
          </a:br>
          <a:r>
            <a:rPr lang="en-US" sz="1700" i="1" kern="1200" dirty="0" smtClean="0">
              <a:solidFill>
                <a:srgbClr val="194291"/>
              </a:solidFill>
            </a:rPr>
            <a:t>- </a:t>
          </a:r>
          <a:r>
            <a:rPr lang="ru-RU" sz="1700" i="1" kern="1200" dirty="0" err="1" smtClean="0">
              <a:solidFill>
                <a:srgbClr val="194291"/>
              </a:solidFill>
            </a:rPr>
            <a:t>второ</a:t>
          </a:r>
          <a:r>
            <a:rPr lang="en-US" sz="1700" i="1" kern="1200" dirty="0" smtClean="0">
              <a:solidFill>
                <a:srgbClr val="194291"/>
              </a:solidFill>
            </a:rPr>
            <a:t>й</a:t>
          </a:r>
          <a:r>
            <a:rPr lang="ru-RU" sz="1700" i="1" kern="1200" dirty="0" smtClean="0">
              <a:solidFill>
                <a:srgbClr val="194291"/>
              </a:solidFill>
            </a:rPr>
            <a:t> корпус детского сада </a:t>
          </a:r>
          <a:r>
            <a:rPr lang="en-US" sz="1700" i="1" kern="1200" dirty="0" smtClean="0">
              <a:solidFill>
                <a:srgbClr val="194291"/>
              </a:solidFill>
            </a:rPr>
            <a:t/>
          </a:r>
          <a:br>
            <a:rPr lang="en-US" sz="1700" i="1" kern="1200" dirty="0" smtClean="0">
              <a:solidFill>
                <a:srgbClr val="194291"/>
              </a:solidFill>
            </a:rPr>
          </a:br>
          <a:r>
            <a:rPr lang="ru-RU" sz="1700" i="1" kern="1200" dirty="0" smtClean="0">
              <a:solidFill>
                <a:srgbClr val="194291"/>
              </a:solidFill>
            </a:rPr>
            <a:t>№</a:t>
          </a:r>
          <a:r>
            <a:rPr lang="en-US" sz="1700" i="1" kern="1200" dirty="0" smtClean="0">
              <a:solidFill>
                <a:srgbClr val="194291"/>
              </a:solidFill>
            </a:rPr>
            <a:t> </a:t>
          </a:r>
          <a:r>
            <a:rPr lang="ru-RU" sz="1700" i="1" kern="1200" dirty="0" smtClean="0">
              <a:solidFill>
                <a:srgbClr val="194291"/>
              </a:solidFill>
            </a:rPr>
            <a:t>45 «Волчок», </a:t>
          </a:r>
          <a:r>
            <a:rPr lang="en-US" sz="1700" i="1" kern="1200" dirty="0" smtClean="0">
              <a:solidFill>
                <a:srgbClr val="194291"/>
              </a:solidFill>
            </a:rPr>
            <a:t/>
          </a:r>
          <a:br>
            <a:rPr lang="en-US" sz="1700" i="1" kern="1200" dirty="0" smtClean="0">
              <a:solidFill>
                <a:srgbClr val="194291"/>
              </a:solidFill>
            </a:rPr>
          </a:br>
          <a:r>
            <a:rPr lang="en-US" sz="1700" i="1" kern="1200" dirty="0" smtClean="0">
              <a:solidFill>
                <a:srgbClr val="194291"/>
              </a:solidFill>
            </a:rPr>
            <a:t>- </a:t>
          </a:r>
          <a:r>
            <a:rPr lang="ru-RU" sz="1700" i="1" kern="1200" dirty="0" err="1" smtClean="0">
              <a:solidFill>
                <a:srgbClr val="194291"/>
              </a:solidFill>
            </a:rPr>
            <a:t>второ</a:t>
          </a:r>
          <a:r>
            <a:rPr lang="en-US" sz="1700" i="1" kern="1200" dirty="0" smtClean="0">
              <a:solidFill>
                <a:srgbClr val="194291"/>
              </a:solidFill>
            </a:rPr>
            <a:t>й</a:t>
          </a:r>
          <a:r>
            <a:rPr lang="ru-RU" sz="1700" i="1" kern="1200" dirty="0" smtClean="0">
              <a:solidFill>
                <a:srgbClr val="194291"/>
              </a:solidFill>
            </a:rPr>
            <a:t> корпус детского сада </a:t>
          </a:r>
          <a:r>
            <a:rPr lang="en-US" sz="1700" i="1" kern="1200" dirty="0" smtClean="0">
              <a:solidFill>
                <a:srgbClr val="194291"/>
              </a:solidFill>
            </a:rPr>
            <a:t/>
          </a:r>
          <a:br>
            <a:rPr lang="en-US" sz="1700" i="1" kern="1200" dirty="0" smtClean="0">
              <a:solidFill>
                <a:srgbClr val="194291"/>
              </a:solidFill>
            </a:rPr>
          </a:br>
          <a:r>
            <a:rPr lang="ru-RU" sz="1700" i="1" kern="1200" dirty="0" smtClean="0">
              <a:solidFill>
                <a:srgbClr val="194291"/>
              </a:solidFill>
            </a:rPr>
            <a:t>№ 65 «Фестивальный»</a:t>
          </a:r>
          <a:endParaRPr lang="ru-RU" sz="1700" kern="1200" dirty="0">
            <a:solidFill>
              <a:srgbClr val="194291"/>
            </a:solidFill>
          </a:endParaRPr>
        </a:p>
      </dsp:txBody>
      <dsp:txXfrm>
        <a:off x="2441" y="2316205"/>
        <a:ext cx="3798369" cy="2316205"/>
      </dsp:txXfrm>
    </dsp:sp>
    <dsp:sp modelId="{D8BF19BC-8879-4E0F-9DFC-174C8DD6BB9B}">
      <dsp:nvSpPr>
        <dsp:cNvPr id="0" name=""/>
        <dsp:cNvSpPr/>
      </dsp:nvSpPr>
      <dsp:spPr>
        <a:xfrm>
          <a:off x="937505" y="347430"/>
          <a:ext cx="1928241" cy="19282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9F484-B4B2-4424-92DE-C0D23874E021}">
      <dsp:nvSpPr>
        <dsp:cNvPr id="0" name=""/>
        <dsp:cNvSpPr/>
      </dsp:nvSpPr>
      <dsp:spPr>
        <a:xfrm>
          <a:off x="3928397" y="0"/>
          <a:ext cx="3798369" cy="5790514"/>
        </a:xfrm>
        <a:prstGeom prst="roundRect">
          <a:avLst>
            <a:gd name="adj" fmla="val 10000"/>
          </a:avLst>
        </a:prstGeom>
        <a:solidFill>
          <a:srgbClr val="355E19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194291"/>
              </a:solidFill>
            </a:rPr>
            <a:t>С</a:t>
          </a:r>
          <a:r>
            <a:rPr lang="en-US" sz="1800" i="1" kern="1200" dirty="0" smtClean="0">
              <a:solidFill>
                <a:srgbClr val="194291"/>
              </a:solidFill>
            </a:rPr>
            <a:t> </a:t>
          </a:r>
          <a:r>
            <a:rPr lang="en-US" sz="1800" i="1" kern="1200" dirty="0" err="1" smtClean="0">
              <a:solidFill>
                <a:srgbClr val="194291"/>
              </a:solidFill>
            </a:rPr>
            <a:t>сентября</a:t>
          </a:r>
          <a:r>
            <a:rPr lang="en-US" sz="1800" i="1" kern="1200" dirty="0" smtClean="0">
              <a:solidFill>
                <a:srgbClr val="194291"/>
              </a:solidFill>
            </a:rPr>
            <a:t> 2020 </a:t>
          </a:r>
          <a:r>
            <a:rPr lang="en-US" sz="1800" i="1" kern="1200" dirty="0" err="1" smtClean="0">
              <a:solidFill>
                <a:srgbClr val="194291"/>
              </a:solidFill>
            </a:rPr>
            <a:t>года</a:t>
          </a:r>
          <a:r>
            <a:rPr lang="en-US" sz="1800" i="1" kern="1200" dirty="0" smtClean="0">
              <a:solidFill>
                <a:srgbClr val="194291"/>
              </a:solidFill>
            </a:rPr>
            <a:t> </a:t>
          </a:r>
          <a:r>
            <a:rPr lang="ru-RU" sz="1800" i="1" kern="1200" dirty="0" err="1" smtClean="0">
              <a:solidFill>
                <a:srgbClr val="194291"/>
              </a:solidFill>
            </a:rPr>
            <a:t>образовательн</a:t>
          </a:r>
          <a:r>
            <a:rPr lang="en-US" sz="1800" i="1" kern="1200" dirty="0" err="1" smtClean="0">
              <a:solidFill>
                <a:srgbClr val="194291"/>
              </a:solidFill>
            </a:rPr>
            <a:t>ая</a:t>
          </a:r>
          <a:r>
            <a:rPr lang="ru-RU" sz="1800" i="1" kern="1200" dirty="0" smtClean="0">
              <a:solidFill>
                <a:srgbClr val="194291"/>
              </a:solidFill>
            </a:rPr>
            <a:t> </a:t>
          </a:r>
          <a:r>
            <a:rPr lang="ru-RU" sz="1800" i="1" kern="1200" dirty="0" err="1" smtClean="0">
              <a:solidFill>
                <a:srgbClr val="194291"/>
              </a:solidFill>
            </a:rPr>
            <a:t>деятельност</a:t>
          </a:r>
          <a:r>
            <a:rPr lang="en-US" sz="1800" i="1" kern="1200" dirty="0" smtClean="0">
              <a:solidFill>
                <a:srgbClr val="194291"/>
              </a:solidFill>
            </a:rPr>
            <a:t>ь</a:t>
          </a:r>
          <a:r>
            <a:rPr lang="ru-RU" sz="1800" i="1" kern="1200" dirty="0" smtClean="0">
              <a:solidFill>
                <a:srgbClr val="194291"/>
              </a:solidFill>
            </a:rPr>
            <a:t> </a:t>
          </a:r>
          <a:r>
            <a:rPr lang="en-US" sz="1800" i="1" kern="1200" dirty="0" err="1" smtClean="0">
              <a:solidFill>
                <a:srgbClr val="194291"/>
              </a:solidFill>
            </a:rPr>
            <a:t>осуществляется</a:t>
          </a:r>
          <a:r>
            <a:rPr lang="ru-RU" sz="1800" i="1" kern="1200" dirty="0" smtClean="0">
              <a:solidFill>
                <a:srgbClr val="194291"/>
              </a:solidFill>
            </a:rPr>
            <a:t> в новом здании средней школы № 9 (второй корпус)</a:t>
          </a:r>
          <a:endParaRPr lang="ru-RU" sz="1800" kern="1200" dirty="0">
            <a:solidFill>
              <a:srgbClr val="194291"/>
            </a:solidFill>
          </a:endParaRPr>
        </a:p>
      </dsp:txBody>
      <dsp:txXfrm>
        <a:off x="3928397" y="2316205"/>
        <a:ext cx="3798369" cy="2316205"/>
      </dsp:txXfrm>
    </dsp:sp>
    <dsp:sp modelId="{94A7E889-ABE6-4480-8F4A-AF457829FCEB}">
      <dsp:nvSpPr>
        <dsp:cNvPr id="0" name=""/>
        <dsp:cNvSpPr/>
      </dsp:nvSpPr>
      <dsp:spPr>
        <a:xfrm>
          <a:off x="4849825" y="347430"/>
          <a:ext cx="1928241" cy="192824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58CEE-0CBC-42F8-AFFE-C200CFD20C61}">
      <dsp:nvSpPr>
        <dsp:cNvPr id="0" name=""/>
        <dsp:cNvSpPr/>
      </dsp:nvSpPr>
      <dsp:spPr>
        <a:xfrm>
          <a:off x="7827082" y="0"/>
          <a:ext cx="3798369" cy="5790514"/>
        </a:xfrm>
        <a:prstGeom prst="roundRect">
          <a:avLst>
            <a:gd name="adj" fmla="val 10000"/>
          </a:avLst>
        </a:prstGeom>
        <a:solidFill>
          <a:srgbClr val="00AAE7">
            <a:alpha val="3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1" kern="1200" dirty="0" smtClean="0">
            <a:solidFill>
              <a:srgbClr val="19429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1" kern="1200" dirty="0" smtClean="0">
            <a:solidFill>
              <a:srgbClr val="19429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194291"/>
              </a:solidFill>
            </a:rPr>
            <a:t>В</a:t>
          </a:r>
          <a:r>
            <a:rPr lang="en-US" sz="1800" i="1" kern="1200" dirty="0" err="1" smtClean="0">
              <a:solidFill>
                <a:srgbClr val="194291"/>
              </a:solidFill>
            </a:rPr>
            <a:t>вод</a:t>
          </a:r>
          <a:r>
            <a:rPr lang="en-US" sz="1800" i="1" kern="1200" dirty="0" smtClean="0">
              <a:solidFill>
                <a:srgbClr val="194291"/>
              </a:solidFill>
            </a:rPr>
            <a:t> в </a:t>
          </a:r>
          <a:r>
            <a:rPr lang="en-US" sz="1800" i="1" kern="1200" dirty="0" err="1" smtClean="0">
              <a:solidFill>
                <a:srgbClr val="194291"/>
              </a:solidFill>
            </a:rPr>
            <a:t>эксплуатацию</a:t>
          </a:r>
          <a:r>
            <a:rPr lang="en-US" sz="1800" i="1" kern="1200" dirty="0" smtClean="0">
              <a:solidFill>
                <a:srgbClr val="194291"/>
              </a:solidFill>
            </a:rPr>
            <a:t>  </a:t>
          </a:r>
          <a:r>
            <a:rPr lang="en-US" sz="1800" i="1" kern="1200" dirty="0" err="1" smtClean="0">
              <a:solidFill>
                <a:srgbClr val="194291"/>
              </a:solidFill>
            </a:rPr>
            <a:t>школ</a:t>
          </a:r>
          <a:r>
            <a:rPr lang="en-US" sz="1800" i="1" kern="1200" dirty="0" smtClean="0">
              <a:solidFill>
                <a:srgbClr val="194291"/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solidFill>
                <a:srgbClr val="194291"/>
              </a:solidFill>
            </a:rPr>
            <a:t>в 2020-2021 </a:t>
          </a:r>
          <a:r>
            <a:rPr lang="en-US" sz="1800" i="1" kern="1200" dirty="0" err="1" smtClean="0">
              <a:solidFill>
                <a:srgbClr val="194291"/>
              </a:solidFill>
            </a:rPr>
            <a:t>году</a:t>
          </a:r>
          <a:r>
            <a:rPr lang="en-US" sz="1800" i="1" kern="1200" dirty="0" smtClean="0">
              <a:solidFill>
                <a:srgbClr val="194291"/>
              </a:solidFill>
            </a:rPr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solidFill>
                <a:srgbClr val="194291"/>
              </a:solidFill>
            </a:rPr>
            <a:t>- </a:t>
          </a:r>
          <a:r>
            <a:rPr lang="ru-RU" sz="1800" i="1" kern="1200" dirty="0" smtClean="0">
              <a:solidFill>
                <a:srgbClr val="194291"/>
              </a:solidFill>
            </a:rPr>
            <a:t>в 32 микрорайоне на 900 мест</a:t>
          </a:r>
          <a:r>
            <a:rPr lang="en-US" sz="1800" i="1" kern="1200" dirty="0" smtClean="0">
              <a:solidFill>
                <a:srgbClr val="194291"/>
              </a:solidFill>
            </a:rPr>
            <a:t>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solidFill>
                <a:srgbClr val="194291"/>
              </a:solidFill>
            </a:rPr>
            <a:t>- </a:t>
          </a:r>
          <a:r>
            <a:rPr lang="ru-RU" sz="1800" i="1" kern="1200" dirty="0" smtClean="0">
              <a:solidFill>
                <a:srgbClr val="194291"/>
              </a:solidFill>
            </a:rPr>
            <a:t>в 3</a:t>
          </a:r>
          <a:r>
            <a:rPr lang="en-US" sz="1800" i="1" kern="1200" dirty="0" smtClean="0">
              <a:solidFill>
                <a:srgbClr val="194291"/>
              </a:solidFill>
            </a:rPr>
            <a:t>3</a:t>
          </a:r>
          <a:r>
            <a:rPr lang="ru-RU" sz="1800" i="1" kern="1200" dirty="0" smtClean="0">
              <a:solidFill>
                <a:srgbClr val="194291"/>
              </a:solidFill>
            </a:rPr>
            <a:t> микрорайоне на 900 мест</a:t>
          </a:r>
          <a:r>
            <a:rPr lang="en-US" sz="1800" i="1" kern="1200" dirty="0" smtClean="0">
              <a:solidFill>
                <a:srgbClr val="194291"/>
              </a:solidFill>
            </a:rPr>
            <a:t>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solidFill>
                <a:srgbClr val="194291"/>
              </a:solidFill>
            </a:rPr>
            <a:t>- </a:t>
          </a:r>
          <a:r>
            <a:rPr lang="ru-RU" sz="1800" i="1" kern="1200" dirty="0" smtClean="0">
              <a:solidFill>
                <a:srgbClr val="194291"/>
              </a:solidFill>
            </a:rPr>
            <a:t>в 3</a:t>
          </a:r>
          <a:r>
            <a:rPr lang="en-US" sz="1800" i="1" kern="1200" dirty="0" smtClean="0">
              <a:solidFill>
                <a:srgbClr val="194291"/>
              </a:solidFill>
            </a:rPr>
            <a:t>9</a:t>
          </a:r>
          <a:r>
            <a:rPr lang="ru-RU" sz="1800" i="1" kern="1200" dirty="0" smtClean="0">
              <a:solidFill>
                <a:srgbClr val="194291"/>
              </a:solidFill>
            </a:rPr>
            <a:t> микрорайоне на </a:t>
          </a:r>
          <a:r>
            <a:rPr lang="en-US" sz="1800" i="1" kern="1200" dirty="0" smtClean="0">
              <a:solidFill>
                <a:srgbClr val="194291"/>
              </a:solidFill>
            </a:rPr>
            <a:t>55</a:t>
          </a:r>
          <a:r>
            <a:rPr lang="ru-RU" sz="1800" i="1" kern="1200" dirty="0" smtClean="0">
              <a:solidFill>
                <a:srgbClr val="194291"/>
              </a:solidFill>
            </a:rPr>
            <a:t>0 мест</a:t>
          </a:r>
          <a:r>
            <a:rPr lang="en-US" sz="1800" i="1" kern="1200" dirty="0" smtClean="0">
              <a:solidFill>
                <a:srgbClr val="194291"/>
              </a:solidFill>
            </a:rPr>
            <a:t>.</a:t>
          </a:r>
          <a:endParaRPr lang="ru-RU" sz="1800" i="1" kern="1200" dirty="0" smtClean="0">
            <a:solidFill>
              <a:srgbClr val="19429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solidFill>
                <a:srgbClr val="194291"/>
              </a:solidFill>
            </a:rPr>
            <a:t> </a:t>
          </a:r>
          <a:endParaRPr lang="ru-RU" sz="1800" i="1" kern="1200" dirty="0" smtClean="0">
            <a:solidFill>
              <a:srgbClr val="19429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rgbClr val="194291"/>
            </a:solidFill>
          </a:endParaRPr>
        </a:p>
      </dsp:txBody>
      <dsp:txXfrm>
        <a:off x="7827082" y="2316205"/>
        <a:ext cx="3798369" cy="2316205"/>
      </dsp:txXfrm>
    </dsp:sp>
    <dsp:sp modelId="{390B8433-9779-441F-82EB-D55E5B4D8F5F}">
      <dsp:nvSpPr>
        <dsp:cNvPr id="0" name=""/>
        <dsp:cNvSpPr/>
      </dsp:nvSpPr>
      <dsp:spPr>
        <a:xfrm>
          <a:off x="8762146" y="347430"/>
          <a:ext cx="1928241" cy="192824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994F9-E3F2-413A-9B3A-19F3F3F99B9C}">
      <dsp:nvSpPr>
        <dsp:cNvPr id="0" name=""/>
        <dsp:cNvSpPr/>
      </dsp:nvSpPr>
      <dsp:spPr>
        <a:xfrm>
          <a:off x="465115" y="4649698"/>
          <a:ext cx="10697661" cy="114081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BA664-7B2B-4779-82AD-07000A9B0570}">
      <dsp:nvSpPr>
        <dsp:cNvPr id="0" name=""/>
        <dsp:cNvSpPr/>
      </dsp:nvSpPr>
      <dsp:spPr>
        <a:xfrm rot="10800000">
          <a:off x="108169" y="359857"/>
          <a:ext cx="10435251" cy="963139"/>
        </a:xfrm>
        <a:prstGeom prst="homePlate">
          <a:avLst/>
        </a:prstGeom>
        <a:solidFill>
          <a:srgbClr val="88B954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21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solidFill>
                <a:srgbClr val="1F4E79"/>
              </a:solidFill>
            </a:rPr>
            <a:t>развитие спортивной инфраструктуры </a:t>
          </a:r>
          <a:br>
            <a:rPr lang="ru-RU" sz="2100" i="1" kern="1200" dirty="0" smtClean="0">
              <a:solidFill>
                <a:srgbClr val="1F4E79"/>
              </a:solidFill>
            </a:rPr>
          </a:br>
          <a:r>
            <a:rPr lang="ru-RU" sz="2100" i="1" kern="1200" dirty="0" smtClean="0">
              <a:solidFill>
                <a:srgbClr val="1F4E79"/>
              </a:solidFill>
            </a:rPr>
            <a:t>(в рамках реализации флагманского проекта "#</a:t>
          </a:r>
          <a:r>
            <a:rPr lang="ru-RU" sz="2100" i="1" kern="1200" dirty="0" err="1" smtClean="0">
              <a:solidFill>
                <a:srgbClr val="1F4E79"/>
              </a:solidFill>
            </a:rPr>
            <a:t>вАтмосфереСпорта</a:t>
          </a:r>
          <a:r>
            <a:rPr lang="ru-RU" sz="2100" i="1" kern="1200" dirty="0" smtClean="0">
              <a:solidFill>
                <a:srgbClr val="1F4E79"/>
              </a:solidFill>
            </a:rPr>
            <a:t>")</a:t>
          </a:r>
          <a:endParaRPr lang="ru-RU" sz="2100" kern="1200" dirty="0">
            <a:solidFill>
              <a:srgbClr val="1F4E79"/>
            </a:solidFill>
          </a:endParaRPr>
        </a:p>
      </dsp:txBody>
      <dsp:txXfrm rot="10800000">
        <a:off x="348954" y="359857"/>
        <a:ext cx="10194466" cy="963139"/>
      </dsp:txXfrm>
    </dsp:sp>
    <dsp:sp modelId="{50ED767D-5818-4156-BD18-985BE19578F4}">
      <dsp:nvSpPr>
        <dsp:cNvPr id="0" name=""/>
        <dsp:cNvSpPr/>
      </dsp:nvSpPr>
      <dsp:spPr>
        <a:xfrm>
          <a:off x="364951" y="322881"/>
          <a:ext cx="1019862" cy="10108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8FC78-5347-425B-872C-79622FFD1A93}">
      <dsp:nvSpPr>
        <dsp:cNvPr id="0" name=""/>
        <dsp:cNvSpPr/>
      </dsp:nvSpPr>
      <dsp:spPr>
        <a:xfrm rot="10800000">
          <a:off x="569191" y="1615695"/>
          <a:ext cx="9990263" cy="1044968"/>
        </a:xfrm>
        <a:prstGeom prst="homePlate">
          <a:avLst/>
        </a:prstGeom>
        <a:solidFill>
          <a:srgbClr val="4FC4DD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21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solidFill>
                <a:srgbClr val="1F4E79"/>
              </a:solidFill>
            </a:rPr>
            <a:t>популяризация физической культуры как фактора здорового образа жизни (в рамках реализации флагманского проекта "#</a:t>
          </a:r>
          <a:r>
            <a:rPr lang="ru-RU" sz="2100" i="1" kern="1200" dirty="0" err="1" smtClean="0">
              <a:solidFill>
                <a:srgbClr val="1F4E79"/>
              </a:solidFill>
            </a:rPr>
            <a:t>вАтмосфереСпорта</a:t>
          </a:r>
          <a:r>
            <a:rPr lang="ru-RU" sz="2100" i="1" kern="1200" dirty="0" smtClean="0">
              <a:solidFill>
                <a:srgbClr val="1F4E79"/>
              </a:solidFill>
            </a:rPr>
            <a:t>")</a:t>
          </a:r>
          <a:endParaRPr lang="ru-RU" sz="2100" kern="1200" dirty="0">
            <a:solidFill>
              <a:srgbClr val="1F4E79"/>
            </a:solidFill>
          </a:endParaRPr>
        </a:p>
      </dsp:txBody>
      <dsp:txXfrm rot="10800000">
        <a:off x="830433" y="1615695"/>
        <a:ext cx="9729021" cy="1044968"/>
      </dsp:txXfrm>
    </dsp:sp>
    <dsp:sp modelId="{38D71B9D-5E3D-4A79-85C6-BF5DD8F579EF}">
      <dsp:nvSpPr>
        <dsp:cNvPr id="0" name=""/>
        <dsp:cNvSpPr/>
      </dsp:nvSpPr>
      <dsp:spPr>
        <a:xfrm>
          <a:off x="347567" y="1591320"/>
          <a:ext cx="1054433" cy="11009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DB128-B459-416D-A11C-F83C69274583}">
      <dsp:nvSpPr>
        <dsp:cNvPr id="0" name=""/>
        <dsp:cNvSpPr/>
      </dsp:nvSpPr>
      <dsp:spPr>
        <a:xfrm rot="10800000">
          <a:off x="243503" y="2996659"/>
          <a:ext cx="10291974" cy="1027359"/>
        </a:xfrm>
        <a:prstGeom prst="homePlate">
          <a:avLst/>
        </a:prstGeom>
        <a:solidFill>
          <a:srgbClr val="EE3F59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21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>
              <a:solidFill>
                <a:srgbClr val="1F4E79"/>
              </a:solidFill>
            </a:rPr>
            <a:t>   подготовка спортивного резерва и</a:t>
          </a:r>
          <a:br>
            <a:rPr lang="ru-RU" sz="2100" i="1" kern="1200" dirty="0" smtClean="0">
              <a:solidFill>
                <a:srgbClr val="1F4E79"/>
              </a:solidFill>
            </a:rPr>
          </a:br>
          <a:r>
            <a:rPr lang="ru-RU" sz="2100" i="1" kern="1200" dirty="0" smtClean="0">
              <a:solidFill>
                <a:srgbClr val="1F4E79"/>
              </a:solidFill>
            </a:rPr>
            <a:t>     совершенствование системы спортивной подготовки</a:t>
          </a:r>
          <a:endParaRPr lang="ru-RU" sz="2100" kern="1200" dirty="0">
            <a:solidFill>
              <a:srgbClr val="1F4E79"/>
            </a:solidFill>
          </a:endParaRPr>
        </a:p>
      </dsp:txBody>
      <dsp:txXfrm rot="10800000">
        <a:off x="500343" y="2996659"/>
        <a:ext cx="10035134" cy="1027359"/>
      </dsp:txXfrm>
    </dsp:sp>
    <dsp:sp modelId="{234FDE9F-A208-404C-AF1F-75BB0D3742FD}">
      <dsp:nvSpPr>
        <dsp:cNvPr id="0" name=""/>
        <dsp:cNvSpPr/>
      </dsp:nvSpPr>
      <dsp:spPr>
        <a:xfrm>
          <a:off x="277180" y="2988916"/>
          <a:ext cx="1101452" cy="108034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68EAF-F322-4A62-847B-0E240FEA8161}">
      <dsp:nvSpPr>
        <dsp:cNvPr id="0" name=""/>
        <dsp:cNvSpPr/>
      </dsp:nvSpPr>
      <dsp:spPr>
        <a:xfrm rot="10800000">
          <a:off x="397543" y="4416027"/>
          <a:ext cx="10082292" cy="10648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216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100" i="1" kern="1200" baseline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реализация мероприятий по профилактике заболеваний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100" i="1" kern="1200" baseline="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и формированию у населения здорового образа жизни</a:t>
          </a:r>
          <a:endParaRPr lang="ru-RU" sz="2100" i="1" kern="1200" baseline="0" dirty="0">
            <a:solidFill>
              <a:schemeClr val="accent5">
                <a:lumMod val="75000"/>
              </a:schemeClr>
            </a:solidFill>
            <a:latin typeface="+mn-lt"/>
          </a:endParaRPr>
        </a:p>
      </dsp:txBody>
      <dsp:txXfrm rot="10800000">
        <a:off x="663760" y="4416027"/>
        <a:ext cx="9816075" cy="1064869"/>
      </dsp:txXfrm>
    </dsp:sp>
    <dsp:sp modelId="{99667977-895C-45C4-AE08-899DADFFEBA0}">
      <dsp:nvSpPr>
        <dsp:cNvPr id="0" name=""/>
        <dsp:cNvSpPr/>
      </dsp:nvSpPr>
      <dsp:spPr>
        <a:xfrm>
          <a:off x="337820" y="4372771"/>
          <a:ext cx="1093927" cy="107894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99928-4D15-423F-8D35-0CAA4FC1DFD7}">
      <dsp:nvSpPr>
        <dsp:cNvPr id="0" name=""/>
        <dsp:cNvSpPr/>
      </dsp:nvSpPr>
      <dsp:spPr>
        <a:xfrm>
          <a:off x="2779057" y="2254533"/>
          <a:ext cx="3323673" cy="28662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развитие современной инфраструктуры отрасли "Культура"</a:t>
          </a:r>
          <a:endParaRPr lang="ru-RU" sz="1700" kern="1200" dirty="0"/>
        </a:p>
      </dsp:txBody>
      <dsp:txXfrm>
        <a:off x="3294881" y="2699362"/>
        <a:ext cx="2292025" cy="1976560"/>
      </dsp:txXfrm>
    </dsp:sp>
    <dsp:sp modelId="{6AC2439C-77F0-4EB1-A415-A50C7024B4AF}">
      <dsp:nvSpPr>
        <dsp:cNvPr id="0" name=""/>
        <dsp:cNvSpPr/>
      </dsp:nvSpPr>
      <dsp:spPr>
        <a:xfrm>
          <a:off x="2882849" y="3520274"/>
          <a:ext cx="388345" cy="3351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2D85A-4C6E-4DCC-9AE4-FB7E89D5D8B7}">
      <dsp:nvSpPr>
        <dsp:cNvPr id="0" name=""/>
        <dsp:cNvSpPr/>
      </dsp:nvSpPr>
      <dsp:spPr>
        <a:xfrm>
          <a:off x="0" y="710506"/>
          <a:ext cx="3323673" cy="286621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5193F-40AC-4026-A566-66CAE441BC65}">
      <dsp:nvSpPr>
        <dsp:cNvPr id="0" name=""/>
        <dsp:cNvSpPr/>
      </dsp:nvSpPr>
      <dsp:spPr>
        <a:xfrm>
          <a:off x="2264763" y="3181126"/>
          <a:ext cx="388345" cy="3351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050DC-2DA6-4FED-BF1E-E545C0508780}">
      <dsp:nvSpPr>
        <dsp:cNvPr id="0" name=""/>
        <dsp:cNvSpPr/>
      </dsp:nvSpPr>
      <dsp:spPr>
        <a:xfrm>
          <a:off x="5559282" y="710506"/>
          <a:ext cx="3323673" cy="28662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развитие системы </a:t>
          </a:r>
          <a:r>
            <a:rPr lang="ru-RU" sz="1700" i="1" kern="1200" dirty="0" err="1" smtClean="0"/>
            <a:t>разнопрофильных</a:t>
          </a:r>
          <a:r>
            <a:rPr lang="ru-RU" sz="1700" i="1" kern="1200" dirty="0" smtClean="0"/>
            <a:t> услуг отрасли "Культура": информационных, библиотечных, музейных, досуговых и других</a:t>
          </a:r>
          <a:endParaRPr lang="ru-RU" sz="1700" kern="1200" dirty="0"/>
        </a:p>
      </dsp:txBody>
      <dsp:txXfrm>
        <a:off x="6075106" y="1155335"/>
        <a:ext cx="2292025" cy="1976560"/>
      </dsp:txXfrm>
    </dsp:sp>
    <dsp:sp modelId="{AD64E1CE-6112-44AA-95B8-B42799A1E2AB}">
      <dsp:nvSpPr>
        <dsp:cNvPr id="0" name=""/>
        <dsp:cNvSpPr/>
      </dsp:nvSpPr>
      <dsp:spPr>
        <a:xfrm>
          <a:off x="7824045" y="3181126"/>
          <a:ext cx="388345" cy="3351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2C324-9214-426C-B87C-23EA465CAA4E}">
      <dsp:nvSpPr>
        <dsp:cNvPr id="0" name=""/>
        <dsp:cNvSpPr/>
      </dsp:nvSpPr>
      <dsp:spPr>
        <a:xfrm>
          <a:off x="8338340" y="2254533"/>
          <a:ext cx="3323673" cy="286621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FCD6A-A1C8-4368-9BAC-BD2861F4ABDD}">
      <dsp:nvSpPr>
        <dsp:cNvPr id="0" name=""/>
        <dsp:cNvSpPr/>
      </dsp:nvSpPr>
      <dsp:spPr>
        <a:xfrm>
          <a:off x="8442131" y="3520274"/>
          <a:ext cx="388345" cy="3351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8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9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8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8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7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9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4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77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0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48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D6843-6092-4A73-B289-CD003EE85579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6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6843-6092-4A73-B289-CD003EE85579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BCF9-D715-49B2-A381-1EA067EC88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0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</p:spPr>
      </p:pic>
      <p:sp>
        <p:nvSpPr>
          <p:cNvPr id="7" name="Прямоугольник 6"/>
          <p:cNvSpPr/>
          <p:nvPr/>
        </p:nvSpPr>
        <p:spPr>
          <a:xfrm>
            <a:off x="259308" y="303662"/>
            <a:ext cx="11627893" cy="62506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81080" y="2938458"/>
            <a:ext cx="4749424" cy="7779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ИТОГИ за 20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год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8549" y="700067"/>
            <a:ext cx="88983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Направление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Социальная среда» </a:t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01540" y="5001886"/>
            <a:ext cx="7728964" cy="1552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Ответственный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 реализацию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направления: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заместитель Главы города 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30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Томазова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Анна Николаевна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5" y="2938458"/>
            <a:ext cx="3233382" cy="32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308" y="0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6197" y="-113015"/>
            <a:ext cx="774282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«Физическая культура и спорт»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9307" y="438294"/>
            <a:ext cx="869180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 smtClean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Флагманский </a:t>
            </a:r>
            <a:r>
              <a:rPr lang="ru-RU" sz="3700" b="1" dirty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проект "#</a:t>
            </a:r>
            <a:r>
              <a:rPr lang="ru-RU" sz="3700" b="1" dirty="0" err="1">
                <a:solidFill>
                  <a:srgbClr val="1F4E79"/>
                </a:solidFill>
                <a:latin typeface="+mj-lt"/>
                <a:ea typeface="+mj-ea"/>
                <a:cs typeface="+mj-cs"/>
              </a:rPr>
              <a:t>вАтмосфереСпорта</a:t>
            </a:r>
            <a:r>
              <a:rPr lang="ru-RU" sz="3700" b="1" dirty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"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77613"/>
              </p:ext>
            </p:extLst>
          </p:nvPr>
        </p:nvGraphicFramePr>
        <p:xfrm>
          <a:off x="354842" y="1794554"/>
          <a:ext cx="11682483" cy="490330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33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434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Наименование флагманского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Ожидаемый результат реализации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Срок реализации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Исполнение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4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"#вАтмосфереСпорта"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количество организаций, не зависимо от форм собственности, вовлечённых в реализацию проекта ежегодно не менее 150 ед.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2019 - 2023 гг.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210 организаций вовлечены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в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реализацию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проекта.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Систематически занимаются физической культурой и спортом: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24,9% </a:t>
                      </a: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этапе высшего спортивного мастерства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78,9% детей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и молодежи;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28,1%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граждан среднего возраста;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11,9%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граждан старшего возраста;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19,6%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лиц с ограниченными возможностями здоровья и инвалидов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34" y="11915"/>
            <a:ext cx="1078176" cy="108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2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308" y="0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6197" y="-113015"/>
            <a:ext cx="774282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«Физическая культура и спорт»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9307" y="438294"/>
            <a:ext cx="391004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Значимые проекты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20808"/>
              </p:ext>
            </p:extLst>
          </p:nvPr>
        </p:nvGraphicFramePr>
        <p:xfrm>
          <a:off x="409434" y="1700516"/>
          <a:ext cx="11627891" cy="520681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24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3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4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Наименование проекта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Ожидаемый результат реализации проекта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Срок реализации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Исполнение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"Строительство и реконструкция </a:t>
                      </a: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спортивных </a:t>
                      </a: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объектов"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создание и реконструкция объектов: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II этап - 11 объектов;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III этап - 35 объектов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2019 - 2023 гг.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1. В 2020 году введены в эксплуатацию капитальные объекты физической культуры и </a:t>
                      </a: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спорта </a:t>
                      </a: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в п. ЦПКРС города Сургута: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- физкультурный комплекс;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- хоккейный корт;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- футбольная площадка;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-  теннисный корт;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- волейбольная площадка/баскетбольная площадка.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2. Началось строительство объекта «Спортивное ядро в микрорайоне № 35-А г. Сургута. Спортивный центр с административно-бытовыми помещениями».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3. Реализованы инициативы: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«Устройство искусственного газона малого футбольного поля на территории спортивного комплекса с плавательным бассейном на 50 метров»;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«Благоустройство футбольного поля на территории спортивного комплекса с плавательным бассейном на 50 метров (строительство трибун и раздевалок)»</a:t>
                      </a:r>
                    </a:p>
                  </a:txBody>
                  <a:tcPr marL="46206" marR="4620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34" y="11915"/>
            <a:ext cx="1078176" cy="108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6197" y="-214687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470771" y="1305988"/>
            <a:ext cx="2726614" cy="499581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содействие улучшению условий и охраны труда, обеспечивающих сохранение жизни и здоровья работников организаций города</a:t>
            </a:r>
            <a:endParaRPr lang="ru-RU" sz="1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197" y="-113015"/>
            <a:ext cx="671530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Социальная поддержка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4"/>
          <a:stretch/>
        </p:blipFill>
        <p:spPr>
          <a:xfrm flipH="1">
            <a:off x="11044454" y="122309"/>
            <a:ext cx="963681" cy="9689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8016" y="391860"/>
            <a:ext cx="844057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</a:t>
            </a:r>
            <a:r>
              <a:rPr lang="ru-RU" sz="3700" b="1" dirty="0" smtClean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дач</a:t>
            </a: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</a:t>
            </a:r>
            <a:endParaRPr lang="ru-RU" sz="37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0987" y="1517153"/>
            <a:ext cx="2149554" cy="1826418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4784189" y="1517153"/>
            <a:ext cx="2149554" cy="1826418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оугольник 12"/>
          <p:cNvSpPr/>
          <p:nvPr/>
        </p:nvSpPr>
        <p:spPr>
          <a:xfrm>
            <a:off x="8759301" y="1604744"/>
            <a:ext cx="2149554" cy="1826418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оугольник 14"/>
          <p:cNvSpPr/>
          <p:nvPr/>
        </p:nvSpPr>
        <p:spPr>
          <a:xfrm>
            <a:off x="852457" y="1338786"/>
            <a:ext cx="2726614" cy="49630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sz="16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социальная </a:t>
            </a:r>
          </a:p>
          <a:p>
            <a:pPr algn="ct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поддержка </a:t>
            </a:r>
          </a:p>
          <a:p>
            <a:pPr algn="ct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отдельных </a:t>
            </a:r>
          </a:p>
          <a:p>
            <a:pPr algn="ct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категорий граждан, </a:t>
            </a:r>
          </a:p>
          <a:p>
            <a:pPr algn="ct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в том числе путём реализации переданных государственных полномочий</a:t>
            </a:r>
            <a:endParaRPr lang="ru-RU" sz="1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61614" y="1305988"/>
            <a:ext cx="2726614" cy="499581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реализация </a:t>
            </a:r>
          </a:p>
          <a:p>
            <a:pPr algn="ct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гарантий </a:t>
            </a:r>
          </a:p>
          <a:p>
            <a:pPr algn="ct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</a:rPr>
              <a:t>погребения</a:t>
            </a:r>
            <a:endParaRPr lang="ru-RU" sz="16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307" y="-1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6197" y="-113015"/>
            <a:ext cx="671530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Социальная поддержка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992697"/>
              </p:ext>
            </p:extLst>
          </p:nvPr>
        </p:nvGraphicFramePr>
        <p:xfrm>
          <a:off x="272417" y="1711999"/>
          <a:ext cx="11627893" cy="36382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052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998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kern="1200" baseline="0" dirty="0" smtClean="0">
                        <a:solidFill>
                          <a:srgbClr val="DA251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baseline="0" dirty="0" smtClean="0">
                          <a:solidFill>
                            <a:srgbClr val="DA25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endParaRPr lang="ru-RU" sz="1200" kern="1200" baseline="0" dirty="0" smtClean="0">
                        <a:solidFill>
                          <a:srgbClr val="DA251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DA25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lang="ru-RU" sz="3000" kern="1200" dirty="0" smtClean="0">
                          <a:solidFill>
                            <a:srgbClr val="DA25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3000" kern="1200" dirty="0">
                        <a:solidFill>
                          <a:srgbClr val="DA251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2020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2020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(%)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25. Доля граждан, получивших социальную поддержку в общей численности граждан, имеющих право на ее получение и обратившихся за ее получением, 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26. Доля работников организаций муниципального сектора, охваченных мероприятиями по улучшению условий и охраны труда в общей численности работников муниципальных организаций, 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27. Соотношение прожиточного минимума и пенсии по старости, коэффициент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1,81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1,81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4"/>
          <a:stretch/>
        </p:blipFill>
        <p:spPr>
          <a:xfrm flipH="1">
            <a:off x="478509" y="1928390"/>
            <a:ext cx="660985" cy="6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9307" y="-1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6197" y="-113015"/>
            <a:ext cx="671530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Социальная поддержка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49217"/>
              </p:ext>
            </p:extLst>
          </p:nvPr>
        </p:nvGraphicFramePr>
        <p:xfrm>
          <a:off x="259307" y="1071251"/>
          <a:ext cx="11750722" cy="572085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101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3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3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5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Направление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Ожидаемый результат 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Срок реализации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Исполнение в </a:t>
                      </a: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2020 </a:t>
                      </a: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году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8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Приобретение (строительство) и предоставление детям-сиротам и детям, оставшимся без попечения родителей, лицам из числа детей-сирот и детей, оставшихся без попечения родителей, жилых помещений специализированного жилищного фонда по договорам найма специализированных жилых помещений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численность детей-сирот и детей, оставшихся без попечения родителей, лиц из </a:t>
                      </a: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числа </a:t>
                      </a: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помещений, 50 человек ежегодно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2019 - 2023 гг.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29 </a:t>
                      </a: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человек обеспечены благоустроенными жилыми помещениями </a:t>
                      </a: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специализированного </a:t>
                      </a: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жилищного фонда по договорам найма.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В декабре 2020 года будет предоставлено еще 21 жилое помещение.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Реализация мер социальной поддержки по проезду в городском пассажирском транспорте общего пользования отдельным категориям населения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доля граждан, обеспеченных мерами социальной поддержки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по проезду в городском пассажирском транспорте общего пользования, от численности граждан, имеющих право на их получение, и обратившихся за их получением, на уровне 100%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2019 - 2023 гг.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100%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80 906 </a:t>
                      </a: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человек </a:t>
                      </a:r>
                      <a:r>
                        <a:rPr lang="ru-RU" sz="1600" dirty="0" smtClean="0">
                          <a:solidFill>
                            <a:srgbClr val="1F4E79"/>
                          </a:solidFill>
                          <a:effectLst/>
                        </a:rPr>
                        <a:t>получили </a:t>
                      </a: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социальную поддержку по проезду в городском пассажирском транспорте общего пользования.</a:t>
                      </a:r>
                    </a:p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F4E79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460" y="11916"/>
            <a:ext cx="928050" cy="93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7" y="-1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6197" y="-113015"/>
            <a:ext cx="3825086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«Культура»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8016" y="391860"/>
            <a:ext cx="844057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</a:t>
            </a:r>
            <a:r>
              <a:rPr lang="ru-RU" sz="3700" b="1" dirty="0" smtClean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дач</a:t>
            </a: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</a:t>
            </a:r>
            <a:endParaRPr lang="ru-RU" sz="37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97834433"/>
              </p:ext>
            </p:extLst>
          </p:nvPr>
        </p:nvGraphicFramePr>
        <p:xfrm>
          <a:off x="348016" y="719666"/>
          <a:ext cx="11662014" cy="583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38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7" y="-1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6197" y="-113015"/>
            <a:ext cx="3825086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«Культура»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7257"/>
              </p:ext>
            </p:extLst>
          </p:nvPr>
        </p:nvGraphicFramePr>
        <p:xfrm>
          <a:off x="381599" y="1719619"/>
          <a:ext cx="11518711" cy="32717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042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2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692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kern="1200" baseline="0" dirty="0" smtClean="0">
                        <a:solidFill>
                          <a:srgbClr val="DA251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solidFill>
                            <a:srgbClr val="DA25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endParaRPr lang="ru-RU" sz="1800" kern="1200" baseline="0" dirty="0" smtClean="0">
                        <a:solidFill>
                          <a:srgbClr val="DA251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baseline="0" dirty="0" smtClean="0">
                          <a:solidFill>
                            <a:srgbClr val="DA25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</a:t>
                      </a:r>
                      <a:r>
                        <a:rPr lang="ru-RU" sz="3000" kern="1200" dirty="0" smtClean="0">
                          <a:solidFill>
                            <a:srgbClr val="DA25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30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2020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2020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(%)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28. Удовлетворённость потребителей качеством оказания муниципальных услуг и работ в сфере культуры, % от числа опрошенных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90,00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87,1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</a:rPr>
                        <a:t>96,8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29. Рост количества посещений жителями города мероприятий, проводимых муниципальными учреждениями культуры, 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101,73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</a:rPr>
                        <a:t>56,6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</a:rPr>
                        <a:t>55,7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2" y="1843024"/>
            <a:ext cx="1762898" cy="9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7" y="-113015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6197" y="-113015"/>
            <a:ext cx="3825086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«Культура»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438294"/>
            <a:ext cx="6716903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 smtClean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Флагманский </a:t>
            </a:r>
            <a:r>
              <a:rPr lang="ru-RU" sz="3700" b="1" dirty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проект </a:t>
            </a:r>
            <a:r>
              <a:rPr lang="ru-RU" sz="3700" b="1" dirty="0" smtClean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"</a:t>
            </a:r>
            <a:r>
              <a:rPr lang="ru-RU" sz="3700" b="1" dirty="0" err="1" smtClean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АртМолл</a:t>
            </a:r>
            <a:r>
              <a:rPr lang="ru-RU" sz="3700" b="1" dirty="0" smtClean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"</a:t>
            </a:r>
            <a:endParaRPr lang="ru-RU" sz="3700" b="1" dirty="0">
              <a:solidFill>
                <a:srgbClr val="1F4E7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490870"/>
              </p:ext>
            </p:extLst>
          </p:nvPr>
        </p:nvGraphicFramePr>
        <p:xfrm>
          <a:off x="259307" y="1365389"/>
          <a:ext cx="11382233" cy="483374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34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4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478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Наименование флагманского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Ожидаемый результат реализации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Срок реализации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Исполнение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"АртМолл"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Создание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нового креативного пространства в городе: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III этап - 1 ед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Привлечение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в проект свыше 260 тыс. жителей автономного округа в год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2019 - 2023 гг.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2019 году открылся мультимедийный исторический парк «Россия – Моя история». Площадь мультимедийной экспозиции составляет более 6500 кв. метров.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территории парка представлены стационарные сервисные площадки: ретро-фотоателье, сувенирный киоск, этно-фотозона, кафе и чайная зона, а также трансформируемый конференц-зал.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Парк посетили более 11 тысяч человек.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1F4E7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Участниками онлайн мероприятий стали более 10 тысяч человек.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040" y="93140"/>
            <a:ext cx="1966468" cy="91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7" y="-1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6197" y="-113015"/>
            <a:ext cx="3825086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«Культура»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07" y="438294"/>
            <a:ext cx="391004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 smtClean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Значимые проекты</a:t>
            </a:r>
            <a:endParaRPr lang="ru-RU" sz="3700" b="1" dirty="0">
              <a:solidFill>
                <a:srgbClr val="1F4E7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96122"/>
              </p:ext>
            </p:extLst>
          </p:nvPr>
        </p:nvGraphicFramePr>
        <p:xfrm>
          <a:off x="395247" y="2165954"/>
          <a:ext cx="11505063" cy="31469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38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2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5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067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Наименование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Ожидаемый результат реализации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Срок реализации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Исполнение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2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"Приобретение, реконструкция, строительство объектов сферы "Культура"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ввод 27 объектов культуры: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II этап - 10 объектов;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III этап - 17 объектов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1F4E79"/>
                          </a:solidFill>
                          <a:effectLst/>
                        </a:rPr>
                        <a:t>2019 - 2023 гг.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Проводится работа по выкупу нежилого помещения в муниципальную собственность для размещения </a:t>
                      </a:r>
                      <a:endParaRPr lang="ru-RU" sz="1800" dirty="0" smtClean="0">
                        <a:solidFill>
                          <a:srgbClr val="1F4E79"/>
                        </a:solidFill>
                        <a:effectLst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МБУ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ДО «Детская школа искусств № 3».</a:t>
                      </a:r>
                    </a:p>
                    <a:p>
                      <a:pPr indent="215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30" y="56561"/>
            <a:ext cx="2274880" cy="12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7" y="-1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09" y="152625"/>
            <a:ext cx="1074360" cy="107436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87453"/>
              </p:ext>
            </p:extLst>
          </p:nvPr>
        </p:nvGraphicFramePr>
        <p:xfrm>
          <a:off x="436729" y="1956021"/>
          <a:ext cx="11555840" cy="347839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797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3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Показатели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2020 </a:t>
                      </a:r>
                      <a:r>
                        <a:rPr lang="ru-RU" sz="1800" dirty="0"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2020 </a:t>
                      </a:r>
                      <a:r>
                        <a:rPr lang="ru-RU" sz="1800" dirty="0"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(%)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14. Рост численности постоянного населения (среднегодовой), 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106,8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105,4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98,7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15. Соотношение прожиточного минимума и среднедушевого дохода, коэффициент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3,6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3,6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16. Ожидаемая продолжительность жизни при рождении, лет 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74,0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74,5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100,7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6197" y="-113015"/>
            <a:ext cx="6957354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Направление «Социальная среда»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307" y="438294"/>
            <a:ext cx="2448106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 smtClean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Показатели</a:t>
            </a:r>
            <a:endParaRPr lang="ru-RU" sz="3700" b="1" dirty="0">
              <a:solidFill>
                <a:srgbClr val="1F4E7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68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9308" y="303662"/>
            <a:ext cx="11627893" cy="62506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81" y="4410266"/>
            <a:ext cx="1992575" cy="19925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2139" y="581672"/>
            <a:ext cx="719237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Стратегическая цель направления </a:t>
            </a:r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</a:p>
          <a:p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расширение </a:t>
            </a: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возможностей развития человеческого капитала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04473021"/>
              </p:ext>
            </p:extLst>
          </p:nvPr>
        </p:nvGraphicFramePr>
        <p:xfrm>
          <a:off x="423083" y="698789"/>
          <a:ext cx="13261072" cy="5972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4121622" y="3111692"/>
            <a:ext cx="2556681" cy="1105469"/>
          </a:xfrm>
          <a:prstGeom prst="rightArrow">
            <a:avLst/>
          </a:prstGeom>
          <a:solidFill>
            <a:schemeClr val="bg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4 вектора</a:t>
            </a:r>
          </a:p>
        </p:txBody>
      </p:sp>
    </p:spTree>
    <p:extLst>
      <p:ext uri="{BB962C8B-B14F-4D97-AF65-F5344CB8AC3E}">
        <p14:creationId xmlns:p14="http://schemas.microsoft.com/office/powerpoint/2010/main" val="35426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308" y="303662"/>
            <a:ext cx="11627893" cy="62506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5" y="2938458"/>
            <a:ext cx="3233382" cy="32333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075" y="195100"/>
            <a:ext cx="115323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Направление «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Социальная среда</a:t>
            </a: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619141" y="2938458"/>
            <a:ext cx="7220292" cy="8413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549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</p:spPr>
      </p:pic>
      <p:sp>
        <p:nvSpPr>
          <p:cNvPr id="7" name="Прямоугольник 6"/>
          <p:cNvSpPr/>
          <p:nvPr/>
        </p:nvSpPr>
        <p:spPr>
          <a:xfrm>
            <a:off x="259308" y="303662"/>
            <a:ext cx="11627893" cy="62506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281080" y="2938458"/>
            <a:ext cx="4749424" cy="7779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ИТОГИ за 2020 год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8549" y="700067"/>
            <a:ext cx="88983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Направление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Социальная среда» </a:t>
            </a:r>
            <a:b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6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01540" y="5001886"/>
            <a:ext cx="7728964" cy="1552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Ответственный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 реализацию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направления: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заместитель Главы города  </a:t>
            </a:r>
            <a:b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30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Томазова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Анна Николаевна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55" y="2938458"/>
            <a:ext cx="3233382" cy="323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1070" y="0"/>
            <a:ext cx="11696132" cy="683811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931" y="332187"/>
            <a:ext cx="844057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</a:t>
            </a:r>
            <a:r>
              <a:rPr lang="ru-RU" sz="3700" b="1" dirty="0" smtClean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дач</a:t>
            </a: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</a:t>
            </a:r>
            <a:endParaRPr lang="ru-RU" sz="37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969" y="110469"/>
            <a:ext cx="1208094" cy="12701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5535" y="-113015"/>
            <a:ext cx="1209646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</a:t>
            </a:r>
            <a:r>
              <a:rPr lang="ru-RU" sz="3700" dirty="0">
                <a:solidFill>
                  <a:srgbClr val="C00000"/>
                </a:solidFill>
              </a:rPr>
              <a:t>«Образование, воспитание, молодежная политика»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10901512"/>
              </p:ext>
            </p:extLst>
          </p:nvPr>
        </p:nvGraphicFramePr>
        <p:xfrm>
          <a:off x="435931" y="1190767"/>
          <a:ext cx="107205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8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8" y="95534"/>
            <a:ext cx="11627893" cy="6458803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040849"/>
              </p:ext>
            </p:extLst>
          </p:nvPr>
        </p:nvGraphicFramePr>
        <p:xfrm>
          <a:off x="259308" y="776772"/>
          <a:ext cx="11627893" cy="559726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05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DA251C"/>
                          </a:solidFill>
                          <a:effectLst/>
                        </a:rPr>
                        <a:t>           Показатели</a:t>
                      </a:r>
                      <a:endParaRPr lang="ru-RU" sz="3000" dirty="0">
                        <a:solidFill>
                          <a:srgbClr val="DA251C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2020 </a:t>
                      </a:r>
                      <a:r>
                        <a:rPr lang="ru-RU" sz="1800" dirty="0"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2020 </a:t>
                      </a:r>
                      <a:r>
                        <a:rPr lang="ru-RU" sz="1800" dirty="0"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(%)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17. Обеспеченность детей дошкольного возраста местами в образовательных организациях, реализующих программы дошкольного образования, 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84,5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82,9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98,1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18. Обеспечение односменного режима обучения в муниципальных общеобразовательных организациях для обучающихся по очной форме реализации образовательных программ, %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66,7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63,0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94,5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19. Охват дополнительным образованием детей в возрасте от 5 до 18 лет, получающих услуги в муниципальных образовательных организациях, подведомственных департаменту образования Администрации города, и негосударственных организациях в общей численности детей этой возрастной группы, %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78,</a:t>
                      </a:r>
                      <a:r>
                        <a:rPr lang="en-US" sz="1800" dirty="0" smtClean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79,7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</a:t>
                      </a: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20. Доля выпускников 11-х классов, поступивших в учреждения высшего и среднего профессионального образования, %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87,0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87,1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100,1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21. Численность населения, работающего в качестве волонтеров, </a:t>
                      </a:r>
                      <a:r>
                        <a:rPr lang="ru-RU" sz="1800" dirty="0" smtClean="0">
                          <a:effectLst/>
                        </a:rPr>
                        <a:t>                      человек </a:t>
                      </a:r>
                      <a:r>
                        <a:rPr lang="ru-RU" sz="1800" dirty="0">
                          <a:effectLst/>
                        </a:rPr>
                        <a:t>(нарастающим итогом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600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785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130,8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4716" y="13745"/>
            <a:ext cx="1193269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«Образование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воспитание, молодежная политика»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t="22967" r="8972" b="22236"/>
          <a:stretch/>
        </p:blipFill>
        <p:spPr>
          <a:xfrm>
            <a:off x="316308" y="900753"/>
            <a:ext cx="911991" cy="6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308" y="136478"/>
            <a:ext cx="11627893" cy="6417859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9308" y="-27198"/>
            <a:ext cx="1193269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«Образование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воспитание, молодежная политика»</a:t>
            </a:r>
            <a:endParaRPr lang="ru-RU" sz="37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22614985"/>
              </p:ext>
            </p:extLst>
          </p:nvPr>
        </p:nvGraphicFramePr>
        <p:xfrm>
          <a:off x="259308" y="661721"/>
          <a:ext cx="11627893" cy="579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305635" y="5622877"/>
            <a:ext cx="9530687" cy="547339"/>
          </a:xfrm>
          <a:prstGeom prst="rect">
            <a:avLst/>
          </a:prstGeom>
          <a:solidFill>
            <a:srgbClr val="B5C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DA251C"/>
                </a:solidFill>
              </a:rPr>
              <a:t>4</a:t>
            </a:r>
            <a:r>
              <a:rPr lang="en-US" dirty="0" smtClean="0">
                <a:solidFill>
                  <a:srgbClr val="DA251C"/>
                </a:solidFill>
              </a:rPr>
              <a:t>1</a:t>
            </a:r>
            <a:r>
              <a:rPr lang="ru-RU" dirty="0" smtClean="0">
                <a:solidFill>
                  <a:srgbClr val="DA251C"/>
                </a:solidFill>
              </a:rPr>
              <a:t> </a:t>
            </a:r>
            <a:r>
              <a:rPr lang="ru-RU" dirty="0" err="1" smtClean="0">
                <a:solidFill>
                  <a:srgbClr val="DA251C"/>
                </a:solidFill>
              </a:rPr>
              <a:t>муниципальн</a:t>
            </a:r>
            <a:r>
              <a:rPr lang="en-US" dirty="0" err="1" smtClean="0">
                <a:solidFill>
                  <a:srgbClr val="DA251C"/>
                </a:solidFill>
              </a:rPr>
              <a:t>ое</a:t>
            </a:r>
            <a:r>
              <a:rPr lang="ru-RU" dirty="0" smtClean="0">
                <a:solidFill>
                  <a:srgbClr val="DA251C"/>
                </a:solidFill>
              </a:rPr>
              <a:t> </a:t>
            </a:r>
            <a:r>
              <a:rPr lang="ru-RU" dirty="0" err="1" smtClean="0">
                <a:solidFill>
                  <a:srgbClr val="DA251C"/>
                </a:solidFill>
              </a:rPr>
              <a:t>дошкольн</a:t>
            </a:r>
            <a:r>
              <a:rPr lang="en-US" dirty="0" err="1" smtClean="0">
                <a:solidFill>
                  <a:srgbClr val="DA251C"/>
                </a:solidFill>
              </a:rPr>
              <a:t>ое</a:t>
            </a:r>
            <a:r>
              <a:rPr lang="ru-RU" dirty="0" smtClean="0">
                <a:solidFill>
                  <a:srgbClr val="DA251C"/>
                </a:solidFill>
              </a:rPr>
              <a:t> </a:t>
            </a:r>
            <a:r>
              <a:rPr lang="ru-RU" dirty="0" err="1" smtClean="0">
                <a:solidFill>
                  <a:srgbClr val="DA251C"/>
                </a:solidFill>
              </a:rPr>
              <a:t>образовательн</a:t>
            </a:r>
            <a:r>
              <a:rPr lang="en-US" dirty="0" err="1" smtClean="0">
                <a:solidFill>
                  <a:srgbClr val="DA251C"/>
                </a:solidFill>
              </a:rPr>
              <a:t>ое</a:t>
            </a:r>
            <a:r>
              <a:rPr lang="ru-RU" dirty="0" smtClean="0">
                <a:solidFill>
                  <a:srgbClr val="DA251C"/>
                </a:solidFill>
              </a:rPr>
              <a:t> </a:t>
            </a:r>
            <a:r>
              <a:rPr lang="ru-RU" dirty="0" err="1" smtClean="0">
                <a:solidFill>
                  <a:srgbClr val="DA251C"/>
                </a:solidFill>
              </a:rPr>
              <a:t>учреждени</a:t>
            </a:r>
            <a:r>
              <a:rPr lang="en-US" dirty="0" smtClean="0">
                <a:solidFill>
                  <a:srgbClr val="DA251C"/>
                </a:solidFill>
              </a:rPr>
              <a:t>е</a:t>
            </a:r>
            <a:r>
              <a:rPr lang="ru-RU" dirty="0" smtClean="0">
                <a:solidFill>
                  <a:srgbClr val="DA251C"/>
                </a:solidFill>
              </a:rPr>
              <a:t>, </a:t>
            </a:r>
            <a:r>
              <a:rPr lang="en-US" dirty="0" smtClean="0">
                <a:solidFill>
                  <a:srgbClr val="DA251C"/>
                </a:solidFill>
              </a:rPr>
              <a:t>6</a:t>
            </a:r>
            <a:r>
              <a:rPr lang="ru-RU" dirty="0" smtClean="0">
                <a:solidFill>
                  <a:srgbClr val="DA251C"/>
                </a:solidFill>
              </a:rPr>
              <a:t> </a:t>
            </a:r>
            <a:r>
              <a:rPr lang="ru-RU" dirty="0">
                <a:solidFill>
                  <a:srgbClr val="DA251C"/>
                </a:solidFill>
              </a:rPr>
              <a:t>общеобразовательных </a:t>
            </a:r>
            <a:r>
              <a:rPr lang="ru-RU" dirty="0" smtClean="0">
                <a:solidFill>
                  <a:srgbClr val="DA251C"/>
                </a:solidFill>
              </a:rPr>
              <a:t>учреждений, имеющих дошкольное отделение, </a:t>
            </a:r>
            <a:r>
              <a:rPr lang="ru-RU" dirty="0">
                <a:solidFill>
                  <a:srgbClr val="DA251C"/>
                </a:solidFill>
              </a:rPr>
              <a:t>и </a:t>
            </a:r>
            <a:r>
              <a:rPr lang="en-US" dirty="0" smtClean="0">
                <a:solidFill>
                  <a:srgbClr val="DA251C"/>
                </a:solidFill>
              </a:rPr>
              <a:t>7</a:t>
            </a:r>
            <a:r>
              <a:rPr lang="ru-RU" dirty="0" smtClean="0">
                <a:solidFill>
                  <a:srgbClr val="DA251C"/>
                </a:solidFill>
              </a:rPr>
              <a:t> </a:t>
            </a:r>
            <a:r>
              <a:rPr lang="ru-RU" dirty="0">
                <a:solidFill>
                  <a:srgbClr val="DA251C"/>
                </a:solidFill>
              </a:rPr>
              <a:t>частных </a:t>
            </a:r>
            <a:r>
              <a:rPr lang="ru-RU" dirty="0" smtClean="0">
                <a:solidFill>
                  <a:srgbClr val="DA251C"/>
                </a:solidFill>
              </a:rPr>
              <a:t>дошкольных организаций</a:t>
            </a:r>
            <a:endParaRPr lang="ru-RU" dirty="0">
              <a:solidFill>
                <a:srgbClr val="DA25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8" y="95534"/>
            <a:ext cx="11627893" cy="6458803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9308" y="-27198"/>
            <a:ext cx="119326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«Образование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воспитание, молодежная политика»</a:t>
            </a:r>
          </a:p>
          <a:p>
            <a:r>
              <a:rPr lang="ru-RU" sz="3700" b="1" dirty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Флагманские </a:t>
            </a:r>
            <a:r>
              <a:rPr lang="ru-RU" sz="3700" b="1" dirty="0" smtClean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проекты</a:t>
            </a:r>
            <a:endParaRPr lang="ru-RU" sz="3700" b="1" dirty="0">
              <a:solidFill>
                <a:srgbClr val="1F4E7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00680"/>
              </p:ext>
            </p:extLst>
          </p:nvPr>
        </p:nvGraphicFramePr>
        <p:xfrm>
          <a:off x="259307" y="1202289"/>
          <a:ext cx="11706084" cy="54747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583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1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514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проекта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Ожидаемый результат реализации проекта</a:t>
                      </a:r>
                      <a:endParaRPr lang="ru-RU" sz="180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Срок реализации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Исполнение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785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Непрерывное образование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>
                          <a:effectLst/>
                        </a:rPr>
                        <a:t>доля учащихся профильных классов, поступивших в учебные заведения высшего и среднего профессионального образования в соответствии с выбранным профилем: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>
                          <a:effectLst/>
                        </a:rPr>
                        <a:t>III этап (к 2024 году) - не менее 70%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2019 - 2023 гг.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7</a:t>
                      </a:r>
                      <a:r>
                        <a:rPr lang="en-US" sz="1800" dirty="0" smtClean="0">
                          <a:effectLst/>
                        </a:rPr>
                        <a:t>6</a:t>
                      </a:r>
                      <a:r>
                        <a:rPr lang="ru-RU" sz="1800" dirty="0" smtClean="0">
                          <a:effectLst/>
                        </a:rPr>
                        <a:t>,</a:t>
                      </a:r>
                      <a:r>
                        <a:rPr lang="en-US" sz="1800" dirty="0" smtClean="0">
                          <a:effectLst/>
                        </a:rPr>
                        <a:t>4</a:t>
                      </a:r>
                      <a:r>
                        <a:rPr lang="ru-RU" sz="1800" dirty="0" smtClean="0">
                          <a:effectLst/>
                        </a:rPr>
                        <a:t>% </a:t>
                      </a:r>
                      <a:r>
                        <a:rPr lang="ru-RU" sz="1800" dirty="0">
                          <a:effectLst/>
                        </a:rPr>
                        <a:t>учащихся профильных классов поступили в </a:t>
                      </a:r>
                      <a:r>
                        <a:rPr lang="ru-RU" sz="1800" dirty="0" smtClean="0">
                          <a:effectLst/>
                        </a:rPr>
                        <a:t>20</a:t>
                      </a:r>
                      <a:r>
                        <a:rPr lang="en-US" sz="1800" dirty="0" smtClean="0">
                          <a:effectLst/>
                        </a:rPr>
                        <a:t>20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году в </a:t>
                      </a:r>
                      <a:r>
                        <a:rPr lang="ru-RU" sz="1800" dirty="0" smtClean="0">
                          <a:effectLst/>
                        </a:rPr>
                        <a:t>организации </a:t>
                      </a:r>
                      <a:r>
                        <a:rPr lang="ru-RU" sz="1800" dirty="0">
                          <a:effectLst/>
                        </a:rPr>
                        <a:t>высшего и среднего профессионального образования в соответствии с выбранным </a:t>
                      </a:r>
                      <a:r>
                        <a:rPr lang="ru-RU" sz="1800" dirty="0" smtClean="0">
                          <a:effectLst/>
                        </a:rPr>
                        <a:t>профилем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178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Развитие третьего сектора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>
                          <a:effectLst/>
                        </a:rPr>
                        <a:t>доля негосударственных, в том числе некоммерческих организаций, предоставляющих социальные услуги в общем числе организаций, предоставляющих услуги: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ru-RU" sz="1800" dirty="0">
                          <a:effectLst/>
                        </a:rPr>
                        <a:t>II этап (к 2020 году)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effectLst/>
                        </a:rPr>
                        <a:t>в сфере физической культуры и спорта - 40,7%;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effectLst/>
                        </a:rPr>
                        <a:t>в сфере культуры и туризма - 32%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effectLst/>
                        </a:rPr>
                        <a:t>в сфере образования - 9%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2019 - 2020 гг.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effectLst/>
                        </a:rPr>
                        <a:t>40,7% - в сфере физической культуры и спорта;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80% </a:t>
                      </a:r>
                      <a:r>
                        <a:rPr lang="ru-RU" sz="1800" dirty="0">
                          <a:effectLst/>
                        </a:rPr>
                        <a:t>- в сфере культуры и туризма 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</a:rPr>
                        <a:t>12,5% </a:t>
                      </a:r>
                      <a:r>
                        <a:rPr lang="ru-RU" sz="1800" dirty="0">
                          <a:effectLst/>
                        </a:rPr>
                        <a:t>- в сфере образования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2579" marR="525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t="22967" r="8972" b="22236"/>
          <a:stretch/>
        </p:blipFill>
        <p:spPr>
          <a:xfrm>
            <a:off x="10742462" y="5732060"/>
            <a:ext cx="1144739" cy="82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554337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9308" y="-27198"/>
            <a:ext cx="1193269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«Образование</a:t>
            </a:r>
            <a:r>
              <a:rPr lang="ru-RU" sz="37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воспитание, молодежная политика»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676720"/>
              </p:ext>
            </p:extLst>
          </p:nvPr>
        </p:nvGraphicFramePr>
        <p:xfrm>
          <a:off x="81884" y="1026484"/>
          <a:ext cx="11996383" cy="587381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34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1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3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проекта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Ожидаемый результат реализации проекта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Срок реализации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Исполнение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106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Строительство и реконструкция общеобразовательных учреждений в рамках реализации муниципальной программы в сфере развития образования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</a:t>
                      </a:r>
                      <a:r>
                        <a:rPr lang="ru-RU" sz="1400" dirty="0" smtClean="0">
                          <a:effectLst/>
                        </a:rPr>
                        <a:t>30 </a:t>
                      </a:r>
                      <a:r>
                        <a:rPr lang="ru-RU" sz="1400" dirty="0">
                          <a:effectLst/>
                        </a:rPr>
                        <a:t>448 мест: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II этап - 16 008 мест;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III этап - </a:t>
                      </a:r>
                      <a:r>
                        <a:rPr lang="ru-RU" sz="1400" dirty="0" smtClean="0">
                          <a:effectLst/>
                        </a:rPr>
                        <a:t>14 </a:t>
                      </a:r>
                      <a:r>
                        <a:rPr lang="ru-RU" sz="1400" dirty="0">
                          <a:effectLst/>
                        </a:rPr>
                        <a:t>440 мест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2019 - 2023 гг.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Создано </a:t>
                      </a:r>
                      <a:r>
                        <a:rPr lang="ru-RU" sz="1400" dirty="0" smtClean="0">
                          <a:effectLst/>
                        </a:rPr>
                        <a:t>790 мест путем </a:t>
                      </a:r>
                      <a:r>
                        <a:rPr lang="ru-RU" sz="1400" dirty="0">
                          <a:effectLst/>
                        </a:rPr>
                        <a:t>оптимизации загруженности общеобразовательных </a:t>
                      </a:r>
                      <a:r>
                        <a:rPr lang="ru-RU" sz="1400" dirty="0" smtClean="0">
                          <a:effectLst/>
                        </a:rPr>
                        <a:t>учреждений</a:t>
                      </a:r>
                      <a:r>
                        <a:rPr lang="ru-RU" sz="1400" baseline="0" dirty="0" smtClean="0">
                          <a:effectLst/>
                        </a:rPr>
                        <a:t> за счет эффективного использования помещений.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77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Строительство дошкольных образовательных учреждений в рамках реализации муниципальной программы в сфере развития образования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2 </a:t>
                      </a:r>
                      <a:r>
                        <a:rPr lang="ru-RU" sz="1400" dirty="0" smtClean="0">
                          <a:effectLst/>
                        </a:rPr>
                        <a:t>970 </a:t>
                      </a:r>
                      <a:r>
                        <a:rPr lang="ru-RU" sz="1400" dirty="0">
                          <a:effectLst/>
                        </a:rPr>
                        <a:t>мест: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II этап </a:t>
                      </a:r>
                      <a:r>
                        <a:rPr lang="ru-RU" sz="1400" dirty="0" smtClean="0">
                          <a:effectLst/>
                        </a:rPr>
                        <a:t>– 1 120 </a:t>
                      </a:r>
                      <a:r>
                        <a:rPr lang="ru-RU" sz="1400" dirty="0">
                          <a:effectLst/>
                        </a:rPr>
                        <a:t>мест;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III этап - 1 </a:t>
                      </a:r>
                      <a:r>
                        <a:rPr lang="ru-RU" sz="1400" dirty="0" smtClean="0">
                          <a:effectLst/>
                        </a:rPr>
                        <a:t>850 </a:t>
                      </a:r>
                      <a:r>
                        <a:rPr lang="ru-RU" sz="1400" dirty="0">
                          <a:effectLst/>
                        </a:rPr>
                        <a:t>мест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2019 - 2023 гг.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2020 году ввод в эксплуатацию новых объектов для размещения дошкольных образовательных учреждений не запланирован.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148" marR="3314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125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ресурсного центра по развитию добровольчества и поддержки молодёжных общественных организаций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проведение не менее 5 семинаров ежегодно для руководителей волонтерских объединений, органов исполнительной власти, общественных объединений по вопросам организации работы волонтеров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2019 - 2023 гг.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Центр функционирует с </a:t>
                      </a:r>
                      <a:r>
                        <a:rPr lang="ru-RU" sz="1400" dirty="0" smtClean="0">
                          <a:effectLst/>
                        </a:rPr>
                        <a:t>2019 </a:t>
                      </a:r>
                      <a:r>
                        <a:rPr lang="ru-RU" sz="1400" dirty="0">
                          <a:effectLst/>
                        </a:rPr>
                        <a:t>года. </a:t>
                      </a:r>
                      <a:r>
                        <a:rPr lang="ru-RU" sz="1400" dirty="0" smtClean="0">
                          <a:effectLst/>
                        </a:rPr>
                        <a:t>              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За отчетный </a:t>
                      </a:r>
                      <a:r>
                        <a:rPr lang="ru-RU" sz="1400" dirty="0">
                          <a:effectLst/>
                        </a:rPr>
                        <a:t>период </a:t>
                      </a:r>
                      <a:r>
                        <a:rPr lang="ru-RU" sz="1400" dirty="0" smtClean="0">
                          <a:effectLst/>
                        </a:rPr>
                        <a:t>проведены 9 </a:t>
                      </a:r>
                      <a:r>
                        <a:rPr lang="ru-RU" sz="1400" dirty="0">
                          <a:effectLst/>
                        </a:rPr>
                        <a:t>семинаров, оказана информационно-методическая поддержка 15 общественным объединениям, </a:t>
                      </a:r>
                      <a:r>
                        <a:rPr lang="ru-RU" sz="1400" dirty="0" smtClean="0">
                          <a:effectLst/>
                        </a:rPr>
                        <a:t>проведены 274</a:t>
                      </a:r>
                      <a:r>
                        <a:rPr lang="ru-RU" sz="1400" baseline="0" dirty="0" smtClean="0">
                          <a:effectLst/>
                        </a:rPr>
                        <a:t> личные консультации</a:t>
                      </a:r>
                      <a:r>
                        <a:rPr lang="ru-RU" sz="1400" dirty="0" smtClean="0">
                          <a:effectLst/>
                        </a:rPr>
                        <a:t>.  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Выданы 255 </a:t>
                      </a:r>
                      <a:r>
                        <a:rPr lang="ru-RU" sz="1400" dirty="0">
                          <a:effectLst/>
                        </a:rPr>
                        <a:t>волонтерских книжек.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96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Строительство и организация работы молодёжных центров, центров военно-патриотической </a:t>
                      </a:r>
                      <a:r>
                        <a:rPr lang="ru-RU" sz="1400" dirty="0" smtClean="0">
                          <a:effectLst/>
                        </a:rPr>
                        <a:t>направленности </a:t>
                      </a:r>
                      <a:r>
                        <a:rPr lang="ru-RU" sz="1400" dirty="0">
                          <a:effectLst/>
                        </a:rPr>
                        <a:t>и иных направлений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реализация проектов в сфере патриотического воспитания: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II этап (до 2020 года) - не менее 3-х проектов; (до 2023 года) - не менее 4-х проектов;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effectLst/>
                        </a:rPr>
                        <a:t>III этап (до 2030 года) - не менее 5-ти проектов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2019 - 2023 гг.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 патриотического воспитания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Саланг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начал свою работу в октябре 2020 года.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Реализуются 4 </a:t>
                      </a:r>
                      <a:r>
                        <a:rPr lang="ru-RU" sz="1400" dirty="0">
                          <a:effectLst/>
                        </a:rPr>
                        <a:t>проекта: «Патриот Сургута», </a:t>
                      </a:r>
                      <a:r>
                        <a:rPr lang="ru-RU" sz="1400" dirty="0" smtClean="0">
                          <a:effectLst/>
                        </a:rPr>
                        <a:t>     «</a:t>
                      </a:r>
                      <a:r>
                        <a:rPr lang="ru-RU" sz="1400" dirty="0">
                          <a:effectLst/>
                        </a:rPr>
                        <a:t>Пост №1», «</a:t>
                      </a:r>
                      <a:r>
                        <a:rPr lang="ru-RU" sz="1400" dirty="0" err="1">
                          <a:effectLst/>
                        </a:rPr>
                        <a:t>Юнармия</a:t>
                      </a:r>
                      <a:r>
                        <a:rPr lang="ru-RU" sz="1400" dirty="0" smtClean="0">
                          <a:effectLst/>
                        </a:rPr>
                        <a:t>», «Школа поисковика».</a:t>
                      </a:r>
                      <a:endParaRPr lang="ru-RU" sz="14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Проведены 8 экскурсий,</a:t>
                      </a:r>
                      <a:r>
                        <a:rPr lang="ru-RU" sz="1400" baseline="0" dirty="0" smtClean="0">
                          <a:effectLst/>
                        </a:rPr>
                        <a:t> с марта 2020 года все мероприятия проводились в онлайн режиме.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148" marR="3314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9307" y="438294"/>
            <a:ext cx="391004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Значимые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3181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308" y="0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6197" y="-113015"/>
            <a:ext cx="774282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«Физическая культура и спорт»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29892410"/>
              </p:ext>
            </p:extLst>
          </p:nvPr>
        </p:nvGraphicFramePr>
        <p:xfrm>
          <a:off x="747423" y="903399"/>
          <a:ext cx="11009456" cy="553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334" y="11915"/>
            <a:ext cx="1078176" cy="10839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65847" y="354694"/>
            <a:ext cx="844057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За</a:t>
            </a:r>
            <a:r>
              <a:rPr lang="ru-RU" sz="3700" b="1" dirty="0" smtClean="0">
                <a:solidFill>
                  <a:srgbClr val="1F4E79"/>
                </a:solidFill>
                <a:latin typeface="+mj-lt"/>
                <a:ea typeface="+mj-ea"/>
                <a:cs typeface="+mj-cs"/>
              </a:rPr>
              <a:t>дач</a:t>
            </a: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</a:t>
            </a:r>
            <a:endParaRPr lang="ru-RU" sz="37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56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>
          <a:xfrm>
            <a:off x="-1" y="0"/>
            <a:ext cx="9744501" cy="6862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9308" y="0"/>
            <a:ext cx="11627893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6197" y="-113015"/>
            <a:ext cx="774282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вектор «Физическая культура и спорт»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42310"/>
              </p:ext>
            </p:extLst>
          </p:nvPr>
        </p:nvGraphicFramePr>
        <p:xfrm>
          <a:off x="429905" y="1256898"/>
          <a:ext cx="11286698" cy="454277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629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121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rgbClr val="DA25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0" kern="1200" baseline="0" dirty="0" smtClean="0">
                          <a:solidFill>
                            <a:srgbClr val="DA25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ru-RU" sz="3000" kern="1200" dirty="0" smtClean="0">
                          <a:solidFill>
                            <a:srgbClr val="DA251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3000" kern="1200" dirty="0">
                        <a:solidFill>
                          <a:srgbClr val="DA251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2020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2020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Исполнение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(%)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22. Доля населения, систематически занимающегося физической культурой и спортом, в общей численности населения, % (нарастающим итогом)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37,0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37,0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23. Уровень обеспеченности населения спортивными сооружениями исходя из единовременной пропускной способности, 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41,7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41,7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100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24. Доля граждан, выполнивших нормативы Всероссийского физкультурно-спортивного комплекса "Готов к труду и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обороне",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в общей численности населения, принявшего участие в сдаче нормативов Всероссийского физкультурно-спортивного комплекса "Готов к труду и </a:t>
                      </a: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обороне", </a:t>
                      </a:r>
                      <a:r>
                        <a:rPr lang="ru-RU" sz="1800" dirty="0">
                          <a:solidFill>
                            <a:srgbClr val="1F4E79"/>
                          </a:solidFill>
                          <a:effectLst/>
                        </a:rPr>
                        <a:t>%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48,0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</a:rPr>
                        <a:t>17,5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36,5</a:t>
                      </a:r>
                      <a:endParaRPr lang="ru-RU" sz="18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8" y="1309959"/>
            <a:ext cx="721197" cy="7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1826</Words>
  <Application>Microsoft Office PowerPoint</Application>
  <PresentationFormat>Широкоэкранный</PresentationFormat>
  <Paragraphs>344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ИТОГИ за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за 2020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Пономаренко Марина Викторовна</dc:creator>
  <cp:lastModifiedBy>Бакика Оксана Борисовна</cp:lastModifiedBy>
  <cp:revision>92</cp:revision>
  <cp:lastPrinted>2020-11-23T12:48:43Z</cp:lastPrinted>
  <dcterms:created xsi:type="dcterms:W3CDTF">2019-12-12T05:29:28Z</dcterms:created>
  <dcterms:modified xsi:type="dcterms:W3CDTF">2020-11-23T13:21:14Z</dcterms:modified>
</cp:coreProperties>
</file>