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B50B-28F7-49B6-98BC-A2DE5DE39FF7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417-039B-4D55-9044-B34CDBB90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145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B50B-28F7-49B6-98BC-A2DE5DE39FF7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417-039B-4D55-9044-B34CDBB90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899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B50B-28F7-49B6-98BC-A2DE5DE39FF7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417-039B-4D55-9044-B34CDBB90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604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B50B-28F7-49B6-98BC-A2DE5DE39FF7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417-039B-4D55-9044-B34CDBB90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925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B50B-28F7-49B6-98BC-A2DE5DE39FF7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417-039B-4D55-9044-B34CDBB90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76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B50B-28F7-49B6-98BC-A2DE5DE39FF7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417-039B-4D55-9044-B34CDBB90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764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B50B-28F7-49B6-98BC-A2DE5DE39FF7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417-039B-4D55-9044-B34CDBB90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754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B50B-28F7-49B6-98BC-A2DE5DE39FF7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417-039B-4D55-9044-B34CDBB90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4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B50B-28F7-49B6-98BC-A2DE5DE39FF7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417-039B-4D55-9044-B34CDBB90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60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B50B-28F7-49B6-98BC-A2DE5DE39FF7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417-039B-4D55-9044-B34CDBB90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882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B50B-28F7-49B6-98BC-A2DE5DE39FF7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417-039B-4D55-9044-B34CDBB90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222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BB50B-28F7-49B6-98BC-A2DE5DE39FF7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22417-039B-4D55-9044-B34CDBB90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86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054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Фронтовая каша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8114" y="1825624"/>
            <a:ext cx="7195686" cy="4498173"/>
          </a:xfrm>
        </p:spPr>
        <p:txBody>
          <a:bodyPr/>
          <a:lstStyle/>
          <a:p>
            <a:r>
              <a:rPr lang="ru-RU" dirty="0" smtClean="0"/>
              <a:t>Солдатскую кашу готовят из овощей (морковь, лук), мяса (тушенка) и крупы. Готовится она просто и быстро, питательная и сытная. В военное время ее готовили в КП-130 (полевая кухня). Это мобильная кухня, которая рассчитана на 130 человек. Готовить еду в такой установке можно как стационарно, так и прямо во время движения.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91" y="1969369"/>
            <a:ext cx="3754141" cy="219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32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арад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3478" y="1174282"/>
            <a:ext cx="7590322" cy="5034013"/>
          </a:xfrm>
        </p:spPr>
        <p:txBody>
          <a:bodyPr/>
          <a:lstStyle/>
          <a:p>
            <a:r>
              <a:rPr lang="ru-RU" dirty="0" smtClean="0"/>
              <a:t>Парад, который мы видим сейчас на 9 мая, был не всегда таким. Например, после войны за 20 лет был всего один Парад Победы, который провели в 1945 году 24 июня. Эти 20 лет особых праздничных мероприятий не было, иногда устраивали салют. Официального выходного не давали, но тем не менее люди сами праздновали День Победы. Дальше в СССР Парад Победы проводился только в 1965, 1985 и 1990 «юбилейных» годах.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32" y="1853465"/>
            <a:ext cx="3144796" cy="178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83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5410"/>
          </a:xfrm>
        </p:spPr>
        <p:txBody>
          <a:bodyPr/>
          <a:lstStyle/>
          <a:p>
            <a:r>
              <a:rPr lang="ru-RU" dirty="0" smtClean="0"/>
              <a:t>Бессмертный полк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6496" y="1068404"/>
            <a:ext cx="6897303" cy="541902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Бессмертный полк – это общественное движение, главной целью которого является сохранение личной памяти о Великой Отечественной войне и ее участниках. Такое же название имеют акции, организованные данным движением. Первая такая акция состоялась в Томске (2011 год). Ежегодно 9 мая участники шествий проходят организованной колонной по улицам различных городов. В руках они держат фото своих родственников, которые участвовали в военных действиях, находились в плену, трудились в тылу, участвовали в Сопротивлении и др.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98" y="1785586"/>
            <a:ext cx="3964392" cy="21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73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9152" y="1565744"/>
            <a:ext cx="3926609" cy="4728178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Война прошла, воспоминания остались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наших близких больше не вернешь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 кто защите Родины отдались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Событьями былого, в памяти живешь                             </a:t>
            </a:r>
          </a:p>
          <a:p>
            <a:endParaRPr lang="ru-RU" sz="1400" dirty="0" smtClean="0"/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не взирая на опасность                                                  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Отправились на войны, Родину спасать                              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вас дети, внуки провожали                                         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не успели главного сказать                                               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вам сегодня говорим спасибо                                        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Зато, что можем мы свободно жить                                       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нам сегодня, очень грустно                                              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вспоминать и слёзы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995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161"/>
          </a:xfrm>
        </p:spPr>
        <p:txBody>
          <a:bodyPr/>
          <a:lstStyle/>
          <a:p>
            <a:r>
              <a:rPr lang="ru-RU" dirty="0" smtClean="0"/>
              <a:t>Почему День Победы 9 мая?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6100" y="1825625"/>
            <a:ext cx="7657699" cy="450779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Выбор 9 мая в качестве даты праздника не случайный. Он связан с днем подписания акта о капитуляции Германии. Военные действия на территории Европы завершились 7 мая 1945. Во французском городе Реймс собрались генерал Йодль со стороны Германии, американский генерал </a:t>
            </a:r>
            <a:r>
              <a:rPr lang="ru-RU" dirty="0" err="1" smtClean="0"/>
              <a:t>Уолтер</a:t>
            </a:r>
            <a:r>
              <a:rPr lang="ru-RU" dirty="0" smtClean="0"/>
              <a:t> Смит и генерал-майор Иван Суслопаров, который руководил советской разведкой в Западной Европе.</a:t>
            </a:r>
          </a:p>
          <a:p>
            <a:r>
              <a:rPr lang="ru-RU" dirty="0" smtClean="0"/>
              <a:t>Получается, что Суслопаров должен был подписать акт от имени СССР. Но он понимал, что эту миссию должен выполнить кто-то другой – военное лицо более высокого ранга. Тогда Суслопаров отправил текст акта в Москву и стал ожидать ответа от Верховного Главнокомандующего.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330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праздник важен для приёмных родителей и детей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день 9 мая приёмным родителям важно показать детям которые вошли в семью значимость возложения цветов на могилу умерших солдат, рассказать как можно больше о необходимости ношения георгиевской ленты и принять участие в городских мероприятиях приуроченных ко дню победы. Данные традиции помогут детям и их приёмным родителям сблизиться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264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Праздник 9 мая- День победы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242" y="1825625"/>
            <a:ext cx="7070558" cy="4613676"/>
          </a:xfrm>
        </p:spPr>
        <p:txBody>
          <a:bodyPr/>
          <a:lstStyle/>
          <a:p>
            <a:r>
              <a:rPr lang="ru-RU" dirty="0" smtClean="0"/>
              <a:t>9 мая в России и ряде стран ежегодно отмечается День Победы. Это праздник, посвященный победе советского народа, Красной Армии над нацистской Германией во время Великой Отечественной войны 1941-1945 гг. Возник в соответствии с Указом Президиума Верховного Совета СССР от 08 мая 1945 г. Относится к числу нерабочих праздничных дней.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22" y="2171399"/>
            <a:ext cx="42291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9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281"/>
          </a:xfrm>
        </p:spPr>
        <p:txBody>
          <a:bodyPr/>
          <a:lstStyle/>
          <a:p>
            <a:r>
              <a:rPr lang="ru-RU" dirty="0" smtClean="0"/>
              <a:t>История праздника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4109" y="1145406"/>
            <a:ext cx="7445943" cy="531314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Установлению праздника предшествовали события Великой Отечественной войны, а именно – Берлинская наступательная операция. Она началась в апреле 45-го, когда красноармейцы подобрались вплотную к Берлину. Участие в операции принимали три фронта – около 2,5 миллиона человек.</a:t>
            </a:r>
          </a:p>
          <a:p>
            <a:r>
              <a:rPr lang="ru-RU" dirty="0" smtClean="0"/>
              <a:t>30 апреля 1945 г. красное Знамя Победы было поднято на крыше Рейхстага разведчиками М. Егоровым и М. </a:t>
            </a:r>
            <a:r>
              <a:rPr lang="ru-RU" dirty="0" err="1" smtClean="0"/>
              <a:t>Кантария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Утром 9-го мая издан приказ номер 369 от имени И. Сталина в качестве Верховного Главнокомандующего (сообщение было передано народу Юрием Левитаном). Он адресовался войскам Красной Армии и Военно-Морского Флота. В тексте Указа сообщалось о подписании акта, завершении войны, разгроме Германии, а также предстоящем праздновании первого Дня Победы.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1" y="2127818"/>
            <a:ext cx="3673068" cy="229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35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283"/>
          </a:xfrm>
        </p:spPr>
        <p:txBody>
          <a:bodyPr/>
          <a:lstStyle/>
          <a:p>
            <a:r>
              <a:rPr lang="ru-RU" dirty="0" smtClean="0"/>
              <a:t>Первый День Победы и Парад Победы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4248" y="1222408"/>
            <a:ext cx="6839552" cy="50147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Первые празднования состоялись непосредственно 9 мая 1945. Они завершились грандиозным салютом, который надолго запомнился советскому народу. Но первый Парад на Красной площади состоялся чуть позже – 24 июня.</a:t>
            </a:r>
          </a:p>
          <a:p>
            <a:r>
              <a:rPr lang="ru-RU" dirty="0" smtClean="0"/>
              <a:t>В нем приняли участие сводные полки войск и фронтов. Первые ряды занимали их командующие. Во главе Парада стоял маршал К. Рокоссовский, а принимал его маршал Г. Жуков. Большой интерес вызывают фото, сделанные во время мероприятия.</a:t>
            </a:r>
          </a:p>
          <a:p>
            <a:r>
              <a:rPr lang="ru-RU" dirty="0" smtClean="0"/>
              <a:t>По ним можно судить о том, что погода в день парада была облачной, а перед самым прохождением войск начался сильный дождь. Но неблагоприятные погодные условия не смогли омрачить торжественное празднование. Одним из ярких моментов стал вынос опущенных немецких знамен в количестве 200 штук.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7" y="1531570"/>
            <a:ext cx="4229100" cy="321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20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1662"/>
          </a:xfrm>
        </p:spPr>
        <p:txBody>
          <a:bodyPr/>
          <a:lstStyle/>
          <a:p>
            <a:r>
              <a:rPr lang="ru-RU" dirty="0" smtClean="0"/>
              <a:t>Почему День Победы важен?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6261" y="1366789"/>
            <a:ext cx="6377538" cy="4148488"/>
          </a:xfrm>
        </p:spPr>
        <p:txBody>
          <a:bodyPr/>
          <a:lstStyle/>
          <a:p>
            <a:r>
              <a:rPr lang="ru-RU" dirty="0" smtClean="0"/>
              <a:t>День Победы является символом сплоченности русского народа, который выстоял и вышел победителем в войне. Она коснулась каждой семьи, и воспоминания о событиях тех дней должны храниться в нашей памяти. Благодаря народному подвигу, мы имеем «настоящее» – мирное и беззаботное.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7" y="1366788"/>
            <a:ext cx="4229100" cy="320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47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Символы победы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681" y="3311724"/>
            <a:ext cx="4379496" cy="32846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474" y="462012"/>
            <a:ext cx="3503596" cy="26276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175" y="1875547"/>
            <a:ext cx="6710190" cy="377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91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3911"/>
          </a:xfrm>
        </p:spPr>
        <p:txBody>
          <a:bodyPr/>
          <a:lstStyle/>
          <a:p>
            <a:r>
              <a:rPr lang="ru-RU" dirty="0" smtClean="0"/>
              <a:t>Георгиевская лента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2748" y="1825625"/>
            <a:ext cx="6801051" cy="3968783"/>
          </a:xfrm>
        </p:spPr>
        <p:txBody>
          <a:bodyPr/>
          <a:lstStyle/>
          <a:p>
            <a:r>
              <a:rPr lang="ru-RU" dirty="0" smtClean="0"/>
              <a:t>Также название «Георгиевская ленточка» носит акция общественного характера, впервые организованная в 2005 г. Суть данного мероприятия состоит в раздаче символических лент. Посвящена празднованию Дня Победы. Основная цель акции – напомнить молодому поколению о значимости праздника и выразить уважение всем участникам ВОВ.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22" y="2032684"/>
            <a:ext cx="42291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46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95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Вечный огонь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0382" y="1825625"/>
            <a:ext cx="6483417" cy="4401920"/>
          </a:xfrm>
        </p:spPr>
        <p:txBody>
          <a:bodyPr/>
          <a:lstStyle/>
          <a:p>
            <a:r>
              <a:rPr lang="ru-RU" dirty="0" smtClean="0"/>
              <a:t>В Тульской области, в поселке Первомайский, 9 мая 1957 года был зажжен первый «Вечный огонь» в СССР. Но горел он не постоянно. Официально первый Вечный огонь зажгли в Санкт-Петербурге (Ленинграде) на Марсовом поле 6 ноября 1957 г. Огонь является символом памяти павших бойцов в войне.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25" y="1363378"/>
            <a:ext cx="42291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38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Красная гвоздика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6240" y="1825624"/>
            <a:ext cx="7147560" cy="439229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 многих праздник ассоциируется с цветком красной гвоздики. Он символизирует цвет знамени Красной армии и фрагменты победного салюта. В послевоенное время именно гвоздики вручают 9 мая всем ветеранам. Традиция вручения красных гвоздик зародилась в СССР. Причин для выбора в пользу именно этого цветка существует несколько. Гвоздики остаются свежими на протяжении нескольких недель, к тому же они весьма выносливые. Это качество связывали и с героями, которые сражались за Родину. По другой версии это были самые доступные и распространенные цветы в то время.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79" y="2095400"/>
            <a:ext cx="3694098" cy="231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392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1032</Words>
  <Application>Microsoft Office PowerPoint</Application>
  <PresentationFormat>Широкоэкранный</PresentationFormat>
  <Paragraphs>45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Праздник 9 мая- День победы</vt:lpstr>
      <vt:lpstr>История праздника</vt:lpstr>
      <vt:lpstr>Первый День Победы и Парад Победы</vt:lpstr>
      <vt:lpstr>Почему День Победы важен?</vt:lpstr>
      <vt:lpstr>Символы победы</vt:lpstr>
      <vt:lpstr>Георгиевская лента</vt:lpstr>
      <vt:lpstr>Вечный огонь </vt:lpstr>
      <vt:lpstr>Красная гвоздика</vt:lpstr>
      <vt:lpstr>Фронтовая каша</vt:lpstr>
      <vt:lpstr>Парад</vt:lpstr>
      <vt:lpstr>Бессмертный полк</vt:lpstr>
      <vt:lpstr>Благодарность</vt:lpstr>
      <vt:lpstr>Почему День Победы 9 мая?</vt:lpstr>
      <vt:lpstr>Чем праздник важен для приёмных родителей и детей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Полякова Елена Андреевна</dc:creator>
  <cp:lastModifiedBy>Курносикова Анастасия Михайловна</cp:lastModifiedBy>
  <cp:revision>8</cp:revision>
  <dcterms:created xsi:type="dcterms:W3CDTF">2021-04-22T10:04:27Z</dcterms:created>
  <dcterms:modified xsi:type="dcterms:W3CDTF">2021-04-26T11:01:15Z</dcterms:modified>
</cp:coreProperties>
</file>