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504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03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736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9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817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04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4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12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86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090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03C4A-F4A1-4AF4-BAD4-1F43AE175D09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92E3A-5FD8-4863-90D1-ECA30E80D4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208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21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Важность праздника для приёмных семей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Важность данного праздника для приёмных семей </a:t>
            </a:r>
            <a:r>
              <a:rPr lang="ru-RU" dirty="0" smtClean="0"/>
              <a:t>заключается</a:t>
            </a:r>
            <a:r>
              <a:rPr lang="ru-RU" dirty="0" smtClean="0"/>
              <a:t> </a:t>
            </a:r>
            <a:r>
              <a:rPr lang="ru-RU" dirty="0" smtClean="0"/>
              <a:t>в совместном время препровождении в течение всего дня. В данном празднике важен не только сам праздник, но и совместная подготовка к нему. </a:t>
            </a:r>
            <a:r>
              <a:rPr lang="ru-RU" smtClean="0"/>
              <a:t>Которая</a:t>
            </a:r>
            <a:r>
              <a:rPr lang="ru-RU" smtClean="0"/>
              <a:t> </a:t>
            </a:r>
            <a:r>
              <a:rPr lang="ru-RU" dirty="0" smtClean="0"/>
              <a:t>поможет детям лучше </a:t>
            </a:r>
            <a:r>
              <a:rPr lang="ru-RU" smtClean="0"/>
              <a:t>осознать </a:t>
            </a:r>
            <a:r>
              <a:rPr lang="ru-RU" smtClean="0"/>
              <a:t>традиции, </a:t>
            </a:r>
            <a:r>
              <a:rPr lang="ru-RU" dirty="0" smtClean="0"/>
              <a:t>и соответственно быстрее стать частью семьи.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18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8033"/>
          </a:xfrm>
        </p:spPr>
        <p:txBody>
          <a:bodyPr/>
          <a:lstStyle/>
          <a:p>
            <a:r>
              <a:rPr lang="ru-RU" dirty="0" smtClean="0"/>
              <a:t>История происхождения праздника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6476" y="1203158"/>
            <a:ext cx="7667324" cy="5313145"/>
          </a:xfrm>
        </p:spPr>
        <p:txBody>
          <a:bodyPr>
            <a:normAutofit/>
          </a:bodyPr>
          <a:lstStyle/>
          <a:p>
            <a:r>
              <a:rPr lang="ru-RU" dirty="0" smtClean="0"/>
              <a:t>Название праздника произошло от слова </a:t>
            </a:r>
            <a:r>
              <a:rPr lang="ru-RU" dirty="0" err="1" smtClean="0"/>
              <a:t>Песах</a:t>
            </a:r>
            <a:r>
              <a:rPr lang="ru-RU" dirty="0" smtClean="0"/>
              <a:t>. На древнееврейском языке оно означало «исход», «избавление» от смерти благодаря кровавой жертве. Евреи начали отмечать его задолго до Рождества Христова. По времени возникновения он совпадает с исходом иудеев из египетского рабства. Предыстория возникновения Пасхи изложена в книге Исход (главы 3-10). Православный праздник стали отмечать позднее. Христиане празднуют день Воскресения Сына Божьего, который ради спасения всего человечества отдал себя в жертву.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12" y="1548865"/>
            <a:ext cx="3466298" cy="231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524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2246"/>
            <a:ext cx="4215063" cy="86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Традиции и обычаи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4901" y="182246"/>
            <a:ext cx="6310162" cy="6448925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У светлого праздника Воскресения Христова свои традиции, обычаи, символы и связанные с ними древние ритуалы. Пасхальный огонь, ключевая вода ручья, венок, яйца, куличи – все это символы Великого дня и имеют корни в далёком прошлом. Пасхальный огонь воплотил в себе силу очага. Огонь защищал наших предков от хищных зверей и нечистой силы, люди разводили костры, чтобы прогнать зиму и быстрее встретить весну. Пасхальный огонь воплотил в себе силу очага. Яйцо символизировало маленькое чудо рождения. С яйцом много обычаев. На них наши предки писали молитвы, магические заклинания и знаки. Глубинный смысл вложен в простые узоры. К примеру: круг символизирует яркое солнце, а волнистые линии – символизируют океаны, моря.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34" y="1672770"/>
            <a:ext cx="3363591" cy="21580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0977" y="3734602"/>
            <a:ext cx="3323924" cy="249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5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8176" y="365126"/>
            <a:ext cx="4885623" cy="105941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ПАСХЕ: СТРАСТНАЯ НЕДЕЛЯ ПО ДНЯМ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61" y="211756"/>
            <a:ext cx="5813660" cy="64008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Перед Пасхой традиционно соблюдается Великий пост. Он является самым длительным в году — около 40 дней. Пост символизирует сорокадневное пребывание Иисуса в пустыне, где он молился и очищался от грехов. Люди также пытаются освободится от тягот и грехов таким образом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Во время Великого поста запрещено употреблять пищу животного происхождения, веселиться, венчаться, пить алкоголь, поддаваться негативным эмоциям и заниматься любовью. Также в пост не следует лениться, нужно ответственно относиться к любому труду.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5038" y="1617044"/>
            <a:ext cx="3274083" cy="20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814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724174" cy="120379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Канун праздника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2513" y="365125"/>
            <a:ext cx="6791425" cy="631480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В предшествующие Пасхе дни мы готовимся встретить радостную весть. Основная подготовка начинается с Чистого Четверга. Чистый Четверг мы посвящаем мирскому труду. Принято верить, что вместе с чистотой в доме мы очищаемся духовно, чтобы встречать праздник со светлыми мыслями и чистой душой. Также в этот день сжигаются веточки вербы, которые хранились с прошлого года. Дымом окуривается всё подворье (подъезды, балконы). А в самом доме или квартире до сжигания веточками метут пол, собирают паутину, гонят нечистую силу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Этот день очень любят дети, потому что в четверг принято красить яйца, замешивать тесто. В доме приятно пахнет ванилью, творогом и изюмом. Пасхальное тесто особенное, оно будто живое, даже слышно, как дышит. По давнему обычаю в каждой семье старались приготовить куличи и другие блюда из самых лучших продуктов, что были в доме. Даже в небогатых домах обязательными блюдами на пасхальном столе были куличи и крашеные яйца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 чистый четверг обязательно нужно вымыться всем членам семьи. Кто любит закаляться и нырять зимой в прорубь, тот не откажется и весной, в чистый четверг, окунуться в ближайшем водоеме.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81" y="1787893"/>
            <a:ext cx="1933074" cy="289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98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22694" y="365125"/>
            <a:ext cx="4231105" cy="809157"/>
          </a:xfrm>
        </p:spPr>
        <p:txBody>
          <a:bodyPr/>
          <a:lstStyle/>
          <a:p>
            <a:r>
              <a:rPr lang="ru-RU" dirty="0" smtClean="0"/>
              <a:t>Символы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5" y="176864"/>
            <a:ext cx="4063465" cy="30475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747" y="1254243"/>
            <a:ext cx="5262826" cy="3510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919" y="3330340"/>
            <a:ext cx="4482164" cy="33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02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272815" cy="157917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Кулич и благодатный огонь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6452" y="449211"/>
            <a:ext cx="6303745" cy="5778334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Издавна кулич считался удачным, если он получался высоким, воздушным и мягким. Сегодня же существует множество рецептов праздничного кулича: с выпечкой и без выпечки, с мукой и без муки, традиционно украшенный глазурью и с декором из всевозможных элементов. Неизменным остается лишь одно — готовить кулич нужно со светлыми мыслями, вкладывая в них всю свою любовь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Благодатный огонь — самовозгорающееся пламя на Гробу Господнем, которое затем выносят к людям священники, а патриарх зажигает им лампады и свечи, символизируя тем самым чудо воскрешения Иисуса Христа и его выхода из могилы. Огонь, или Свет (как называют его участники церемонии по аналогии со Светом Истинным — воскресшим Спасителем), появляется в процессе проведения особого ритуала, приуроченного к празднованию Пасхи.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87" y="2070034"/>
            <a:ext cx="3079014" cy="17319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90" y="4119612"/>
            <a:ext cx="3352428" cy="222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633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8434" y="365125"/>
            <a:ext cx="4635366" cy="115566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Пасхальные яйца и пасхальные цветы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265" y="365124"/>
            <a:ext cx="6025415" cy="6189679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Важнейшей частью пасхальной традиции являются яйца, их раскрашивание, украшения и блюда с ними. Именно яйца всегда символизировали новую жизнь, рождение, плодородие, изобилие и весну. Древние египтяне, персы, греки и римляне дарили друг другу яйца, как символ новой жизни, которая началась сразу после конца зимы.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атрибутов праздника – цветы. Самыми традиционными цветами на Пасху, являются нарциссы, ландыши, тюльпаны и гиацинты. Они несут в себе ощущение прихода весны, радужных надежд на будущее и возрождение. Вместе с этими цветами, природа пробуждается от сна, все вокруг готово расцвести пышным молодым цветом.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692" y="1712294"/>
            <a:ext cx="3365534" cy="22436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8843" y="3821230"/>
            <a:ext cx="2954957" cy="26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8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58928" cy="9920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Пасхальный стол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1506" y="259882"/>
            <a:ext cx="6512293" cy="591953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Пасхе предшествует  Великий сорокадневный пост, во время которого постящиеся воздерживаются от алкоголя и пищи животного происхождения. В Светлое Христово Воскресение начинается разговение. Верующим разрешается употреблять скоромную пищу, красное вино. Хозяйки накануне готовят праздничные угощения. Традиционными блюдами являются: холодец, домашние колбасы, сало, запеченный молодой поросенок, гусь, фаршированный яблоками, пироги с мясной и сырной начинками. На праздничной трапезе центральное место занимают куличи, творожные пасхи, крашеные яйца.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19" y="1357162"/>
            <a:ext cx="4436287" cy="22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894</Words>
  <Application>Microsoft Office PowerPoint</Application>
  <PresentationFormat>Широкоэкранный</PresentationFormat>
  <Paragraphs>22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История происхождения праздника</vt:lpstr>
      <vt:lpstr>Традиции и обычаи</vt:lpstr>
      <vt:lpstr>ПОДГОТОВКА К ПАСХЕ: СТРАСТНАЯ НЕДЕЛЯ ПО ДНЯМ</vt:lpstr>
      <vt:lpstr>Канун праздника</vt:lpstr>
      <vt:lpstr>Символы</vt:lpstr>
      <vt:lpstr>Кулич и благодатный огонь</vt:lpstr>
      <vt:lpstr>Пасхальные яйца и пасхальные цветы</vt:lpstr>
      <vt:lpstr>Пасхальный стол</vt:lpstr>
      <vt:lpstr>Важность праздника для приёмных семей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Полякова Елена Андреевна</dc:creator>
  <cp:lastModifiedBy>Курносикова Анастасия Михайловна</cp:lastModifiedBy>
  <cp:revision>10</cp:revision>
  <dcterms:created xsi:type="dcterms:W3CDTF">2021-04-22T11:15:26Z</dcterms:created>
  <dcterms:modified xsi:type="dcterms:W3CDTF">2021-04-26T11:07:03Z</dcterms:modified>
</cp:coreProperties>
</file>