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4134-98E7-46D2-BD27-A2EDA9DDF38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3A1E-8190-4EC5-B2D7-76E2EAF4D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40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4134-98E7-46D2-BD27-A2EDA9DDF38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3A1E-8190-4EC5-B2D7-76E2EAF4D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6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4134-98E7-46D2-BD27-A2EDA9DDF38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3A1E-8190-4EC5-B2D7-76E2EAF4D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05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4134-98E7-46D2-BD27-A2EDA9DDF38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3A1E-8190-4EC5-B2D7-76E2EAF4D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7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4134-98E7-46D2-BD27-A2EDA9DDF38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3A1E-8190-4EC5-B2D7-76E2EAF4D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94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4134-98E7-46D2-BD27-A2EDA9DDF38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3A1E-8190-4EC5-B2D7-76E2EAF4D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24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4134-98E7-46D2-BD27-A2EDA9DDF38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3A1E-8190-4EC5-B2D7-76E2EAF4D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04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4134-98E7-46D2-BD27-A2EDA9DDF38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3A1E-8190-4EC5-B2D7-76E2EAF4D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26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4134-98E7-46D2-BD27-A2EDA9DDF38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3A1E-8190-4EC5-B2D7-76E2EAF4D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6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4134-98E7-46D2-BD27-A2EDA9DDF38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3A1E-8190-4EC5-B2D7-76E2EAF4D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733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4134-98E7-46D2-BD27-A2EDA9DDF38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3A1E-8190-4EC5-B2D7-76E2EAF4D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7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D4134-98E7-46D2-BD27-A2EDA9DDF38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83A1E-8190-4EC5-B2D7-76E2EAF4D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93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569" y="178631"/>
            <a:ext cx="12192000" cy="980967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Осуществление деятельности по обращению </a:t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животными без владельцев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59599"/>
            <a:ext cx="12191999" cy="387848"/>
          </a:xfrm>
        </p:spPr>
        <p:txBody>
          <a:bodyPr>
            <a:normAutofit/>
          </a:bodyPr>
          <a:lstStyle/>
          <a:p>
            <a:r>
              <a:rPr lang="ru-RU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Поставщик услуги: индивидуальный предприниматель, посредством заключения муниципального контракта</a:t>
            </a:r>
            <a:endParaRPr lang="ru-RU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99666" y="4655266"/>
            <a:ext cx="57926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Объём средств бюджета на оказание услуги в рамках заключённого муниципального контракта: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год – 5 142 тыс. ₽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 год – 3 689 тыс. ₽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год – 10 416 тыс. ₽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 год – 11 140 тыс. ₽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0" t="7169" r="15568" b="5064"/>
          <a:stretch/>
        </p:blipFill>
        <p:spPr>
          <a:xfrm>
            <a:off x="155354" y="2249649"/>
            <a:ext cx="2841854" cy="415994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9" t="5461" r="13298" b="3617"/>
          <a:stretch/>
        </p:blipFill>
        <p:spPr>
          <a:xfrm>
            <a:off x="8931518" y="2249649"/>
            <a:ext cx="2990850" cy="4067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5354" y="1547447"/>
            <a:ext cx="12088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 расширение перечня услуг, которые могут быть переданы на исполнение негосударственным (немуниципальным) организациям, в том числе по отлову, транспортировке, содержанию и регулированию численности животных без владельцев.</a:t>
            </a:r>
            <a:endParaRPr lang="ru-RU" sz="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82218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97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Осуществление деятельности по обращению  с животными без владельцев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Осуществление деятельности по обращению с животными без владельцев</dc:title>
  <dc:creator>Шабунина Дарья Владимировна</dc:creator>
  <cp:lastModifiedBy>Шабунина Дарья Владимировна</cp:lastModifiedBy>
  <cp:revision>6</cp:revision>
  <cp:lastPrinted>2021-04-14T09:04:35Z</cp:lastPrinted>
  <dcterms:created xsi:type="dcterms:W3CDTF">2021-04-14T05:09:51Z</dcterms:created>
  <dcterms:modified xsi:type="dcterms:W3CDTF">2021-04-14T09:36:31Z</dcterms:modified>
</cp:coreProperties>
</file>