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59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3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0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7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06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4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3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2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12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B8A5-C344-4606-A8FA-8E8531E2992B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615C-FC18-4242-8FD2-201EB20F7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4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" y="66675"/>
            <a:ext cx="12077700" cy="52322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Популяризация физической культуры и спорта, здорового образа жизни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666750"/>
            <a:ext cx="1122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Поставщик услуг: Ассоциация «Некоммерческое партнёрство Центр Физического развития «Юниор Спорт» 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751" y="1001081"/>
            <a:ext cx="408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организации принимали участие: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3604">
            <a:off x="295567" y="1622859"/>
            <a:ext cx="1071238" cy="9338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8395">
            <a:off x="3292325" y="1480419"/>
            <a:ext cx="2133600" cy="83058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7841">
            <a:off x="564492" y="2737354"/>
            <a:ext cx="763744" cy="79130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1609">
            <a:off x="2870553" y="5636374"/>
            <a:ext cx="1219200" cy="56692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3050">
            <a:off x="1882225" y="2452089"/>
            <a:ext cx="1220873" cy="148603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1" r="22139"/>
          <a:stretch/>
        </p:blipFill>
        <p:spPr>
          <a:xfrm>
            <a:off x="3537448" y="2490909"/>
            <a:ext cx="1573824" cy="154552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9521">
            <a:off x="3743717" y="4241357"/>
            <a:ext cx="1362808" cy="116954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0882">
            <a:off x="342113" y="4309271"/>
            <a:ext cx="1221729" cy="96894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5541">
            <a:off x="324846" y="5502734"/>
            <a:ext cx="1256262" cy="10733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1222">
            <a:off x="2034421" y="4382784"/>
            <a:ext cx="1141545" cy="122763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62715" y="1372603"/>
            <a:ext cx="4677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исло участников - 1400 человек, в том числе: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2373855"/>
            <a:ext cx="2505808" cy="121039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284" y="2395994"/>
            <a:ext cx="2192937" cy="118825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92" y="4231110"/>
            <a:ext cx="1345223" cy="1304535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4175705" y="5990223"/>
            <a:ext cx="4356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1000 зрителей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3150" y="2018934"/>
            <a:ext cx="311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Велопробег – 500 человек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323135" y="3791463"/>
            <a:ext cx="311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Футбол – 320 человек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925658" y="2006013"/>
            <a:ext cx="3113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Стритбол</a:t>
            </a:r>
            <a:r>
              <a:rPr lang="ru-RU" dirty="0" smtClean="0"/>
              <a:t> – 80 человек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902357" y="3749480"/>
            <a:ext cx="3160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Забег по пересеченной местности – 500 человек</a:t>
            </a:r>
            <a:endParaRPr lang="ru-RU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113" y="4468170"/>
            <a:ext cx="2434284" cy="184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Шабунина Дарья Владимировна</dc:creator>
  <cp:lastModifiedBy>Шабунина Дарья Владимировна</cp:lastModifiedBy>
  <cp:revision>7</cp:revision>
  <cp:lastPrinted>2021-04-13T12:01:42Z</cp:lastPrinted>
  <dcterms:created xsi:type="dcterms:W3CDTF">2021-04-13T11:10:11Z</dcterms:created>
  <dcterms:modified xsi:type="dcterms:W3CDTF">2021-04-14T04:00:46Z</dcterms:modified>
</cp:coreProperties>
</file>