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8" r:id="rId9"/>
    <p:sldId id="289" r:id="rId10"/>
    <p:sldId id="29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4" r:id="rId25"/>
    <p:sldId id="285" r:id="rId26"/>
    <p:sldId id="286" r:id="rId27"/>
    <p:sldId id="287" r:id="rId28"/>
    <p:sldId id="277" r:id="rId29"/>
    <p:sldId id="278" r:id="rId30"/>
    <p:sldId id="279" r:id="rId31"/>
    <p:sldId id="280" r:id="rId32"/>
    <p:sldId id="283" r:id="rId33"/>
    <p:sldId id="281" r:id="rId34"/>
    <p:sldId id="28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47780-249F-452E-B87D-042F3F133805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E84E-E392-40C3-A76E-70EF02F8F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2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7E84E-E392-40C3-A76E-70EF02F8FB9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2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8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611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34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574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9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720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7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72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2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9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5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13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9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7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916832"/>
            <a:ext cx="6768752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И ПАМЯТЬ     НЕ УХОДЯТ                    В ОТСТАВКУ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75248" y="4869160"/>
            <a:ext cx="6768752" cy="18722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посвященная 95-летию со дня рождения                                      Ф.Я.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Участника великой отечественной войны (1941-1945 гг.), почетного гражданина г.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краеведа. 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ведущий специалист архивного отдела</a:t>
            </a:r>
          </a:p>
          <a:p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Сургута</a:t>
            </a:r>
          </a:p>
          <a:p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мусина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845923"/>
            <a:ext cx="3528392" cy="52112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Уважаемый Иван Иванович, к Вам обращается организационный комитет по созданию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краеведческого музея. Мы обращаемся к Вам потому, что в этом году Сургуту исполняется 370 лет           и группа энтузиастов решила создать музей. Когда мы стали собирать сведения о революции и гражданской войне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уезде, мы узнали о Вашем имени.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Иванович, мы просим Вас, как участника военных действий               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уезде, как человека лично знающего других активных участников установления Советской власти в уезде, написать для нашего музея свои воспоминания…»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 с частными лицами по вопросам создания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музея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Д.63, Л.7.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835766" cy="5283225"/>
          </a:xfrm>
        </p:spPr>
      </p:pic>
    </p:spTree>
    <p:extLst>
      <p:ext uri="{BB962C8B-B14F-4D97-AF65-F5344CB8AC3E}">
        <p14:creationId xmlns:p14="http://schemas.microsoft.com/office/powerpoint/2010/main" val="126502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0"/>
            <a:ext cx="3980374" cy="548887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1697450"/>
            <a:ext cx="3197093" cy="37673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Решения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двадцатого созыва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народных депутатов от 1988 г.                   «О присвоении звания «Почетный гражданин                               г. Сургута»                               тов.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Ф.Я.»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Ф.3, О.1, Д.433, Л.109.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29890" cy="567221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31640" y="1772816"/>
            <a:ext cx="3197093" cy="376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Решения городской Думы от 24.04.1996 г.                                  № 80 «Об увековечении памяти почетного гражданина города Сургута                      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Ф.Я.»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Ф.230, О.3, Д.22, Л.36.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29188" y="1772816"/>
            <a:ext cx="3341547" cy="3983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Распоряжения Администрации города Сургута от 22.09.2000 г.    № 2666 «О присвоении имени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улице города Сургута»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Ф.230, О.1, Д.502, Л.201.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4383270" cy="6020219"/>
          </a:xfrm>
        </p:spPr>
      </p:pic>
    </p:spTree>
    <p:extLst>
      <p:ext uri="{BB962C8B-B14F-4D97-AF65-F5344CB8AC3E}">
        <p14:creationId xmlns:p14="http://schemas.microsoft.com/office/powerpoint/2010/main" val="36096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229200"/>
            <a:ext cx="6153104" cy="10801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Открытки, приглашения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Ф.Я.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Д.8, Л. б/л.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12" y="684319"/>
            <a:ext cx="3186726" cy="440674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86" y="548680"/>
            <a:ext cx="3050214" cy="4550756"/>
          </a:xfrm>
        </p:spPr>
      </p:pic>
    </p:spTree>
    <p:extLst>
      <p:ext uri="{BB962C8B-B14F-4D97-AF65-F5344CB8AC3E}">
        <p14:creationId xmlns:p14="http://schemas.microsoft.com/office/powerpoint/2010/main" val="13037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0905"/>
            <a:ext cx="3423169" cy="4779169"/>
          </a:xfrm>
        </p:spPr>
      </p:pic>
      <p:sp>
        <p:nvSpPr>
          <p:cNvPr id="11" name="Заголовок 1"/>
          <p:cNvSpPr>
            <a:spLocks noGrp="1"/>
          </p:cNvSpPr>
          <p:nvPr>
            <p:ph sz="half" idx="1"/>
          </p:nvPr>
        </p:nvSpPr>
        <p:spPr>
          <a:xfrm>
            <a:off x="1475656" y="1244071"/>
            <a:ext cx="3240980" cy="43928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приглашения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«Дорогие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      и Лиля Николаевна! 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Вас с Новым годом! Пусть этот год принесёт Вам счастья, радости, здоровья          и благополучия! 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семья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Гайваронских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Д.8,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б/л.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741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19672" y="1340768"/>
            <a:ext cx="3197531" cy="376739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Открытки, приглашения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Ф.Я.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«Товарищи Комсомолы!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 горячее поздравление! Желаю отличного здравия, большого личного счастья    и успехов в работе!»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           Д.8, Л. б/л.</a:t>
            </a:r>
            <a:endParaRPr lang="ru-RU" dirty="0"/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6672"/>
            <a:ext cx="3818536" cy="5806356"/>
          </a:xfrm>
        </p:spPr>
      </p:pic>
    </p:spTree>
    <p:extLst>
      <p:ext uri="{BB962C8B-B14F-4D97-AF65-F5344CB8AC3E}">
        <p14:creationId xmlns:p14="http://schemas.microsoft.com/office/powerpoint/2010/main" val="6341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02" y="1134933"/>
            <a:ext cx="36004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Тюменская область богата памятниками истории и культуры, из них:</a:t>
            </a:r>
          </a:p>
          <a:p>
            <a:pPr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историко-революционные - 33;</a:t>
            </a:r>
          </a:p>
          <a:p>
            <a:pPr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амятники архитектуры – 19;</a:t>
            </a:r>
          </a:p>
          <a:p>
            <a:pPr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ратские могилы периода гражданской войны – 149;</a:t>
            </a:r>
          </a:p>
          <a:p>
            <a:pPr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ратские могилы войнам, умершим в госпиталях в 1941-1945 гг. – 11;</a:t>
            </a:r>
          </a:p>
          <a:p>
            <a:pPr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емориальные доски на зданиях – более 50.</a:t>
            </a:r>
          </a:p>
          <a:p>
            <a:pPr>
              <a:buFontTx/>
              <a:buChar char="-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памятникам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Д.97, Л.3.</a:t>
            </a:r>
          </a:p>
          <a:p>
            <a:pPr>
              <a:buFontTx/>
              <a:buChar char="-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4824535" cy="6645115"/>
          </a:xfrm>
        </p:spPr>
      </p:pic>
    </p:spTree>
    <p:extLst>
      <p:ext uri="{BB962C8B-B14F-4D97-AF65-F5344CB8AC3E}">
        <p14:creationId xmlns:p14="http://schemas.microsoft.com/office/powerpoint/2010/main" val="36235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699849"/>
            <a:ext cx="3485563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11.09.1971 г.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Яковлевич!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узнать, как вы там,               в Сургуте, поживаете?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июля была на речном вокзале   и видела гражданина похожего  на тебя. Пока справилась               с билетом (покупала Наташе) гражданин исчез. Но если это был ты, как же ты не заметил?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Петя у меня закончил медицинский, получил диплом. Теперь ему ещё остаётся год практики.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Наташа на 3 курсе пединститута…»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Переписки с друзьями, однополчанами, 1966-1995 гг.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           Д.65, Л. б/л.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223560" cy="5355233"/>
          </a:xfrm>
        </p:spPr>
      </p:pic>
    </p:spTree>
    <p:extLst>
      <p:ext uri="{BB962C8B-B14F-4D97-AF65-F5344CB8AC3E}">
        <p14:creationId xmlns:p14="http://schemas.microsoft.com/office/powerpoint/2010/main" val="2033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007369"/>
            <a:ext cx="3197531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«…напиши длинное письмо мне. Про Сургут,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Салым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Ну, обо всем? О себе.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я твоего не знаю, пишу на райком. Наверно он у вас называется Горком?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Надеюсь, что письмо дойдёт…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с сердечным приветом Фирсова Галина…»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Переписки с друзьями, однополчанами,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1966-1995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           Д.65, Л. б/л.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04363" cy="5427241"/>
          </a:xfrm>
        </p:spPr>
      </p:pic>
    </p:spTree>
    <p:extLst>
      <p:ext uri="{BB962C8B-B14F-4D97-AF65-F5344CB8AC3E}">
        <p14:creationId xmlns:p14="http://schemas.microsoft.com/office/powerpoint/2010/main" val="24790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97662" cy="115814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</a:t>
            </a:r>
            <a:b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Щиголь\ИСПОЛЬЗОВАНИЕ ДОКУМЕНТОВ\2015 год\уроки\мвд 70 лет войне\показанье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2846"/>
            <a:ext cx="24482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2254270"/>
            <a:ext cx="3959297" cy="3877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работник культуры РСФСР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гражданин города Сургута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раевед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Великой Отечественной войны               (1941-1945 гг.)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0794" y="5513246"/>
            <a:ext cx="2441932" cy="618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(17.01.1922-02.03.1996)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8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4687" y="980728"/>
            <a:ext cx="3413555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«…Через три месяца после освобождения Сургута              от колчаковцев, в марте 1920 года ревком принял решение              о переименовании улиц            и учреждений города…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улиц являются памятниками истории Советского общества, их надо беречь и охранять…»</a:t>
            </a:r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выступления по радио         на различные темы: Сургут, улицы и памятники города Сургута</a:t>
            </a:r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Оснвание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Ф.217, О.1, Д.41, Л.155.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20688"/>
            <a:ext cx="4248472" cy="5858578"/>
          </a:xfrm>
        </p:spPr>
      </p:pic>
    </p:spTree>
    <p:extLst>
      <p:ext uri="{BB962C8B-B14F-4D97-AF65-F5344CB8AC3E}">
        <p14:creationId xmlns:p14="http://schemas.microsoft.com/office/powerpoint/2010/main" val="18333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764704"/>
            <a:ext cx="3197531" cy="5563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«ТОВАРИЩИ! В конце декабря 1917 года в Сургуте провозглашена Советская власть…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…первый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 не сумел занять большевистские позиции…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…вскоре Сургут был захвачен колчаковцами. Совет распущен, председатель Совета 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Борутто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арестован…после чего увезен в Тобольскую тюрьму, затем   в Иркутск, где и расстрелян…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…в декабре 1919 года Сургут был освобожден…»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доклада 375 лет Сургуту, 29.06.1968 г.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     Д.14, Л.6.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4091350" cy="5635256"/>
          </a:xfrm>
        </p:spPr>
      </p:pic>
    </p:spTree>
    <p:extLst>
      <p:ext uri="{BB962C8B-B14F-4D97-AF65-F5344CB8AC3E}">
        <p14:creationId xmlns:p14="http://schemas.microsoft.com/office/powerpoint/2010/main" val="8824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764704"/>
            <a:ext cx="3197531" cy="55446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«…Одной из таких окраин являлась территория современного Ханты-Мансийского национального округа, где раньше не было ни промышленного,         ни сельско-хозяйственного производства, где большинство даже русского населения было неграмотным, а коренные народности вообще не имели своей письменности, пользовались примитивными орудиями труда,    в большинстве самодельными; вели кочевой образ жизни в поисках рыболовных и охотничьих угодий…»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доклада на юбилейной сессии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трудящихся 10 декабря 1960 г. к 30-летию Ханты-Мансийского национального округа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Д.9, Л.5.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4077822" cy="5616624"/>
          </a:xfrm>
        </p:spPr>
      </p:pic>
    </p:spTree>
    <p:extLst>
      <p:ext uri="{BB962C8B-B14F-4D97-AF65-F5344CB8AC3E}">
        <p14:creationId xmlns:p14="http://schemas.microsoft.com/office/powerpoint/2010/main" val="28103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900344"/>
            <a:ext cx="3816424" cy="545348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КРОМКЕ БОЯ.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«…18 июля 1943 года, в самый разгар Курской битвы войска Южного фронта перешли в наступление на реке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Миус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Ростовской области…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…20 июля я получил задание вести разведку переднего края противника наблюдением     в узком секторе…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…разгорался день, разгорался бой. Южное солнце нещадно палило. Пошевелиться нельзя…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…Днем противник бомбил хутор Луганский, где сосредоточились наши танки. Несколько машин горело. В черном дыму разрывов  пожара метались белые голуби…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…Мое внимание привлек убитый молодой солдатик. Из разорванного вещевого мешка вывалились сухари, патроны и другие солдатские пожитки…»</a:t>
            </a:r>
          </a:p>
          <a:p>
            <a:pPr marL="0" indent="0"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Ф.Я. Воспоминания о Великой Отечественной Войне</a:t>
            </a:r>
          </a:p>
          <a:p>
            <a:pPr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времени и о себе.</a:t>
            </a:r>
          </a:p>
          <a:p>
            <a:pPr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друзьях, товарищах.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Д.48, Л.6.</a:t>
            </a: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217627" cy="5885530"/>
          </a:xfrm>
        </p:spPr>
      </p:pic>
    </p:spTree>
    <p:extLst>
      <p:ext uri="{BB962C8B-B14F-4D97-AF65-F5344CB8AC3E}">
        <p14:creationId xmlns:p14="http://schemas.microsoft.com/office/powerpoint/2010/main" val="6109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850032"/>
            <a:ext cx="3197531" cy="5328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сургутян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погибших в бою, пропавших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безвести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поле боя, умерших от ран и болезней в госпиталях       в годы Великой Отечественной Войны  (1941-1945 гг.)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        1967-1991 гг.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Восстановлено более 900 имен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Д.42, Л.4.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2"/>
            <a:ext cx="3987897" cy="5499249"/>
          </a:xfrm>
        </p:spPr>
      </p:pic>
    </p:spTree>
    <p:extLst>
      <p:ext uri="{BB962C8B-B14F-4D97-AF65-F5344CB8AC3E}">
        <p14:creationId xmlns:p14="http://schemas.microsoft.com/office/powerpoint/2010/main" val="27061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1052736"/>
            <a:ext cx="3485563" cy="504389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«Вот и конец войне. Все ждали домой.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обратилась к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Августе Ивановне. Так как мама не грамотна. Августа И. написала только 1947 году пришла похоронка.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этого 1951 году маму вызвали    в военкомат.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подвиг ему были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какието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 и всё.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обращайтесь к родным. А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веть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архивы обязаны хранить, военкомат.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Тяжело все вспоминать.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Подходиш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 братской могиле, его и фамилии нет. А жизнь отдал 18 лет мальчиком, не видел света. Но вроде всё…»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Стилистика автора сохранена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Д.42, Л.173.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657689" cy="5043897"/>
          </a:xfrm>
        </p:spPr>
      </p:pic>
    </p:spTree>
    <p:extLst>
      <p:ext uri="{BB962C8B-B14F-4D97-AF65-F5344CB8AC3E}">
        <p14:creationId xmlns:p14="http://schemas.microsoft.com/office/powerpoint/2010/main" val="30428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980728"/>
            <a:ext cx="3197531" cy="49951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«Добрый день Клава и вся моя семья. Клава писем я от вас получил 4 ш. а вам еще           не отвечал вы наверно меня потеряли совсем в живых но я в настоящее время жив           и здоров, сегодня от вас получил открытку и письмо…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…и ещё перевел денег 450 руб. деньги получишь зря                не трать…»</a:t>
            </a:r>
          </a:p>
          <a:p>
            <a:pPr marL="0" indent="0">
              <a:buNone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Стилистика автора сохранена.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фронта, воспоминания, справки извещения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Д.66, Л. б/л.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147670" cy="5067201"/>
          </a:xfrm>
        </p:spPr>
      </p:pic>
    </p:spTree>
    <p:extLst>
      <p:ext uri="{BB962C8B-B14F-4D97-AF65-F5344CB8AC3E}">
        <p14:creationId xmlns:p14="http://schemas.microsoft.com/office/powerpoint/2010/main" val="36303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3648" y="980727"/>
            <a:ext cx="3528392" cy="45631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писано 3 сентября 1944 года.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 или вечер. Здравствуйте дорогие мама, Толя и Аля. Шлю вам свой горячий пламенный фронтовой привет   и желаю всего хорошего в вашей жизни на многие годы. Мама на днях я получил от вас письмо за которое большое спасибо…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…Я живу пока хорошо что будет дальше не известно. Нахожусь на боях под городом Варшава…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…Еще сообщаю, что я послал вам 200 рублей…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…остаюсь жив и здоров…»</a:t>
            </a:r>
          </a:p>
          <a:p>
            <a:pPr marL="0" indent="0">
              <a:buNone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Стилистика автора сохранена.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фронта, воспоминания, справки извещения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Д.66, Л. б/л.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641524" cy="4563145"/>
          </a:xfrm>
        </p:spPr>
      </p:pic>
    </p:spTree>
    <p:extLst>
      <p:ext uri="{BB962C8B-B14F-4D97-AF65-F5344CB8AC3E}">
        <p14:creationId xmlns:p14="http://schemas.microsoft.com/office/powerpoint/2010/main" val="18977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3913" y="2132856"/>
            <a:ext cx="3197531" cy="376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Записные книжки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Ф.Я.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Д.7, Л. б/л.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156349" cy="5724784"/>
          </a:xfrm>
        </p:spPr>
      </p:pic>
    </p:spTree>
    <p:extLst>
      <p:ext uri="{BB962C8B-B14F-4D97-AF65-F5344CB8AC3E}">
        <p14:creationId xmlns:p14="http://schemas.microsoft.com/office/powerpoint/2010/main" val="24926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21535"/>
            <a:ext cx="3197531" cy="37673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«…По разному сложились их судьбы, не все они дожили до этого дня: Иосиф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Казорцев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убит мятежниками в 1921 г.       в с.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Зенково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Иван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Кайдалов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расстрелян в г. Сургуте, Анна </a:t>
            </a:r>
            <a:r>
              <a:rPr lang="ru-RU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Кагорнно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живо утоплена в проруби…»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Ф.Я.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Ф.217, О.1, Д.7, Л. б/л.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87" y="1628800"/>
            <a:ext cx="4995813" cy="3622819"/>
          </a:xfrm>
        </p:spPr>
      </p:pic>
    </p:spTree>
    <p:extLst>
      <p:ext uri="{BB962C8B-B14F-4D97-AF65-F5344CB8AC3E}">
        <p14:creationId xmlns:p14="http://schemas.microsoft.com/office/powerpoint/2010/main" val="389201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2537399" cy="396044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844824"/>
            <a:ext cx="3814904" cy="33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Ф.Я.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фондообразователь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архивного отдела Администрации города Сургута (портрет),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1975 год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фотофонд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О.1, Д.1480.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4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16427" y="2060848"/>
            <a:ext cx="3197531" cy="376739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Диплом Ф.Я.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Основание: Ф.217, О.1.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1960-1995 гг.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193"/>
            <a:ext cx="4063935" cy="5712006"/>
          </a:xfrm>
        </p:spPr>
      </p:pic>
    </p:spTree>
    <p:extLst>
      <p:ext uri="{BB962C8B-B14F-4D97-AF65-F5344CB8AC3E}">
        <p14:creationId xmlns:p14="http://schemas.microsoft.com/office/powerpoint/2010/main" val="15440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6589200" cy="12808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Грамоты Ф.Я.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1963-1994 гг.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21647"/>
            <a:ext cx="2880320" cy="39719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67519"/>
            <a:ext cx="4793446" cy="3480172"/>
          </a:xfrm>
        </p:spPr>
      </p:pic>
    </p:spTree>
    <p:extLst>
      <p:ext uri="{BB962C8B-B14F-4D97-AF65-F5344CB8AC3E}">
        <p14:creationId xmlns:p14="http://schemas.microsoft.com/office/powerpoint/2010/main" val="42306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4" y="1965859"/>
            <a:ext cx="2736304" cy="376739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смерти Ф.Я.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02.03.1996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Д.6, Л. б/л.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5006872" cy="4608512"/>
          </a:xfrm>
        </p:spPr>
      </p:pic>
    </p:spTree>
    <p:extLst>
      <p:ext uri="{BB962C8B-B14F-4D97-AF65-F5344CB8AC3E}">
        <p14:creationId xmlns:p14="http://schemas.microsoft.com/office/powerpoint/2010/main" val="25613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1850836"/>
            <a:ext cx="7094080" cy="367240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подготовке презентации «Дела и память не уходят                                в отставку», выставка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95-летию со дня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                                        Ф.Я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Участника великой отечественной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                                     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(1941-1945 гг.), почетного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краеведа, были использованы: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личного происхождения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автобиографические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документы; документы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и общественной деятельности; материал, собранный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общественной деятельностью;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97662" cy="11581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источники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568521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/>
            </a:r>
            <a:br>
              <a:rPr lang="ru-RU" sz="60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И ПАМЯТЬ</a:t>
            </a:r>
            <a:b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УХОДЯТ</a:t>
            </a:r>
            <a:b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ОТСТАВКУ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2701179" cy="376713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628800"/>
            <a:ext cx="3197093" cy="37673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                    в военной форме (портрет) 1948 год</a:t>
            </a: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фотофонд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О.1, Д.1479.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42003"/>
            <a:ext cx="5256584" cy="683986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323" y="1578235"/>
            <a:ext cx="3197093" cy="37673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№ 1 из Личного дела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Показаньева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Д.4, Л.1.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824782" cy="573717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47664" y="1605576"/>
            <a:ext cx="3197093" cy="3767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листок по учету руководящих кадров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Ф.217., О.1., Д.4., Л.2.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8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04763"/>
            <a:ext cx="5442374" cy="41044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2060848"/>
            <a:ext cx="2808311" cy="273630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Флегонт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Яковлевич около краеведческого музея, село Сургут.</a:t>
            </a:r>
          </a:p>
          <a:p>
            <a:pPr marL="0" indent="0">
              <a:lnSpc>
                <a:spcPct val="110000"/>
              </a:lnSpc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фотофонд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А.Ф.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О.2, Д.251.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836902"/>
            <a:ext cx="3456384" cy="5067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 Уважаемый товарищ редактор! Оргкомитет по созданию краеведческого музея  в посёлке Сургут убедительно просит Вас поручить кому-то    из сотрудников газеты написать нам обстоятельное письмо,          в котором показать прежде всего историю Сургута (факты только достоверные), его характеристику и другие сведения, которые на Ваш взгляд представляют ценность…»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 с государственными учреждениями по вопросам создания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музея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Д.61, Л.10.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902"/>
            <a:ext cx="3674588" cy="5067201"/>
          </a:xfrm>
        </p:spPr>
      </p:pic>
    </p:spTree>
    <p:extLst>
      <p:ext uri="{BB962C8B-B14F-4D97-AF65-F5344CB8AC3E}">
        <p14:creationId xmlns:p14="http://schemas.microsoft.com/office/powerpoint/2010/main" val="31282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863428"/>
            <a:ext cx="3197531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«Уважаемый товарищ директор, это письмо из Сургута               от оргкомитета по созданию краеведческого музея                 на общественных началах.         В 1963 году Сургуту исполняется 370 лет. В апреле по инициативе энтузиастов был образован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оргомитет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созданию музея. В июле районный партийный комитет принял решение                            о праздновании 370-летия Сургута и обязал </a:t>
            </a:r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оргомитет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открыть музей в октябре…»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Переписка с государственными учреждениями по вопросам создания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музея</a:t>
            </a:r>
          </a:p>
          <a:p>
            <a:pPr marL="0" indent="0"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Ф.217, О.1, Д.61,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Л.14.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4097164" cy="5643265"/>
          </a:xfrm>
        </p:spPr>
      </p:pic>
    </p:spTree>
    <p:extLst>
      <p:ext uri="{BB962C8B-B14F-4D97-AF65-F5344CB8AC3E}">
        <p14:creationId xmlns:p14="http://schemas.microsoft.com/office/powerpoint/2010/main" val="408343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903</TotalTime>
  <Words>1677</Words>
  <Application>Microsoft Office PowerPoint</Application>
  <PresentationFormat>Экран (4:3)</PresentationFormat>
  <Paragraphs>178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Times New Roman</vt:lpstr>
      <vt:lpstr>Wingdings 3</vt:lpstr>
      <vt:lpstr>Легкий дым</vt:lpstr>
      <vt:lpstr>ДЕЛА И ПАМЯТЬ     НЕ УХОДЯТ                    В ОТСТАВКУ</vt:lpstr>
      <vt:lpstr>Флегонт Яковлевич Показаньев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Открытки, приглашения Показаньева Ф.Я. Основание: Ф.217, О.1, Д.8, Л. б/л.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Грамоты Ф.Я. Показаньева Основание: Ф.217, О.1, 1963-1994 гг.</vt:lpstr>
      <vt:lpstr>Презентация PowerPoint</vt:lpstr>
      <vt:lpstr>Использованные источники</vt:lpstr>
      <vt:lpstr> ДЕЛА И ПАМЯТЬ НЕ УХОДЯТ В ОТСТАВКУ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Они приближали победу…</dc:title>
  <dc:creator>Щиголь Юлия Владимировна</dc:creator>
  <cp:lastModifiedBy>Кайдалова Анастасия Александровна</cp:lastModifiedBy>
  <cp:revision>129</cp:revision>
  <dcterms:created xsi:type="dcterms:W3CDTF">2015-05-12T07:47:13Z</dcterms:created>
  <dcterms:modified xsi:type="dcterms:W3CDTF">2017-05-11T09:42:28Z</dcterms:modified>
</cp:coreProperties>
</file>