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5"/>
  </p:notesMasterIdLst>
  <p:handoutMasterIdLst>
    <p:handoutMasterId r:id="rId6"/>
  </p:handoutMasterIdLst>
  <p:sldIdLst>
    <p:sldId id="261" r:id="rId2"/>
    <p:sldId id="262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959D2A-F552-4501-B4EC-982E151AD9FB}">
          <p14:sldIdLst>
            <p14:sldId id="261"/>
            <p14:sldId id="262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292EB-1BE7-40A0-884D-EC371867617C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AC800-55AD-4ED0-9708-05B6E88C7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8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53208-90CD-4E87-A684-C00F0DD1D4A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EFC2-AAD9-441B-9CB7-78092E9F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3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0D2C0-E100-47DF-6E58-A255C15DC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02D2BC-773C-C132-56CB-BD235658D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728083-6524-7C08-0BAC-B4CE133A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6BB54-CD16-E353-75B6-AD854A6E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774B3-E4FE-5692-DAB1-02314749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D2439-FD73-A681-5884-60176784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66A58F-9268-34CA-028F-98A8341CC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5A841-6016-4A7F-EF1F-CEB2ADB1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04FD48-74B6-EB58-9E6D-2FC05BFE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171E7-9BE8-B16B-819E-CC4768E3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303AD7-B0BD-94F8-E4D0-73354DB6E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7CE6B1-0C04-A4F9-AB59-07ACFAE7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CC0192-781B-AD34-AC66-1AF9A4C3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2B537-933F-BF4D-BA06-A3D99467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3BD3B-BC90-0E96-9F70-D1F5CAEC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5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D51F9-96AF-2BE7-7395-B5C44AD3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6F84E-3C73-779C-5307-E36A85FAD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2A5BA-5731-13F2-297B-6F0763C4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51494-8264-42E4-A566-79F4F62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BE4F7-F8B4-2EBA-8D01-F23804A8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5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E6FCE-7340-6EFA-EA34-17A19F93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0C3C6-992A-F607-D6C3-1AA58E577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5F47-1581-7B1C-FEAA-07100C43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97072D-B95F-F033-3D76-F9DB7DB2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1F8F1-1F2A-8FD4-B4BE-5D3D0821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7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9FC6-2B8C-5385-E88B-6CF4AE45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7DEB4-9AE4-6318-9BC1-1E3AC2A0E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CD570D-D435-C6F7-3796-91A29BD2F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260C7A-14DB-33EA-9126-EDFFC7C8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A512E6-58E9-BEE0-F251-44E3BBB5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26127-D675-7DEA-358C-DAA377C9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1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B08B9-09AE-41A4-FA8B-D7AD97F0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40D5A8-F7D1-4120-8D57-4BF06077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394F56-62EF-BFFF-51E3-D08875C62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1629C8-2F0F-B427-19B2-34438A703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C9A664-46F6-177A-9D82-1E0B50DDA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5E7AD8-4D41-54BB-732C-9FD95060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C847D5-5D66-2628-A630-28EAA747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1DAA31-9804-B440-6829-54037671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0BCF6-575B-B34D-544F-332DD01B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40467F-5833-FF01-33C8-B1A49701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C3C69-B51E-2D1A-AA2A-8B3D0D71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E29FBD-9068-7F3C-9D11-590AC0A6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4E4A39-C6EE-2F3E-604E-B50748E3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9097A2-2F68-751C-B1AC-0262B92B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9BDC7A-CD5D-888E-2409-E729D177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AEEC9-0839-F67E-9E26-967195EE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427C6-F7C0-E1C9-67DE-BBA5AC87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2C5552-DB85-D01A-2086-74A8C1808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2C27E-9AAD-8449-46ED-04124DED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3C3760-B38B-D120-7A22-545C31C7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1E2919-EEB1-F35E-CB78-4E24A02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6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DE95-4EA2-90D2-6B9A-0AAC2B9D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B9ABD5-34D0-CDF2-3829-D48DFE678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6CD87E-E51C-A1BF-4780-8CDAD6463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C5779-0571-FC7E-8B17-1C84EDEC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935265-7E5B-5D46-369E-6C860A4E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38A1E-10A4-DD74-D79C-3AC9E881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9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D2BD4-A5F1-4FAC-B02E-4505181C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1B31E-2AD7-EF74-6219-E3D1D66B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8134D-DAC2-7FAA-EDEF-DB5C6271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AF7A-364D-420A-9997-78A9F6AE2509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ADBCF1-9905-A23A-4295-ABDF06616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97288-F3BD-A8A1-F213-5E9AAAD6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76962A-7B41-0619-852C-885CE78B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499" y="307912"/>
            <a:ext cx="4137880" cy="5505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Индивидуальный предприниматель Касумов </a:t>
            </a:r>
            <a:r>
              <a:rPr lang="ru-RU" dirty="0" err="1"/>
              <a:t>А.И.о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2F18497-A587-642C-2EFB-6E06EB2EE8EA}"/>
              </a:ext>
            </a:extLst>
          </p:cNvPr>
          <p:cNvSpPr txBox="1">
            <a:spLocks/>
          </p:cNvSpPr>
          <p:nvPr/>
        </p:nvSpPr>
        <p:spPr>
          <a:xfrm>
            <a:off x="449180" y="2717350"/>
            <a:ext cx="4267199" cy="2545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документации по планировке территории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«Корректировка проекта межевания территории микрорайона 34 города Сургута в части земельных участков с условными номерами :ЗУ2.3, :ЗУ4.2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D5FBD-8B44-8BA7-1867-61D4A751E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45" y="307912"/>
            <a:ext cx="6699972" cy="5178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F25037-45B0-87F7-CD8D-97113ACA67E4}"/>
              </a:ext>
            </a:extLst>
          </p:cNvPr>
          <p:cNvSpPr txBox="1"/>
          <p:nvPr/>
        </p:nvSpPr>
        <p:spPr>
          <a:xfrm>
            <a:off x="9128759" y="5880855"/>
            <a:ext cx="263295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Подготовил: ИП Грудинский А.В.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15166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>
            <a:extLst>
              <a:ext uri="{FF2B5EF4-FFF2-40B4-BE49-F238E27FC236}">
                <a16:creationId xmlns:a16="http://schemas.microsoft.com/office/drawing/2014/main" id="{9B22F185-D7EB-AFCD-81F7-8829DBF7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10969494" cy="514662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>
            <a:normAutofit fontScale="90000"/>
          </a:bodyPr>
          <a:lstStyle/>
          <a:p>
            <a:r>
              <a:rPr lang="ru-RU" sz="2800" b="1" spc="300" dirty="0">
                <a:latin typeface="Arial Black" panose="020B0A040201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Место расположение объекта на карте города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563BA8-12DC-0CB1-0302-1BC0C4087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7" y="1219200"/>
            <a:ext cx="9811449" cy="47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03" y="242296"/>
            <a:ext cx="11596585" cy="479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– Индивидуальный предприниматель Касумов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EC60BF0-3A49-D7B9-3874-81694BB41CBA}"/>
              </a:ext>
            </a:extLst>
          </p:cNvPr>
          <p:cNvSpPr txBox="1">
            <a:spLocks/>
          </p:cNvSpPr>
          <p:nvPr/>
        </p:nvSpPr>
        <p:spPr>
          <a:xfrm>
            <a:off x="362804" y="1079292"/>
            <a:ext cx="3009984" cy="4392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E5B2D3D-6672-0706-CC15-FDAD3406C524}"/>
              </a:ext>
            </a:extLst>
          </p:cNvPr>
          <p:cNvSpPr txBox="1">
            <a:spLocks/>
          </p:cNvSpPr>
          <p:nvPr/>
        </p:nvSpPr>
        <p:spPr>
          <a:xfrm>
            <a:off x="362804" y="394695"/>
            <a:ext cx="2679808" cy="789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979FA6C-FF3D-B053-46A1-602337FEAE1D}"/>
              </a:ext>
            </a:extLst>
          </p:cNvPr>
          <p:cNvSpPr txBox="1">
            <a:spLocks/>
          </p:cNvSpPr>
          <p:nvPr/>
        </p:nvSpPr>
        <p:spPr>
          <a:xfrm>
            <a:off x="764497" y="730269"/>
            <a:ext cx="3219595" cy="45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межевания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7B0F1B8-0E92-9E8C-6782-6F6EC026BF38}"/>
              </a:ext>
            </a:extLst>
          </p:cNvPr>
          <p:cNvSpPr txBox="1">
            <a:spLocks/>
          </p:cNvSpPr>
          <p:nvPr/>
        </p:nvSpPr>
        <p:spPr>
          <a:xfrm>
            <a:off x="8379502" y="840940"/>
            <a:ext cx="3048000" cy="34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Образуемые ЗУ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9748B65-68DF-7EC1-111D-D78349639B50}"/>
              </a:ext>
            </a:extLst>
          </p:cNvPr>
          <p:cNvSpPr txBox="1">
            <a:spLocks/>
          </p:cNvSpPr>
          <p:nvPr/>
        </p:nvSpPr>
        <p:spPr>
          <a:xfrm>
            <a:off x="3984093" y="4070788"/>
            <a:ext cx="4065187" cy="1445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112018A7-F727-FEA9-9F1A-A7FAF521CB5A}"/>
              </a:ext>
            </a:extLst>
          </p:cNvPr>
          <p:cNvSpPr txBox="1">
            <a:spLocks/>
          </p:cNvSpPr>
          <p:nvPr/>
        </p:nvSpPr>
        <p:spPr>
          <a:xfrm>
            <a:off x="4092065" y="5432333"/>
            <a:ext cx="7487837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4F81D41B-8710-495D-97B9-2150F35FC04E}"/>
              </a:ext>
            </a:extLst>
          </p:cNvPr>
          <p:cNvSpPr txBox="1">
            <a:spLocks/>
          </p:cNvSpPr>
          <p:nvPr/>
        </p:nvSpPr>
        <p:spPr>
          <a:xfrm>
            <a:off x="623612" y="5245095"/>
            <a:ext cx="10956290" cy="83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корректировки: изменение границ земельного участка под объектом капитального строительства «торговый центр «Рубин»»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86:10:0101195:1674, фактической площадью 0,3812 га). В результате перераспределения с муниципальными землями, проектная площадь участка (ЗУ4.2) составит 0,4443 га.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9592AE8E-A30B-E29D-A034-2CF735F0F81B}"/>
              </a:ext>
            </a:extLst>
          </p:cNvPr>
          <p:cNvSpPr txBox="1">
            <a:spLocks/>
          </p:cNvSpPr>
          <p:nvPr/>
        </p:nvSpPr>
        <p:spPr>
          <a:xfrm>
            <a:off x="776012" y="6276096"/>
            <a:ext cx="10956290" cy="33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вынести данное заявление на публичные слушания. 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согласован с уполномоченными органами. Оснований для отказа в предоставлении муниципальной услуги, нет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A5BE4B-414D-D6A0-83EB-6AB27115A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7" y="1070919"/>
            <a:ext cx="6751320" cy="42291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F9EBAE-537A-76D4-7CBB-53235530C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219509"/>
            <a:ext cx="2880360" cy="1965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0A7888-6A22-0ECA-38C5-97CE63A34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88" y="3325542"/>
            <a:ext cx="297942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4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124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Times New Roman</vt:lpstr>
      <vt:lpstr>Wingdings 3</vt:lpstr>
      <vt:lpstr>Тема Office</vt:lpstr>
      <vt:lpstr>Презентация PowerPoint</vt:lpstr>
      <vt:lpstr>Место расположение объекта на карте города</vt:lpstr>
      <vt:lpstr>Заявитель – Индивидуальный предприниматель Касумов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ООО ЛАТ</dc:creator>
  <cp:lastModifiedBy>Антон Грудинский</cp:lastModifiedBy>
  <cp:revision>16</cp:revision>
  <dcterms:created xsi:type="dcterms:W3CDTF">2023-01-28T07:49:16Z</dcterms:created>
  <dcterms:modified xsi:type="dcterms:W3CDTF">2023-07-25T15:59:35Z</dcterms:modified>
</cp:coreProperties>
</file>