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8" r:id="rId1"/>
    <p:sldMasterId id="2147484130" r:id="rId2"/>
  </p:sldMasterIdLst>
  <p:notesMasterIdLst>
    <p:notesMasterId r:id="rId5"/>
  </p:notesMasterIdLst>
  <p:sldIdLst>
    <p:sldId id="258" r:id="rId3"/>
    <p:sldId id="257" r:id="rId4"/>
  </p:sldIdLst>
  <p:sldSz cx="10383838" cy="7254875"/>
  <p:notesSz cx="9926638" cy="67976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userDrawn="1">
          <p15:clr>
            <a:srgbClr val="A4A3A4"/>
          </p15:clr>
        </p15:guide>
        <p15:guide id="3" orient="horz" pos="228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4CCE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088" autoAdjust="0"/>
    <p:restoredTop sz="94872" autoAdjust="0"/>
  </p:normalViewPr>
  <p:slideViewPr>
    <p:cSldViewPr>
      <p:cViewPr varScale="1">
        <p:scale>
          <a:sx n="61" d="100"/>
          <a:sy n="61" d="100"/>
        </p:scale>
        <p:origin x="1340" y="56"/>
      </p:cViewPr>
      <p:guideLst>
        <p:guide/>
        <p:guide orient="horz" pos="228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623372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19888B-E702-4C20-AEF4-F3DB5C09EDFD}" type="datetimeFigureOut">
              <a:rPr lang="ru-RU" smtClean="0"/>
              <a:t>05.05.2023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138488" y="509588"/>
            <a:ext cx="3649662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92664" y="3228896"/>
            <a:ext cx="7941310" cy="305895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6456218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623372" y="6456218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63ED2C-2450-4A66-8ACA-7B6F28EC9613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123778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3ED2C-2450-4A66-8ACA-7B6F28EC9613}" type="slidenum">
              <a:rPr lang="ru-RU" smtClean="0"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196331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3ED2C-2450-4A66-8ACA-7B6F28EC9613}" type="slidenum">
              <a:rPr lang="ru-RU" smtClean="0"/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196331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7980" y="1189607"/>
            <a:ext cx="7787879" cy="2525771"/>
          </a:xfrm>
        </p:spPr>
        <p:txBody>
          <a:bodyPr anchor="b">
            <a:normAutofit/>
          </a:bodyPr>
          <a:lstStyle>
            <a:lvl1pPr algn="ctr">
              <a:defRPr sz="511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7980" y="3810489"/>
            <a:ext cx="7787879" cy="1751582"/>
          </a:xfrm>
        </p:spPr>
        <p:txBody>
          <a:bodyPr>
            <a:normAutofit/>
          </a:bodyPr>
          <a:lstStyle>
            <a:lvl1pPr marL="0" indent="0" algn="ctr">
              <a:buNone/>
              <a:defRPr sz="2044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89397" indent="0" algn="ctr">
              <a:buNone/>
              <a:defRPr sz="2385"/>
            </a:lvl2pPr>
            <a:lvl3pPr marL="778794" indent="0" algn="ctr">
              <a:buNone/>
              <a:defRPr sz="2044"/>
            </a:lvl3pPr>
            <a:lvl4pPr marL="1168192" indent="0" algn="ctr">
              <a:buNone/>
              <a:defRPr sz="1703"/>
            </a:lvl4pPr>
            <a:lvl5pPr marL="1557589" indent="0" algn="ctr">
              <a:buNone/>
              <a:defRPr sz="1703"/>
            </a:lvl5pPr>
            <a:lvl6pPr marL="1946986" indent="0" algn="ctr">
              <a:buNone/>
              <a:defRPr sz="1703"/>
            </a:lvl6pPr>
            <a:lvl7pPr marL="2336383" indent="0" algn="ctr">
              <a:buNone/>
              <a:defRPr sz="1703"/>
            </a:lvl7pPr>
            <a:lvl8pPr marL="2725781" indent="0" algn="ctr">
              <a:buNone/>
              <a:defRPr sz="1703"/>
            </a:lvl8pPr>
            <a:lvl9pPr marL="3115178" indent="0" algn="ctr">
              <a:buNone/>
              <a:defRPr sz="1703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60E98-BE9F-4658-A26A-3B246C9F3E7B}" type="datetimeFigureOut">
              <a:rPr lang="ru-RU" smtClean="0"/>
              <a:t>05.05.2023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E8A8C-FBF8-4DF4-A8E8-FEC020C91AFD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233199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60E98-BE9F-4658-A26A-3B246C9F3E7B}" type="datetimeFigureOut">
              <a:rPr lang="ru-RU" smtClean="0"/>
              <a:t>05.05.2023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E8A8C-FBF8-4DF4-A8E8-FEC020C91AFD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755234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30934" y="381216"/>
            <a:ext cx="2239015" cy="614817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13889" y="381217"/>
            <a:ext cx="6587247" cy="614817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60E98-BE9F-4658-A26A-3B246C9F3E7B}" type="datetimeFigureOut">
              <a:rPr lang="ru-RU" smtClean="0"/>
              <a:t>05.05.2023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E8A8C-FBF8-4DF4-A8E8-FEC020C91AFD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397729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51693" y="2524866"/>
            <a:ext cx="7880452" cy="174117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703">
                <a:solidFill>
                  <a:srgbClr val="262626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95478" y="4604427"/>
            <a:ext cx="5792884" cy="1311647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1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83672" indent="0" algn="ctr">
              <a:buNone/>
              <a:defRPr sz="2010"/>
            </a:lvl2pPr>
            <a:lvl3pPr marL="967344" indent="0" algn="ctr">
              <a:buNone/>
              <a:defRPr sz="1904"/>
            </a:lvl3pPr>
            <a:lvl4pPr marL="1451016" indent="0" algn="ctr">
              <a:buNone/>
              <a:defRPr sz="1693"/>
            </a:lvl4pPr>
            <a:lvl5pPr marL="1934688" indent="0" algn="ctr">
              <a:buNone/>
              <a:defRPr sz="1693"/>
            </a:lvl5pPr>
            <a:lvl6pPr marL="2418359" indent="0" algn="ctr">
              <a:buNone/>
              <a:defRPr sz="1693"/>
            </a:lvl6pPr>
            <a:lvl7pPr marL="2902031" indent="0" algn="ctr">
              <a:buNone/>
              <a:defRPr sz="1693"/>
            </a:lvl7pPr>
            <a:lvl8pPr marL="3385703" indent="0" algn="ctr">
              <a:buNone/>
              <a:defRPr sz="1693"/>
            </a:lvl8pPr>
            <a:lvl9pPr marL="3869375" indent="0" algn="ctr">
              <a:buNone/>
              <a:defRPr sz="1693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60E98-BE9F-4658-A26A-3B246C9F3E7B}" type="datetimeFigureOut">
              <a:rPr lang="ru-RU" smtClean="0"/>
              <a:t>05.05.2023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E8A8C-FBF8-4DF4-A8E8-FEC020C91AFD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999589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60E98-BE9F-4658-A26A-3B246C9F3E7B}" type="datetimeFigureOut">
              <a:rPr lang="ru-RU" smtClean="0"/>
              <a:t>05.05.2023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E8A8C-FBF8-4DF4-A8E8-FEC020C91AFD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596383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6444" y="2524866"/>
            <a:ext cx="7881333" cy="174117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703">
                <a:solidFill>
                  <a:srgbClr val="262626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95478" y="4604344"/>
            <a:ext cx="5792884" cy="1338293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10">
                <a:solidFill>
                  <a:schemeClr val="tx1"/>
                </a:solidFill>
              </a:defRPr>
            </a:lvl1pPr>
            <a:lvl2pPr marL="483672" indent="0">
              <a:buNone/>
              <a:defRPr sz="2010">
                <a:solidFill>
                  <a:schemeClr val="tx1">
                    <a:tint val="75000"/>
                  </a:schemeClr>
                </a:solidFill>
              </a:defRPr>
            </a:lvl2pPr>
            <a:lvl3pPr marL="967344" indent="0">
              <a:buNone/>
              <a:defRPr sz="1904">
                <a:solidFill>
                  <a:schemeClr val="tx1">
                    <a:tint val="75000"/>
                  </a:schemeClr>
                </a:solidFill>
              </a:defRPr>
            </a:lvl3pPr>
            <a:lvl4pPr marL="1451016" indent="0">
              <a:buNone/>
              <a:defRPr sz="1693">
                <a:solidFill>
                  <a:schemeClr val="tx1">
                    <a:tint val="75000"/>
                  </a:schemeClr>
                </a:solidFill>
              </a:defRPr>
            </a:lvl4pPr>
            <a:lvl5pPr marL="1934688" indent="0">
              <a:buNone/>
              <a:defRPr sz="1693">
                <a:solidFill>
                  <a:schemeClr val="tx1">
                    <a:tint val="75000"/>
                  </a:schemeClr>
                </a:solidFill>
              </a:defRPr>
            </a:lvl5pPr>
            <a:lvl6pPr marL="2418359" indent="0">
              <a:buNone/>
              <a:defRPr sz="1693">
                <a:solidFill>
                  <a:schemeClr val="tx1">
                    <a:tint val="75000"/>
                  </a:schemeClr>
                </a:solidFill>
              </a:defRPr>
            </a:lvl6pPr>
            <a:lvl7pPr marL="2902031" indent="0">
              <a:buNone/>
              <a:defRPr sz="1693">
                <a:solidFill>
                  <a:schemeClr val="tx1">
                    <a:tint val="75000"/>
                  </a:schemeClr>
                </a:solidFill>
              </a:defRPr>
            </a:lvl7pPr>
            <a:lvl8pPr marL="3385703" indent="0">
              <a:buNone/>
              <a:defRPr sz="1693">
                <a:solidFill>
                  <a:schemeClr val="tx1">
                    <a:tint val="75000"/>
                  </a:schemeClr>
                </a:solidFill>
              </a:defRPr>
            </a:lvl8pPr>
            <a:lvl9pPr marL="3869375" indent="0">
              <a:buNone/>
              <a:defRPr sz="169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60E98-BE9F-4658-A26A-3B246C9F3E7B}" type="datetimeFigureOut">
              <a:rPr lang="ru-RU" smtClean="0"/>
              <a:t>05.05.2023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E8A8C-FBF8-4DF4-A8E8-FEC020C91AFD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38063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1693" y="2790709"/>
            <a:ext cx="3733847" cy="328149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98298" y="2790709"/>
            <a:ext cx="3736678" cy="328149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60E98-BE9F-4658-A26A-3B246C9F3E7B}" type="datetimeFigureOut">
              <a:rPr lang="ru-RU" smtClean="0"/>
              <a:t>05.05.2023</a:t>
            </a:fld>
            <a:endParaRPr lang="ru-RU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E8A8C-FBF8-4DF4-A8E8-FEC020C91AFD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3115847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92" y="2447314"/>
            <a:ext cx="3733848" cy="744833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2010" b="0" cap="all" spc="106" baseline="0">
                <a:solidFill>
                  <a:schemeClr val="tx2"/>
                </a:solidFill>
              </a:defRPr>
            </a:lvl1pPr>
            <a:lvl2pPr marL="483672" indent="0">
              <a:buNone/>
              <a:defRPr sz="2010" b="1"/>
            </a:lvl2pPr>
            <a:lvl3pPr marL="967344" indent="0">
              <a:buNone/>
              <a:defRPr sz="1904" b="1"/>
            </a:lvl3pPr>
            <a:lvl4pPr marL="1451016" indent="0">
              <a:buNone/>
              <a:defRPr sz="1693" b="1"/>
            </a:lvl4pPr>
            <a:lvl5pPr marL="1934688" indent="0">
              <a:buNone/>
              <a:defRPr sz="1693" b="1"/>
            </a:lvl5pPr>
            <a:lvl6pPr marL="2418359" indent="0">
              <a:buNone/>
              <a:defRPr sz="1693" b="1"/>
            </a:lvl6pPr>
            <a:lvl7pPr marL="2902031" indent="0">
              <a:buNone/>
              <a:defRPr sz="1693" b="1"/>
            </a:lvl7pPr>
            <a:lvl8pPr marL="3385703" indent="0">
              <a:buNone/>
              <a:defRPr sz="1693" b="1"/>
            </a:lvl8pPr>
            <a:lvl9pPr marL="3869375" indent="0">
              <a:buNone/>
              <a:defRPr sz="1693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1692" y="3325151"/>
            <a:ext cx="3733848" cy="274705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98298" y="3325151"/>
            <a:ext cx="3736678" cy="2747052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98298" y="2447314"/>
            <a:ext cx="3736678" cy="744833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2010" b="0" cap="all" spc="106" baseline="0">
                <a:solidFill>
                  <a:schemeClr val="tx2"/>
                </a:solidFill>
              </a:defRPr>
            </a:lvl1pPr>
            <a:lvl2pPr marL="483672" indent="0">
              <a:buNone/>
              <a:defRPr sz="2010" b="1"/>
            </a:lvl2pPr>
            <a:lvl3pPr marL="967344" indent="0">
              <a:buNone/>
              <a:defRPr sz="1904" b="1"/>
            </a:lvl3pPr>
            <a:lvl4pPr marL="1451016" indent="0">
              <a:buNone/>
              <a:defRPr sz="1693" b="1"/>
            </a:lvl4pPr>
            <a:lvl5pPr marL="1934688" indent="0">
              <a:buNone/>
              <a:defRPr sz="1693" b="1"/>
            </a:lvl5pPr>
            <a:lvl6pPr marL="2418359" indent="0">
              <a:buNone/>
              <a:defRPr sz="1693" b="1"/>
            </a:lvl6pPr>
            <a:lvl7pPr marL="2902031" indent="0">
              <a:buNone/>
              <a:defRPr sz="1693" b="1"/>
            </a:lvl7pPr>
            <a:lvl8pPr marL="3385703" indent="0">
              <a:buNone/>
              <a:defRPr sz="1693" b="1"/>
            </a:lvl8pPr>
            <a:lvl9pPr marL="3869375" indent="0">
              <a:buNone/>
              <a:defRPr sz="1693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60E98-BE9F-4658-A26A-3B246C9F3E7B}" type="datetimeFigureOut">
              <a:rPr lang="ru-RU" smtClean="0"/>
              <a:t>05.05.2023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E8A8C-FBF8-4DF4-A8E8-FEC020C91AFD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2183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60E98-BE9F-4658-A26A-3B246C9F3E7B}" type="datetimeFigureOut">
              <a:rPr lang="ru-RU" smtClean="0"/>
              <a:t>05.05.2023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E8A8C-FBF8-4DF4-A8E8-FEC020C91AFD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8468290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60E98-BE9F-4658-A26A-3B246C9F3E7B}" type="datetimeFigureOut">
              <a:rPr lang="ru-RU" smtClean="0"/>
              <a:t>05.05.2023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E8A8C-FBF8-4DF4-A8E8-FEC020C91AFD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9238236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5191919" y="0"/>
            <a:ext cx="5191919" cy="72548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576" y="2373681"/>
            <a:ext cx="3736767" cy="1207556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22">
                <a:solidFill>
                  <a:srgbClr val="262626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37071" y="851239"/>
            <a:ext cx="4101616" cy="5552398"/>
          </a:xfrm>
        </p:spPr>
        <p:txBody>
          <a:bodyPr>
            <a:normAutofit/>
          </a:bodyPr>
          <a:lstStyle>
            <a:lvl1pPr>
              <a:defRPr sz="2010">
                <a:solidFill>
                  <a:schemeClr val="tx1"/>
                </a:solidFill>
              </a:defRPr>
            </a:lvl1pPr>
            <a:lvl2pPr>
              <a:defRPr sz="1693">
                <a:solidFill>
                  <a:schemeClr val="tx1"/>
                </a:solidFill>
              </a:defRPr>
            </a:lvl2pPr>
            <a:lvl3pPr>
              <a:defRPr sz="1693">
                <a:solidFill>
                  <a:schemeClr val="tx1"/>
                </a:solidFill>
              </a:defRPr>
            </a:lvl3pPr>
            <a:lvl4pPr>
              <a:defRPr sz="1693">
                <a:solidFill>
                  <a:schemeClr val="tx1"/>
                </a:solidFill>
              </a:defRPr>
            </a:lvl4pPr>
            <a:lvl5pPr>
              <a:defRPr sz="1693">
                <a:solidFill>
                  <a:schemeClr val="tx1"/>
                </a:solidFill>
              </a:defRPr>
            </a:lvl5pPr>
            <a:lvl6pPr>
              <a:defRPr sz="1693"/>
            </a:lvl6pPr>
            <a:lvl7pPr>
              <a:defRPr sz="1693"/>
            </a:lvl7pPr>
            <a:lvl8pPr>
              <a:defRPr sz="1693"/>
            </a:lvl8pPr>
            <a:lvl9pPr>
              <a:defRPr sz="1693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79975" y="3755353"/>
            <a:ext cx="3231970" cy="232100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87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83672" indent="0">
              <a:buNone/>
              <a:defRPr sz="1481"/>
            </a:lvl2pPr>
            <a:lvl3pPr marL="967344" indent="0">
              <a:buNone/>
              <a:defRPr sz="1269"/>
            </a:lvl3pPr>
            <a:lvl4pPr marL="1451016" indent="0">
              <a:buNone/>
              <a:defRPr sz="1058"/>
            </a:lvl4pPr>
            <a:lvl5pPr marL="1934688" indent="0">
              <a:buNone/>
              <a:defRPr sz="1058"/>
            </a:lvl5pPr>
            <a:lvl6pPr marL="2418359" indent="0">
              <a:buNone/>
              <a:defRPr sz="1058"/>
            </a:lvl6pPr>
            <a:lvl7pPr marL="2902031" indent="0">
              <a:buNone/>
              <a:defRPr sz="1058"/>
            </a:lvl7pPr>
            <a:lvl8pPr marL="3385703" indent="0">
              <a:buNone/>
              <a:defRPr sz="1058"/>
            </a:lvl8pPr>
            <a:lvl9pPr marL="3869375" indent="0">
              <a:buNone/>
              <a:defRPr sz="1058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60E98-BE9F-4658-A26A-3B246C9F3E7B}" type="datetimeFigureOut">
              <a:rPr lang="ru-RU" smtClean="0"/>
              <a:t>05.05.2023</a:t>
            </a:fld>
            <a:endParaRPr lang="ru-RU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727576" y="6597100"/>
            <a:ext cx="4322509" cy="338561"/>
          </a:xfrm>
        </p:spPr>
        <p:txBody>
          <a:bodyPr>
            <a:normAutofit/>
          </a:bodyPr>
          <a:lstStyle>
            <a:lvl1pPr>
              <a:defRPr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E8A8C-FBF8-4DF4-A8E8-FEC020C91AFD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917699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60E98-BE9F-4658-A26A-3B246C9F3E7B}" type="datetimeFigureOut">
              <a:rPr lang="ru-RU" smtClean="0"/>
              <a:t>05.05.2023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E8A8C-FBF8-4DF4-A8E8-FEC020C91AFD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7840930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6869" y="2373679"/>
            <a:ext cx="3738182" cy="1209146"/>
          </a:xfrm>
          <a:solidFill>
            <a:srgbClr val="FFFFFF"/>
          </a:solidFill>
          <a:ln>
            <a:solidFill>
              <a:srgbClr val="262626"/>
            </a:solidFill>
          </a:ln>
        </p:spPr>
        <p:txBody>
          <a:bodyPr anchor="ctr" anchorCtr="1">
            <a:noAutofit/>
          </a:bodyPr>
          <a:lstStyle>
            <a:lvl1pPr>
              <a:defRPr sz="2222">
                <a:solidFill>
                  <a:srgbClr val="262626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91920" y="0"/>
            <a:ext cx="5197112" cy="7254875"/>
          </a:xfrm>
          <a:solidFill>
            <a:schemeClr val="bg1"/>
          </a:solidFill>
        </p:spPr>
        <p:txBody>
          <a:bodyPr anchor="t"/>
          <a:lstStyle>
            <a:lvl1pPr marL="0" indent="0">
              <a:buNone/>
              <a:defRPr sz="3385">
                <a:solidFill>
                  <a:schemeClr val="tx1"/>
                </a:solidFill>
              </a:defRPr>
            </a:lvl1pPr>
            <a:lvl2pPr marL="483672" indent="0">
              <a:buNone/>
              <a:defRPr sz="2962"/>
            </a:lvl2pPr>
            <a:lvl3pPr marL="967344" indent="0">
              <a:buNone/>
              <a:defRPr sz="2539"/>
            </a:lvl3pPr>
            <a:lvl4pPr marL="1451016" indent="0">
              <a:buNone/>
              <a:defRPr sz="2116"/>
            </a:lvl4pPr>
            <a:lvl5pPr marL="1934688" indent="0">
              <a:buNone/>
              <a:defRPr sz="2116"/>
            </a:lvl5pPr>
            <a:lvl6pPr marL="2418359" indent="0">
              <a:buNone/>
              <a:defRPr sz="2116"/>
            </a:lvl6pPr>
            <a:lvl7pPr marL="2902031" indent="0">
              <a:buNone/>
              <a:defRPr sz="2116"/>
            </a:lvl7pPr>
            <a:lvl8pPr marL="3385703" indent="0">
              <a:buNone/>
              <a:defRPr sz="2116"/>
            </a:lvl8pPr>
            <a:lvl9pPr marL="3869375" indent="0">
              <a:buNone/>
              <a:defRPr sz="2116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79975" y="3755355"/>
            <a:ext cx="3231970" cy="232100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87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83672" indent="0">
              <a:buNone/>
              <a:defRPr sz="1481"/>
            </a:lvl2pPr>
            <a:lvl3pPr marL="967344" indent="0">
              <a:buNone/>
              <a:defRPr sz="1269"/>
            </a:lvl3pPr>
            <a:lvl4pPr marL="1451016" indent="0">
              <a:buNone/>
              <a:defRPr sz="1058"/>
            </a:lvl4pPr>
            <a:lvl5pPr marL="1934688" indent="0">
              <a:buNone/>
              <a:defRPr sz="1058"/>
            </a:lvl5pPr>
            <a:lvl6pPr marL="2418359" indent="0">
              <a:buNone/>
              <a:defRPr sz="1058"/>
            </a:lvl6pPr>
            <a:lvl7pPr marL="2902031" indent="0">
              <a:buNone/>
              <a:defRPr sz="1058"/>
            </a:lvl7pPr>
            <a:lvl8pPr marL="3385703" indent="0">
              <a:buNone/>
              <a:defRPr sz="1058"/>
            </a:lvl8pPr>
            <a:lvl9pPr marL="3869375" indent="0">
              <a:buNone/>
              <a:defRPr sz="1058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AE860E98-BE9F-4658-A26A-3B246C9F3E7B}" type="datetimeFigureOut">
              <a:rPr lang="ru-RU" smtClean="0"/>
              <a:t>05.05.2023</a:t>
            </a:fld>
            <a:endParaRPr lang="ru-RU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726868" y="6597100"/>
            <a:ext cx="4319677" cy="338561"/>
          </a:xfrm>
        </p:spPr>
        <p:txBody>
          <a:bodyPr>
            <a:normAutofit/>
          </a:bodyPr>
          <a:lstStyle>
            <a:lvl1pPr>
              <a:defRPr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E8A8C-FBF8-4DF4-A8E8-FEC020C91AFD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7436868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60E98-BE9F-4658-A26A-3B246C9F3E7B}" type="datetimeFigureOut">
              <a:rPr lang="ru-RU" smtClean="0"/>
              <a:t>05.05.2023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E8A8C-FBF8-4DF4-A8E8-FEC020C91AFD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3942148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3" y="991500"/>
            <a:ext cx="1196874" cy="5271876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823810" y="991500"/>
            <a:ext cx="5355642" cy="5271876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60E98-BE9F-4658-A26A-3B246C9F3E7B}" type="datetimeFigureOut">
              <a:rPr lang="ru-RU" smtClean="0"/>
              <a:t>05.05.2023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E8A8C-FBF8-4DF4-A8E8-FEC020C91AFD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384754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481" y="1811522"/>
            <a:ext cx="8956060" cy="3016208"/>
          </a:xfrm>
        </p:spPr>
        <p:txBody>
          <a:bodyPr anchor="b">
            <a:normAutofit/>
          </a:bodyPr>
          <a:lstStyle>
            <a:lvl1pPr>
              <a:defRPr sz="511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8481" y="4816096"/>
            <a:ext cx="8956060" cy="1587003"/>
          </a:xfrm>
        </p:spPr>
        <p:txBody>
          <a:bodyPr anchor="t">
            <a:normAutofit/>
          </a:bodyPr>
          <a:lstStyle>
            <a:lvl1pPr marL="0" indent="0">
              <a:buNone/>
              <a:defRPr sz="2044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89397" indent="0">
              <a:buNone/>
              <a:defRPr sz="1533">
                <a:solidFill>
                  <a:schemeClr val="tx1">
                    <a:tint val="75000"/>
                  </a:schemeClr>
                </a:solidFill>
              </a:defRPr>
            </a:lvl2pPr>
            <a:lvl3pPr marL="778794" indent="0">
              <a:buNone/>
              <a:defRPr sz="1363">
                <a:solidFill>
                  <a:schemeClr val="tx1">
                    <a:tint val="75000"/>
                  </a:schemeClr>
                </a:solidFill>
              </a:defRPr>
            </a:lvl3pPr>
            <a:lvl4pPr marL="1168192" indent="0">
              <a:buNone/>
              <a:defRPr sz="1192">
                <a:solidFill>
                  <a:schemeClr val="tx1">
                    <a:tint val="75000"/>
                  </a:schemeClr>
                </a:solidFill>
              </a:defRPr>
            </a:lvl4pPr>
            <a:lvl5pPr marL="1557589" indent="0">
              <a:buNone/>
              <a:defRPr sz="1192">
                <a:solidFill>
                  <a:schemeClr val="tx1">
                    <a:tint val="75000"/>
                  </a:schemeClr>
                </a:solidFill>
              </a:defRPr>
            </a:lvl5pPr>
            <a:lvl6pPr marL="1946986" indent="0">
              <a:buNone/>
              <a:defRPr sz="1192">
                <a:solidFill>
                  <a:schemeClr val="tx1">
                    <a:tint val="75000"/>
                  </a:schemeClr>
                </a:solidFill>
              </a:defRPr>
            </a:lvl6pPr>
            <a:lvl7pPr marL="2336383" indent="0">
              <a:buNone/>
              <a:defRPr sz="1192">
                <a:solidFill>
                  <a:schemeClr val="tx1">
                    <a:tint val="75000"/>
                  </a:schemeClr>
                </a:solidFill>
              </a:defRPr>
            </a:lvl7pPr>
            <a:lvl8pPr marL="2725781" indent="0">
              <a:buNone/>
              <a:defRPr sz="1192">
                <a:solidFill>
                  <a:schemeClr val="tx1">
                    <a:tint val="75000"/>
                  </a:schemeClr>
                </a:solidFill>
              </a:defRPr>
            </a:lvl8pPr>
            <a:lvl9pPr marL="3115178" indent="0">
              <a:buNone/>
              <a:defRPr sz="119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60E98-BE9F-4658-A26A-3B246C9F3E7B}" type="datetimeFigureOut">
              <a:rPr lang="ru-RU" smtClean="0"/>
              <a:t>05.05.2023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E8A8C-FBF8-4DF4-A8E8-FEC020C91AFD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32614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19789" y="1934634"/>
            <a:ext cx="4413131" cy="460315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56818" y="1934634"/>
            <a:ext cx="4413131" cy="460315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60E98-BE9F-4658-A26A-3B246C9F3E7B}" type="datetimeFigureOut">
              <a:rPr lang="ru-RU" smtClean="0"/>
              <a:t>05.05.2023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E8A8C-FBF8-4DF4-A8E8-FEC020C91AFD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090573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9789" y="1779180"/>
            <a:ext cx="4391498" cy="873483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44" b="1"/>
            </a:lvl1pPr>
            <a:lvl2pPr marL="389397" indent="0">
              <a:buNone/>
              <a:defRPr sz="1703" b="1"/>
            </a:lvl2pPr>
            <a:lvl3pPr marL="778794" indent="0">
              <a:buNone/>
              <a:defRPr sz="1533" b="1"/>
            </a:lvl3pPr>
            <a:lvl4pPr marL="1168192" indent="0">
              <a:buNone/>
              <a:defRPr sz="1363" b="1"/>
            </a:lvl4pPr>
            <a:lvl5pPr marL="1557589" indent="0">
              <a:buNone/>
              <a:defRPr sz="1363" b="1"/>
            </a:lvl5pPr>
            <a:lvl6pPr marL="1946986" indent="0">
              <a:buNone/>
              <a:defRPr sz="1363" b="1"/>
            </a:lvl6pPr>
            <a:lvl7pPr marL="2336383" indent="0">
              <a:buNone/>
              <a:defRPr sz="1363" b="1"/>
            </a:lvl7pPr>
            <a:lvl8pPr marL="2725781" indent="0">
              <a:buNone/>
              <a:defRPr sz="1363" b="1"/>
            </a:lvl8pPr>
            <a:lvl9pPr marL="3115178" indent="0">
              <a:buNone/>
              <a:defRPr sz="1363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789" y="2652664"/>
            <a:ext cx="4391498" cy="389351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56818" y="1779181"/>
            <a:ext cx="4413132" cy="873481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044" b="1"/>
            </a:lvl1pPr>
            <a:lvl2pPr marL="389397" indent="0">
              <a:buNone/>
              <a:defRPr sz="1703" b="1"/>
            </a:lvl2pPr>
            <a:lvl3pPr marL="778794" indent="0">
              <a:buNone/>
              <a:defRPr sz="1533" b="1"/>
            </a:lvl3pPr>
            <a:lvl4pPr marL="1168192" indent="0">
              <a:buNone/>
              <a:defRPr sz="1363" b="1"/>
            </a:lvl4pPr>
            <a:lvl5pPr marL="1557589" indent="0">
              <a:buNone/>
              <a:defRPr sz="1363" b="1"/>
            </a:lvl5pPr>
            <a:lvl6pPr marL="1946986" indent="0">
              <a:buNone/>
              <a:defRPr sz="1363" b="1"/>
            </a:lvl6pPr>
            <a:lvl7pPr marL="2336383" indent="0">
              <a:buNone/>
              <a:defRPr sz="1363" b="1"/>
            </a:lvl7pPr>
            <a:lvl8pPr marL="2725781" indent="0">
              <a:buNone/>
              <a:defRPr sz="1363" b="1"/>
            </a:lvl8pPr>
            <a:lvl9pPr marL="3115178" indent="0">
              <a:buNone/>
              <a:defRPr sz="1363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256818" y="2652664"/>
            <a:ext cx="4413132" cy="389351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60E98-BE9F-4658-A26A-3B246C9F3E7B}" type="datetimeFigureOut">
              <a:rPr lang="ru-RU" smtClean="0"/>
              <a:t>05.05.2023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E8A8C-FBF8-4DF4-A8E8-FEC020C91AFD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9134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60E98-BE9F-4658-A26A-3B246C9F3E7B}" type="datetimeFigureOut">
              <a:rPr lang="ru-RU" smtClean="0"/>
              <a:t>05.05.2023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E8A8C-FBF8-4DF4-A8E8-FEC020C91AFD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2502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60E98-BE9F-4658-A26A-3B246C9F3E7B}" type="datetimeFigureOut">
              <a:rPr lang="ru-RU" smtClean="0"/>
              <a:t>05.05.2023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E8A8C-FBF8-4DF4-A8E8-FEC020C91AFD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233152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6485" y="483659"/>
            <a:ext cx="3348788" cy="1692801"/>
          </a:xfrm>
        </p:spPr>
        <p:txBody>
          <a:bodyPr anchor="b">
            <a:normAutofit/>
          </a:bodyPr>
          <a:lstStyle>
            <a:lvl1pPr>
              <a:defRPr sz="2725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13131" y="1047927"/>
            <a:ext cx="5256818" cy="5159022"/>
          </a:xfrm>
        </p:spPr>
        <p:txBody>
          <a:bodyPr/>
          <a:lstStyle>
            <a:lvl1pPr>
              <a:defRPr sz="2725"/>
            </a:lvl1pPr>
            <a:lvl2pPr>
              <a:defRPr sz="2385"/>
            </a:lvl2pPr>
            <a:lvl3pPr>
              <a:defRPr sz="2044"/>
            </a:lvl3pPr>
            <a:lvl4pPr>
              <a:defRPr sz="1703"/>
            </a:lvl4pPr>
            <a:lvl5pPr>
              <a:defRPr sz="1703"/>
            </a:lvl5pPr>
            <a:lvl6pPr>
              <a:defRPr sz="1703"/>
            </a:lvl6pPr>
            <a:lvl7pPr>
              <a:defRPr sz="1703"/>
            </a:lvl7pPr>
            <a:lvl8pPr>
              <a:defRPr sz="1703"/>
            </a:lvl8pPr>
            <a:lvl9pPr>
              <a:defRPr sz="1703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485" y="2176462"/>
            <a:ext cx="3348788" cy="4030487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363"/>
            </a:lvl1pPr>
            <a:lvl2pPr marL="389397" indent="0">
              <a:buNone/>
              <a:defRPr sz="1022"/>
            </a:lvl2pPr>
            <a:lvl3pPr marL="778794" indent="0">
              <a:buNone/>
              <a:defRPr sz="852"/>
            </a:lvl3pPr>
            <a:lvl4pPr marL="1168192" indent="0">
              <a:buNone/>
              <a:defRPr sz="767"/>
            </a:lvl4pPr>
            <a:lvl5pPr marL="1557589" indent="0">
              <a:buNone/>
              <a:defRPr sz="767"/>
            </a:lvl5pPr>
            <a:lvl6pPr marL="1946986" indent="0">
              <a:buNone/>
              <a:defRPr sz="767"/>
            </a:lvl6pPr>
            <a:lvl7pPr marL="2336383" indent="0">
              <a:buNone/>
              <a:defRPr sz="767"/>
            </a:lvl7pPr>
            <a:lvl8pPr marL="2725781" indent="0">
              <a:buNone/>
              <a:defRPr sz="767"/>
            </a:lvl8pPr>
            <a:lvl9pPr marL="3115178" indent="0">
              <a:buNone/>
              <a:defRPr sz="767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60E98-BE9F-4658-A26A-3B246C9F3E7B}" type="datetimeFigureOut">
              <a:rPr lang="ru-RU" smtClean="0"/>
              <a:t>05.05.2023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E8A8C-FBF8-4DF4-A8E8-FEC020C91AFD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75561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6485" y="483658"/>
            <a:ext cx="3348788" cy="1692804"/>
          </a:xfrm>
        </p:spPr>
        <p:txBody>
          <a:bodyPr anchor="b">
            <a:normAutofit/>
          </a:bodyPr>
          <a:lstStyle>
            <a:lvl1pPr>
              <a:defRPr sz="2725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13131" y="1047927"/>
            <a:ext cx="5256818" cy="5159022"/>
          </a:xfrm>
        </p:spPr>
        <p:txBody>
          <a:bodyPr/>
          <a:lstStyle>
            <a:lvl1pPr marL="0" indent="0">
              <a:buNone/>
              <a:defRPr sz="2725"/>
            </a:lvl1pPr>
            <a:lvl2pPr marL="389397" indent="0">
              <a:buNone/>
              <a:defRPr sz="2385"/>
            </a:lvl2pPr>
            <a:lvl3pPr marL="778794" indent="0">
              <a:buNone/>
              <a:defRPr sz="2044"/>
            </a:lvl3pPr>
            <a:lvl4pPr marL="1168192" indent="0">
              <a:buNone/>
              <a:defRPr sz="1703"/>
            </a:lvl4pPr>
            <a:lvl5pPr marL="1557589" indent="0">
              <a:buNone/>
              <a:defRPr sz="1703"/>
            </a:lvl5pPr>
            <a:lvl6pPr marL="1946986" indent="0">
              <a:buNone/>
              <a:defRPr sz="1703"/>
            </a:lvl6pPr>
            <a:lvl7pPr marL="2336383" indent="0">
              <a:buNone/>
              <a:defRPr sz="1703"/>
            </a:lvl7pPr>
            <a:lvl8pPr marL="2725781" indent="0">
              <a:buNone/>
              <a:defRPr sz="1703"/>
            </a:lvl8pPr>
            <a:lvl9pPr marL="3115178" indent="0">
              <a:buNone/>
              <a:defRPr sz="1703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485" y="2176463"/>
            <a:ext cx="3348788" cy="4030486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363"/>
            </a:lvl1pPr>
            <a:lvl2pPr marL="389397" indent="0">
              <a:buNone/>
              <a:defRPr sz="1022"/>
            </a:lvl2pPr>
            <a:lvl3pPr marL="778794" indent="0">
              <a:buNone/>
              <a:defRPr sz="852"/>
            </a:lvl3pPr>
            <a:lvl4pPr marL="1168192" indent="0">
              <a:buNone/>
              <a:defRPr sz="767"/>
            </a:lvl4pPr>
            <a:lvl5pPr marL="1557589" indent="0">
              <a:buNone/>
              <a:defRPr sz="767"/>
            </a:lvl5pPr>
            <a:lvl6pPr marL="1946986" indent="0">
              <a:buNone/>
              <a:defRPr sz="767"/>
            </a:lvl6pPr>
            <a:lvl7pPr marL="2336383" indent="0">
              <a:buNone/>
              <a:defRPr sz="767"/>
            </a:lvl7pPr>
            <a:lvl8pPr marL="2725781" indent="0">
              <a:buNone/>
              <a:defRPr sz="767"/>
            </a:lvl8pPr>
            <a:lvl9pPr marL="3115178" indent="0">
              <a:buNone/>
              <a:defRPr sz="767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60E98-BE9F-4658-A26A-3B246C9F3E7B}" type="datetimeFigureOut">
              <a:rPr lang="ru-RU" smtClean="0"/>
              <a:t>05.05.2023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E8A8C-FBF8-4DF4-A8E8-FEC020C91AFD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359483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19789" y="386927"/>
            <a:ext cx="8956060" cy="140227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9789" y="1934634"/>
            <a:ext cx="8956060" cy="46031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3889" y="6724195"/>
            <a:ext cx="2336364" cy="38625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37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AE860E98-BE9F-4658-A26A-3B246C9F3E7B}" type="datetimeFigureOut">
              <a:rPr lang="ru-RU" smtClean="0"/>
              <a:t>05.05.2023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39647" y="6724195"/>
            <a:ext cx="3504545" cy="38625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37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39485" y="6724195"/>
            <a:ext cx="2336364" cy="38625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3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3E8A8C-FBF8-4DF4-A8E8-FEC020C91AFD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959342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9" r:id="rId1"/>
    <p:sldLayoutId id="2147483940" r:id="rId2"/>
    <p:sldLayoutId id="2147483941" r:id="rId3"/>
    <p:sldLayoutId id="2147483942" r:id="rId4"/>
    <p:sldLayoutId id="2147483943" r:id="rId5"/>
    <p:sldLayoutId id="2147483944" r:id="rId6"/>
    <p:sldLayoutId id="2147483945" r:id="rId7"/>
    <p:sldLayoutId id="2147483946" r:id="rId8"/>
    <p:sldLayoutId id="2147483947" r:id="rId9"/>
    <p:sldLayoutId id="2147483948" r:id="rId10"/>
    <p:sldLayoutId id="2147483949" r:id="rId11"/>
  </p:sldLayoutIdLst>
  <p:txStyles>
    <p:titleStyle>
      <a:lvl1pPr algn="l" defTabSz="778794" rtl="0" eaLnBrk="1" latinLnBrk="0" hangingPunct="1">
        <a:lnSpc>
          <a:spcPct val="90000"/>
        </a:lnSpc>
        <a:spcBef>
          <a:spcPct val="0"/>
        </a:spcBef>
        <a:buNone/>
        <a:defRPr sz="374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699" indent="-194699" algn="l" defTabSz="778794" rtl="0" eaLnBrk="1" latinLnBrk="0" hangingPunct="1">
        <a:lnSpc>
          <a:spcPct val="90000"/>
        </a:lnSpc>
        <a:spcBef>
          <a:spcPts val="852"/>
        </a:spcBef>
        <a:buFont typeface="Wingdings 2" pitchFamily="18" charset="2"/>
        <a:buChar char=""/>
        <a:defRPr sz="2385" kern="1200">
          <a:solidFill>
            <a:schemeClr val="tx1"/>
          </a:solidFill>
          <a:latin typeface="+mn-lt"/>
          <a:ea typeface="+mn-ea"/>
          <a:cs typeface="+mn-cs"/>
        </a:defRPr>
      </a:lvl1pPr>
      <a:lvl2pPr marL="584096" indent="-194699" algn="l" defTabSz="778794" rtl="0" eaLnBrk="1" latinLnBrk="0" hangingPunct="1">
        <a:lnSpc>
          <a:spcPct val="90000"/>
        </a:lnSpc>
        <a:spcBef>
          <a:spcPts val="426"/>
        </a:spcBef>
        <a:buFont typeface="Wingdings 2" pitchFamily="18" charset="2"/>
        <a:buChar char=""/>
        <a:defRPr sz="2044" kern="1200">
          <a:solidFill>
            <a:schemeClr val="tx1"/>
          </a:solidFill>
          <a:latin typeface="+mn-lt"/>
          <a:ea typeface="+mn-ea"/>
          <a:cs typeface="+mn-cs"/>
        </a:defRPr>
      </a:lvl2pPr>
      <a:lvl3pPr marL="973493" indent="-194699" algn="l" defTabSz="778794" rtl="0" eaLnBrk="1" latinLnBrk="0" hangingPunct="1">
        <a:lnSpc>
          <a:spcPct val="90000"/>
        </a:lnSpc>
        <a:spcBef>
          <a:spcPts val="426"/>
        </a:spcBef>
        <a:buFont typeface="Wingdings 2" pitchFamily="18" charset="2"/>
        <a:buChar char=""/>
        <a:defRPr sz="1703" kern="1200">
          <a:solidFill>
            <a:schemeClr val="tx1"/>
          </a:solidFill>
          <a:latin typeface="+mn-lt"/>
          <a:ea typeface="+mn-ea"/>
          <a:cs typeface="+mn-cs"/>
        </a:defRPr>
      </a:lvl3pPr>
      <a:lvl4pPr marL="1362890" indent="-194699" algn="l" defTabSz="778794" rtl="0" eaLnBrk="1" latinLnBrk="0" hangingPunct="1">
        <a:lnSpc>
          <a:spcPct val="90000"/>
        </a:lnSpc>
        <a:spcBef>
          <a:spcPts val="426"/>
        </a:spcBef>
        <a:buFont typeface="Wingdings 2" pitchFamily="18" charset="2"/>
        <a:buChar char=""/>
        <a:defRPr sz="1533" kern="1200">
          <a:solidFill>
            <a:schemeClr val="tx1"/>
          </a:solidFill>
          <a:latin typeface="+mn-lt"/>
          <a:ea typeface="+mn-ea"/>
          <a:cs typeface="+mn-cs"/>
        </a:defRPr>
      </a:lvl4pPr>
      <a:lvl5pPr marL="1752288" indent="-194699" algn="l" defTabSz="778794" rtl="0" eaLnBrk="1" latinLnBrk="0" hangingPunct="1">
        <a:lnSpc>
          <a:spcPct val="90000"/>
        </a:lnSpc>
        <a:spcBef>
          <a:spcPts val="426"/>
        </a:spcBef>
        <a:buFont typeface="Wingdings 2" pitchFamily="18" charset="2"/>
        <a:buChar char=""/>
        <a:defRPr sz="1533" kern="1200">
          <a:solidFill>
            <a:schemeClr val="tx1"/>
          </a:solidFill>
          <a:latin typeface="+mn-lt"/>
          <a:ea typeface="+mn-ea"/>
          <a:cs typeface="+mn-cs"/>
        </a:defRPr>
      </a:lvl5pPr>
      <a:lvl6pPr marL="2141685" indent="-194699" algn="l" defTabSz="778794" rtl="0" eaLnBrk="1" latinLnBrk="0" hangingPunct="1">
        <a:spcBef>
          <a:spcPct val="20000"/>
        </a:spcBef>
        <a:buFont typeface="Wingdings 2" pitchFamily="18" charset="2"/>
        <a:buChar char=""/>
        <a:defRPr sz="1533" kern="1200">
          <a:solidFill>
            <a:schemeClr val="tx1"/>
          </a:solidFill>
          <a:latin typeface="+mn-lt"/>
          <a:ea typeface="+mn-ea"/>
          <a:cs typeface="+mn-cs"/>
        </a:defRPr>
      </a:lvl6pPr>
      <a:lvl7pPr marL="2531082" indent="-194699" algn="l" defTabSz="778794" rtl="0" eaLnBrk="1" latinLnBrk="0" hangingPunct="1">
        <a:spcBef>
          <a:spcPct val="20000"/>
        </a:spcBef>
        <a:buFont typeface="Wingdings 2" pitchFamily="18" charset="2"/>
        <a:buChar char=""/>
        <a:defRPr sz="1533" kern="1200">
          <a:solidFill>
            <a:schemeClr val="tx1"/>
          </a:solidFill>
          <a:latin typeface="+mn-lt"/>
          <a:ea typeface="+mn-ea"/>
          <a:cs typeface="+mn-cs"/>
        </a:defRPr>
      </a:lvl7pPr>
      <a:lvl8pPr marL="2920479" indent="-194699" algn="l" defTabSz="778794" rtl="0" eaLnBrk="1" latinLnBrk="0" hangingPunct="1">
        <a:spcBef>
          <a:spcPct val="20000"/>
        </a:spcBef>
        <a:buFont typeface="Wingdings 2" pitchFamily="18" charset="2"/>
        <a:buChar char=""/>
        <a:defRPr sz="1533" kern="1200">
          <a:solidFill>
            <a:schemeClr val="tx1"/>
          </a:solidFill>
          <a:latin typeface="+mn-lt"/>
          <a:ea typeface="+mn-ea"/>
          <a:cs typeface="+mn-cs"/>
        </a:defRPr>
      </a:lvl8pPr>
      <a:lvl9pPr marL="3309877" indent="-194699" algn="l" defTabSz="778794" rtl="0" eaLnBrk="1" latinLnBrk="0" hangingPunct="1">
        <a:spcBef>
          <a:spcPct val="20000"/>
        </a:spcBef>
        <a:buFont typeface="Wingdings 2" pitchFamily="18" charset="2"/>
        <a:buChar char=""/>
        <a:defRPr sz="153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8794" rtl="0" eaLnBrk="1" latinLnBrk="0" hangingPunct="1">
        <a:defRPr sz="1533" kern="1200">
          <a:solidFill>
            <a:schemeClr val="tx1"/>
          </a:solidFill>
          <a:latin typeface="+mn-lt"/>
          <a:ea typeface="+mn-ea"/>
          <a:cs typeface="+mn-cs"/>
        </a:defRPr>
      </a:lvl1pPr>
      <a:lvl2pPr marL="389397" algn="l" defTabSz="778794" rtl="0" eaLnBrk="1" latinLnBrk="0" hangingPunct="1">
        <a:defRPr sz="1533" kern="1200">
          <a:solidFill>
            <a:schemeClr val="tx1"/>
          </a:solidFill>
          <a:latin typeface="+mn-lt"/>
          <a:ea typeface="+mn-ea"/>
          <a:cs typeface="+mn-cs"/>
        </a:defRPr>
      </a:lvl2pPr>
      <a:lvl3pPr marL="778794" algn="l" defTabSz="778794" rtl="0" eaLnBrk="1" latinLnBrk="0" hangingPunct="1">
        <a:defRPr sz="1533" kern="1200">
          <a:solidFill>
            <a:schemeClr val="tx1"/>
          </a:solidFill>
          <a:latin typeface="+mn-lt"/>
          <a:ea typeface="+mn-ea"/>
          <a:cs typeface="+mn-cs"/>
        </a:defRPr>
      </a:lvl3pPr>
      <a:lvl4pPr marL="1168192" algn="l" defTabSz="778794" rtl="0" eaLnBrk="1" latinLnBrk="0" hangingPunct="1">
        <a:defRPr sz="1533" kern="1200">
          <a:solidFill>
            <a:schemeClr val="tx1"/>
          </a:solidFill>
          <a:latin typeface="+mn-lt"/>
          <a:ea typeface="+mn-ea"/>
          <a:cs typeface="+mn-cs"/>
        </a:defRPr>
      </a:lvl4pPr>
      <a:lvl5pPr marL="1557589" algn="l" defTabSz="778794" rtl="0" eaLnBrk="1" latinLnBrk="0" hangingPunct="1">
        <a:defRPr sz="1533" kern="1200">
          <a:solidFill>
            <a:schemeClr val="tx1"/>
          </a:solidFill>
          <a:latin typeface="+mn-lt"/>
          <a:ea typeface="+mn-ea"/>
          <a:cs typeface="+mn-cs"/>
        </a:defRPr>
      </a:lvl5pPr>
      <a:lvl6pPr marL="1946986" algn="l" defTabSz="778794" rtl="0" eaLnBrk="1" latinLnBrk="0" hangingPunct="1">
        <a:defRPr sz="1533" kern="1200">
          <a:solidFill>
            <a:schemeClr val="tx1"/>
          </a:solidFill>
          <a:latin typeface="+mn-lt"/>
          <a:ea typeface="+mn-ea"/>
          <a:cs typeface="+mn-cs"/>
        </a:defRPr>
      </a:lvl6pPr>
      <a:lvl7pPr marL="2336383" algn="l" defTabSz="778794" rtl="0" eaLnBrk="1" latinLnBrk="0" hangingPunct="1">
        <a:defRPr sz="1533" kern="1200">
          <a:solidFill>
            <a:schemeClr val="tx1"/>
          </a:solidFill>
          <a:latin typeface="+mn-lt"/>
          <a:ea typeface="+mn-ea"/>
          <a:cs typeface="+mn-cs"/>
        </a:defRPr>
      </a:lvl7pPr>
      <a:lvl8pPr marL="2725781" algn="l" defTabSz="778794" rtl="0" eaLnBrk="1" latinLnBrk="0" hangingPunct="1">
        <a:defRPr sz="1533" kern="1200">
          <a:solidFill>
            <a:schemeClr val="tx1"/>
          </a:solidFill>
          <a:latin typeface="+mn-lt"/>
          <a:ea typeface="+mn-ea"/>
          <a:cs typeface="+mn-cs"/>
        </a:defRPr>
      </a:lvl8pPr>
      <a:lvl9pPr marL="3115178" algn="l" defTabSz="778794" rtl="0" eaLnBrk="1" latinLnBrk="0" hangingPunct="1">
        <a:defRPr sz="153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823810" y="1020519"/>
            <a:ext cx="6742857" cy="1257512"/>
          </a:xfrm>
          <a:prstGeom prst="rect">
            <a:avLst/>
          </a:prstGeom>
          <a:solidFill>
            <a:schemeClr val="bg1"/>
          </a:solidFill>
          <a:ln w="317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3810" y="2790710"/>
            <a:ext cx="6742857" cy="32814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89630" y="6599859"/>
            <a:ext cx="2345346" cy="3427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8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AE860E98-BE9F-4658-A26A-3B246C9F3E7B}" type="datetimeFigureOut">
              <a:rPr lang="ru-RU" smtClean="0"/>
              <a:t>05.05.2023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51692" y="6597100"/>
            <a:ext cx="5174504" cy="33856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8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57391" y="6577753"/>
            <a:ext cx="415354" cy="386927"/>
          </a:xfrm>
          <a:prstGeom prst="ellipse">
            <a:avLst/>
          </a:prstGeom>
          <a:solidFill>
            <a:srgbClr val="1D1D1D">
              <a:alpha val="69804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64" spc="0" baseline="0">
                <a:solidFill>
                  <a:srgbClr val="FFFFFF"/>
                </a:solidFill>
              </a:defRPr>
            </a:lvl1pPr>
          </a:lstStyle>
          <a:p>
            <a:fld id="{4C3E8A8C-FBF8-4DF4-A8E8-FEC020C91AFD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716998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31" r:id="rId1"/>
    <p:sldLayoutId id="2147484132" r:id="rId2"/>
    <p:sldLayoutId id="2147484133" r:id="rId3"/>
    <p:sldLayoutId id="2147484134" r:id="rId4"/>
    <p:sldLayoutId id="2147484135" r:id="rId5"/>
    <p:sldLayoutId id="2147484136" r:id="rId6"/>
    <p:sldLayoutId id="2147484137" r:id="rId7"/>
    <p:sldLayoutId id="2147484138" r:id="rId8"/>
    <p:sldLayoutId id="2147484139" r:id="rId9"/>
    <p:sldLayoutId id="2147484140" r:id="rId10"/>
    <p:sldLayoutId id="2147484141" r:id="rId11"/>
  </p:sldLayoutIdLst>
  <p:txStyles>
    <p:titleStyle>
      <a:lvl1pPr algn="ctr" defTabSz="967344" rtl="0" eaLnBrk="1" latinLnBrk="0" hangingPunct="1">
        <a:lnSpc>
          <a:spcPct val="90000"/>
        </a:lnSpc>
        <a:spcBef>
          <a:spcPct val="0"/>
        </a:spcBef>
        <a:buNone/>
        <a:defRPr sz="2751" kern="1200" cap="all" spc="212" baseline="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241836" indent="-241836" algn="l" defTabSz="967344" rtl="0" eaLnBrk="1" latinLnBrk="0" hangingPunct="1">
        <a:lnSpc>
          <a:spcPct val="100000"/>
        </a:lnSpc>
        <a:spcBef>
          <a:spcPts val="1058"/>
        </a:spcBef>
        <a:buClr>
          <a:schemeClr val="accent2"/>
        </a:buClr>
        <a:buFont typeface="Arial" panose="020B0604020202020204" pitchFamily="34" charset="0"/>
        <a:buChar char="•"/>
        <a:defRPr sz="1904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83672" indent="-241836" algn="l" defTabSz="967344" rtl="0" eaLnBrk="1" latinLnBrk="0" hangingPunct="1">
        <a:lnSpc>
          <a:spcPct val="100000"/>
        </a:lnSpc>
        <a:spcBef>
          <a:spcPts val="1058"/>
        </a:spcBef>
        <a:buClr>
          <a:schemeClr val="accent2"/>
        </a:buClr>
        <a:buFont typeface="Arial" panose="020B0604020202020204" pitchFamily="34" charset="0"/>
        <a:buChar char="•"/>
        <a:defRPr sz="1693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725508" indent="-241836" algn="l" defTabSz="967344" rtl="0" eaLnBrk="1" latinLnBrk="0" hangingPunct="1">
        <a:lnSpc>
          <a:spcPct val="100000"/>
        </a:lnSpc>
        <a:spcBef>
          <a:spcPts val="1058"/>
        </a:spcBef>
        <a:buClr>
          <a:schemeClr val="accent2"/>
        </a:buClr>
        <a:buFont typeface="Arial" panose="020B0604020202020204" pitchFamily="34" charset="0"/>
        <a:buChar char="•"/>
        <a:defRPr sz="1693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67344" indent="-241836" algn="l" defTabSz="967344" rtl="0" eaLnBrk="1" latinLnBrk="0" hangingPunct="1">
        <a:lnSpc>
          <a:spcPct val="100000"/>
        </a:lnSpc>
        <a:spcBef>
          <a:spcPts val="1058"/>
        </a:spcBef>
        <a:buClr>
          <a:schemeClr val="accent2"/>
        </a:buClr>
        <a:buFont typeface="Arial" panose="020B0604020202020204" pitchFamily="34" charset="0"/>
        <a:buChar char="•"/>
        <a:defRPr sz="1693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209180" indent="-241836" algn="l" defTabSz="967344" rtl="0" eaLnBrk="1" latinLnBrk="0" hangingPunct="1">
        <a:lnSpc>
          <a:spcPct val="100000"/>
        </a:lnSpc>
        <a:spcBef>
          <a:spcPts val="1058"/>
        </a:spcBef>
        <a:buClr>
          <a:schemeClr val="accent2"/>
        </a:buClr>
        <a:buFont typeface="Arial" panose="020B0604020202020204" pitchFamily="34" charset="0"/>
        <a:buChar char="•"/>
        <a:defRPr sz="1693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90557" indent="-241836" algn="l" defTabSz="967344" rtl="0" eaLnBrk="1" latinLnBrk="0" hangingPunct="1">
        <a:lnSpc>
          <a:spcPct val="100000"/>
        </a:lnSpc>
        <a:spcBef>
          <a:spcPts val="1058"/>
        </a:spcBef>
        <a:buClr>
          <a:schemeClr val="accent2"/>
        </a:buClr>
        <a:buFont typeface="Arial" panose="020B0604020202020204" pitchFamily="34" charset="0"/>
        <a:buChar char="•"/>
        <a:defRPr sz="1693" kern="1200">
          <a:solidFill>
            <a:schemeClr val="tx1"/>
          </a:solidFill>
          <a:latin typeface="+mn-lt"/>
          <a:ea typeface="+mn-ea"/>
          <a:cs typeface="+mn-cs"/>
        </a:defRPr>
      </a:lvl6pPr>
      <a:lvl7pPr marL="1571934" indent="-241836" algn="l" defTabSz="967344" rtl="0" eaLnBrk="1" latinLnBrk="0" hangingPunct="1">
        <a:lnSpc>
          <a:spcPct val="100000"/>
        </a:lnSpc>
        <a:spcBef>
          <a:spcPts val="1058"/>
        </a:spcBef>
        <a:buClr>
          <a:schemeClr val="accent2"/>
        </a:buClr>
        <a:buFont typeface="Arial" panose="020B0604020202020204" pitchFamily="34" charset="0"/>
        <a:buChar char="•"/>
        <a:defRPr sz="1693" kern="1200">
          <a:solidFill>
            <a:schemeClr val="tx1"/>
          </a:solidFill>
          <a:latin typeface="+mn-lt"/>
          <a:ea typeface="+mn-ea"/>
          <a:cs typeface="+mn-cs"/>
        </a:defRPr>
      </a:lvl7pPr>
      <a:lvl8pPr marL="1753311" indent="-241836" algn="l" defTabSz="967344" rtl="0" eaLnBrk="1" latinLnBrk="0" hangingPunct="1">
        <a:lnSpc>
          <a:spcPct val="100000"/>
        </a:lnSpc>
        <a:spcBef>
          <a:spcPts val="1058"/>
        </a:spcBef>
        <a:buClr>
          <a:schemeClr val="accent2"/>
        </a:buClr>
        <a:buFont typeface="Arial" panose="020B0604020202020204" pitchFamily="34" charset="0"/>
        <a:buChar char="•"/>
        <a:defRPr sz="1693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34688" indent="-241836" algn="l" defTabSz="967344" rtl="0" eaLnBrk="1" latinLnBrk="0" hangingPunct="1">
        <a:lnSpc>
          <a:spcPct val="100000"/>
        </a:lnSpc>
        <a:spcBef>
          <a:spcPts val="1058"/>
        </a:spcBef>
        <a:buClr>
          <a:schemeClr val="accent2"/>
        </a:buClr>
        <a:buFont typeface="Arial" panose="020B0604020202020204" pitchFamily="34" charset="0"/>
        <a:buChar char="•"/>
        <a:defRPr sz="1693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7344" rtl="0" eaLnBrk="1" latinLnBrk="0" hangingPunct="1">
        <a:defRPr sz="1904" kern="1200">
          <a:solidFill>
            <a:schemeClr val="tx1"/>
          </a:solidFill>
          <a:latin typeface="+mn-lt"/>
          <a:ea typeface="+mn-ea"/>
          <a:cs typeface="+mn-cs"/>
        </a:defRPr>
      </a:lvl1pPr>
      <a:lvl2pPr marL="483672" algn="l" defTabSz="967344" rtl="0" eaLnBrk="1" latinLnBrk="0" hangingPunct="1">
        <a:defRPr sz="1904" kern="1200">
          <a:solidFill>
            <a:schemeClr val="tx1"/>
          </a:solidFill>
          <a:latin typeface="+mn-lt"/>
          <a:ea typeface="+mn-ea"/>
          <a:cs typeface="+mn-cs"/>
        </a:defRPr>
      </a:lvl2pPr>
      <a:lvl3pPr marL="967344" algn="l" defTabSz="967344" rtl="0" eaLnBrk="1" latinLnBrk="0" hangingPunct="1">
        <a:defRPr sz="1904" kern="1200">
          <a:solidFill>
            <a:schemeClr val="tx1"/>
          </a:solidFill>
          <a:latin typeface="+mn-lt"/>
          <a:ea typeface="+mn-ea"/>
          <a:cs typeface="+mn-cs"/>
        </a:defRPr>
      </a:lvl3pPr>
      <a:lvl4pPr marL="1451016" algn="l" defTabSz="967344" rtl="0" eaLnBrk="1" latinLnBrk="0" hangingPunct="1">
        <a:defRPr sz="1904" kern="1200">
          <a:solidFill>
            <a:schemeClr val="tx1"/>
          </a:solidFill>
          <a:latin typeface="+mn-lt"/>
          <a:ea typeface="+mn-ea"/>
          <a:cs typeface="+mn-cs"/>
        </a:defRPr>
      </a:lvl4pPr>
      <a:lvl5pPr marL="1934688" algn="l" defTabSz="967344" rtl="0" eaLnBrk="1" latinLnBrk="0" hangingPunct="1">
        <a:defRPr sz="1904" kern="1200">
          <a:solidFill>
            <a:schemeClr val="tx1"/>
          </a:solidFill>
          <a:latin typeface="+mn-lt"/>
          <a:ea typeface="+mn-ea"/>
          <a:cs typeface="+mn-cs"/>
        </a:defRPr>
      </a:lvl5pPr>
      <a:lvl6pPr marL="2418359" algn="l" defTabSz="967344" rtl="0" eaLnBrk="1" latinLnBrk="0" hangingPunct="1">
        <a:defRPr sz="1904" kern="1200">
          <a:solidFill>
            <a:schemeClr val="tx1"/>
          </a:solidFill>
          <a:latin typeface="+mn-lt"/>
          <a:ea typeface="+mn-ea"/>
          <a:cs typeface="+mn-cs"/>
        </a:defRPr>
      </a:lvl6pPr>
      <a:lvl7pPr marL="2902031" algn="l" defTabSz="967344" rtl="0" eaLnBrk="1" latinLnBrk="0" hangingPunct="1">
        <a:defRPr sz="1904" kern="1200">
          <a:solidFill>
            <a:schemeClr val="tx1"/>
          </a:solidFill>
          <a:latin typeface="+mn-lt"/>
          <a:ea typeface="+mn-ea"/>
          <a:cs typeface="+mn-cs"/>
        </a:defRPr>
      </a:lvl7pPr>
      <a:lvl8pPr marL="3385703" algn="l" defTabSz="967344" rtl="0" eaLnBrk="1" latinLnBrk="0" hangingPunct="1">
        <a:defRPr sz="1904" kern="1200">
          <a:solidFill>
            <a:schemeClr val="tx1"/>
          </a:solidFill>
          <a:latin typeface="+mn-lt"/>
          <a:ea typeface="+mn-ea"/>
          <a:cs typeface="+mn-cs"/>
        </a:defRPr>
      </a:lvl8pPr>
      <a:lvl9pPr marL="3869375" algn="l" defTabSz="967344" rtl="0" eaLnBrk="1" latinLnBrk="0" hangingPunct="1">
        <a:defRPr sz="190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кругленный прямоугольник 5"/>
          <p:cNvSpPr/>
          <p:nvPr/>
        </p:nvSpPr>
        <p:spPr>
          <a:xfrm>
            <a:off x="3607743" y="99045"/>
            <a:ext cx="3240360" cy="7056784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Контактные </a:t>
            </a:r>
            <a:r>
              <a:rPr lang="ru-RU" sz="14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телефоны</a:t>
            </a:r>
            <a:r>
              <a:rPr lang="ru-RU" sz="14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528-082, 528-089</a:t>
            </a:r>
          </a:p>
          <a:p>
            <a:pPr algn="ctr"/>
            <a:endParaRPr lang="ru-RU" sz="1400" b="1" u="sng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4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Контактная </a:t>
            </a:r>
            <a:r>
              <a:rPr lang="ru-RU" sz="14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</a:t>
            </a:r>
            <a:r>
              <a:rPr lang="ru-RU" sz="14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Страница </a:t>
            </a:r>
            <a:r>
              <a:rPr lang="ru-RU" sz="1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управления по труду размещена на </a:t>
            </a:r>
            <a:r>
              <a:rPr lang="ru-RU" sz="1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официальном портале </a:t>
            </a:r>
            <a:r>
              <a:rPr lang="ru-RU" sz="1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Администрации города Сургута </a:t>
            </a:r>
          </a:p>
          <a:p>
            <a:pPr algn="ctr"/>
            <a:r>
              <a:rPr lang="ru-RU" sz="1400" b="1" u="sng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http://www.admsurgut.ru/</a:t>
            </a:r>
            <a:r>
              <a:rPr lang="ru-RU" sz="1400" u="sng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1400" u="sng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Главная страница → </a:t>
            </a:r>
            <a:endParaRPr lang="ru-RU" sz="14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Городская </a:t>
            </a:r>
            <a:r>
              <a:rPr lang="ru-RU" sz="1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власть → Администрация → </a:t>
            </a:r>
            <a:endParaRPr lang="ru-RU" sz="14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Структурные </a:t>
            </a:r>
            <a:r>
              <a:rPr lang="ru-RU" sz="1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подразделения → </a:t>
            </a:r>
          </a:p>
          <a:p>
            <a:pPr algn="ctr"/>
            <a:r>
              <a:rPr lang="ru-RU" sz="1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Управление по труду</a:t>
            </a:r>
            <a:r>
              <a:rPr lang="ru-RU" sz="1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sz="14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algn="ctr"/>
            <a:r>
              <a:rPr lang="ru-RU" sz="14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Адрес местонахождения</a:t>
            </a:r>
            <a:r>
              <a:rPr lang="ru-RU" sz="14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algn="ctr"/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628404, 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Тюменская область, </a:t>
            </a:r>
          </a:p>
          <a:p>
            <a:pPr algn="ctr"/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Ханты-Мансийский автономный округ-Югра, 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город 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Сургут, </a:t>
            </a:r>
            <a:endParaRPr lang="ru-RU" sz="1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лица Восход, 4, кабинет 417</a:t>
            </a:r>
          </a:p>
          <a:p>
            <a:endParaRPr lang="ru-RU" sz="1400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400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4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400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2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2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Памятку разработал</a:t>
            </a:r>
            <a:r>
              <a:rPr lang="ru-RU" sz="12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ru-RU" sz="12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специалист-эксперт </a:t>
            </a:r>
          </a:p>
          <a:p>
            <a:r>
              <a:rPr lang="ru-RU" sz="12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отдела социально-трудовых отношений</a:t>
            </a:r>
          </a:p>
          <a:p>
            <a:r>
              <a:rPr lang="ru-RU" sz="12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Управления по труду</a:t>
            </a:r>
            <a:endParaRPr lang="ru-RU" sz="12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2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Третьякова Людмила Михайловна</a:t>
            </a:r>
            <a:endParaRPr lang="ru-RU" sz="12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2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телефон: 528-082, факс: 528-089</a:t>
            </a:r>
            <a:endParaRPr lang="ru-RU" sz="13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7110504" y="99045"/>
            <a:ext cx="3273333" cy="7056784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000" b="1" dirty="0" smtClean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6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6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6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АЛГОРИТМ </a:t>
            </a:r>
          </a:p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уведомительной регистрации </a:t>
            </a:r>
          </a:p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коллективного договора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(изменений, дополнений, внесенных в коллективный договор) </a:t>
            </a:r>
          </a:p>
          <a:p>
            <a:pPr algn="ctr"/>
            <a:endParaRPr lang="ru-RU" sz="16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6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6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6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6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6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6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УПРАВЛЕНИЕ ПО ТРУДУ</a:t>
            </a:r>
          </a:p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АДМИНИСТРАЦИИ </a:t>
            </a:r>
          </a:p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ГОРОДА СУРГУТА</a:t>
            </a:r>
            <a:endParaRPr lang="ru-RU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6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6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6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8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6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6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6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6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6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6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6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5" name="Рисунок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9429" y="3411413"/>
            <a:ext cx="3115058" cy="2016224"/>
          </a:xfrm>
          <a:prstGeom prst="rect">
            <a:avLst/>
          </a:prstGeom>
        </p:spPr>
      </p:pic>
      <p:sp>
        <p:nvSpPr>
          <p:cNvPr id="17" name="Скругленный прямоугольник 16"/>
          <p:cNvSpPr/>
          <p:nvPr/>
        </p:nvSpPr>
        <p:spPr>
          <a:xfrm>
            <a:off x="79350" y="99045"/>
            <a:ext cx="3265991" cy="7056784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ru-RU" sz="1400" b="1" dirty="0" smtClean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400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НАПОМИНАЕМ: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/>
            <a:endParaRPr lang="ru-RU" sz="1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Соглашение о продлении срока действия коллективного договора подлежит уведомительной регистрации в соответствии со статьей  50 Трудового кодекса РФ.             </a:t>
            </a:r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соответствии со статьей 50 Трудового кодекса РФ:</a:t>
            </a:r>
          </a:p>
          <a:p>
            <a:pPr algn="just"/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1. В ходе уведомительной регистрации коллективного договора (дополнений, изменений в коллективный договор) специалист Управления по труду выявляет условия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ухудшающие положение работников по </a:t>
            </a: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сравнению с  трудовым законодательством и иными                                          нормативными 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правовыми актами, содержащими нормы трудового </a:t>
            </a: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права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pPr algn="just"/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2. </a:t>
            </a:r>
            <a:r>
              <a:rPr lang="ru-RU" sz="1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выявлении </a:t>
            </a:r>
            <a:r>
              <a:rPr lang="ru-RU" sz="1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условий, </a:t>
            </a:r>
            <a:r>
              <a:rPr lang="ru-RU" sz="1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ухудшающих положение работников</a:t>
            </a: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сообщение об этом направляется                             в Государственную инспекцию труда                         Ханты-Мансийского автономного округа – Югры. </a:t>
            </a:r>
          </a:p>
          <a:p>
            <a:pPr algn="just"/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151359" y="281172"/>
            <a:ext cx="3121974" cy="57606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УВАЖАЕМЫЕ  РАБОТОДАТЕЛИ!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7110503" y="459085"/>
            <a:ext cx="3273333" cy="57606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 А М Я Т К А</a:t>
            </a:r>
            <a:endParaRPr lang="ru-RU" sz="16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1856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Скругленный прямоугольник 23"/>
          <p:cNvSpPr/>
          <p:nvPr/>
        </p:nvSpPr>
        <p:spPr>
          <a:xfrm>
            <a:off x="18951" y="0"/>
            <a:ext cx="3005538" cy="89467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КТО и КОГДА</a:t>
            </a:r>
          </a:p>
          <a:p>
            <a:r>
              <a:rPr lang="ru-RU" sz="1400" dirty="0" smtClean="0">
                <a:solidFill>
                  <a:schemeClr val="tx1"/>
                </a:solidFill>
              </a:rPr>
              <a:t>должен направить коллективный договор (изменение, дополнение)</a:t>
            </a:r>
          </a:p>
          <a:p>
            <a:r>
              <a:rPr lang="ru-RU" sz="1400" dirty="0" smtClean="0">
                <a:solidFill>
                  <a:schemeClr val="tx1"/>
                </a:solidFill>
              </a:rPr>
              <a:t>на регистрацию ?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3607743" y="1"/>
            <a:ext cx="6776095" cy="963140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РАБОТОДАТЕЛЬ </a:t>
            </a:r>
            <a:r>
              <a:rPr lang="ru-RU" sz="1400" b="1" dirty="0" smtClean="0">
                <a:solidFill>
                  <a:schemeClr val="tx1"/>
                </a:solidFill>
              </a:rPr>
              <a:t>обязан направить </a:t>
            </a:r>
            <a:r>
              <a:rPr lang="ru-RU" sz="1400" dirty="0" smtClean="0">
                <a:solidFill>
                  <a:schemeClr val="tx1"/>
                </a:solidFill>
              </a:rPr>
              <a:t>коллективный договор (изменения, дополнения к коллективному договору) на уведомительную регистрацию в течение 7 дней с момента его подписания.  </a:t>
            </a:r>
          </a:p>
          <a:p>
            <a:r>
              <a:rPr lang="ru-RU" sz="1200" dirty="0" smtClean="0">
                <a:solidFill>
                  <a:schemeClr val="tx1"/>
                </a:solidFill>
              </a:rPr>
              <a:t>(основание: статьи 44, 50 Трудового кодекса Российской Федерации)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18951" y="1056383"/>
            <a:ext cx="1661303" cy="165618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КУДА </a:t>
            </a:r>
          </a:p>
          <a:p>
            <a:r>
              <a:rPr lang="ru-RU" sz="1400" dirty="0" smtClean="0">
                <a:solidFill>
                  <a:schemeClr val="tx1"/>
                </a:solidFill>
              </a:rPr>
              <a:t>направлять коллективный договор (изменения, дополнения) на регистрацию ?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1945642" y="1030665"/>
            <a:ext cx="8438196" cy="1656180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СООТВЕТСТВУЮЩИЙ ОРГАН ПО ТРУДУ </a:t>
            </a:r>
          </a:p>
          <a:p>
            <a:r>
              <a:rPr lang="ru-RU" sz="1400" b="1" dirty="0" smtClean="0">
                <a:solidFill>
                  <a:schemeClr val="tx1"/>
                </a:solidFill>
              </a:rPr>
              <a:t>На территории города Сургута таким органом является УПРАВЛЕНИЕ ПО ТРУДУ Администрации города Сургута  </a:t>
            </a:r>
            <a:r>
              <a:rPr lang="ru-RU" sz="1200" dirty="0" smtClean="0">
                <a:solidFill>
                  <a:schemeClr val="tx1"/>
                </a:solidFill>
              </a:rPr>
              <a:t>(основание: статья 50 Трудового кодекса Российской Федерации; статья 2 Закона </a:t>
            </a:r>
            <a:r>
              <a:rPr lang="ru-RU" sz="1200" dirty="0">
                <a:solidFill>
                  <a:schemeClr val="tx1"/>
                </a:solidFill>
              </a:rPr>
              <a:t>Ханты-Мансийского автономного округа </a:t>
            </a:r>
            <a:r>
              <a:rPr lang="ru-RU" sz="1200" dirty="0" smtClean="0">
                <a:solidFill>
                  <a:schemeClr val="tx1"/>
                </a:solidFill>
              </a:rPr>
              <a:t>– Югры от 27.05.2011 № 57-оз «О наделении органов местного самоуправления муниципальных образований Ханты-Мансийского автономного округа отдельными государственными полномочиями в сфере трудовых отношений и государственного управления охраной труда»; постановление Администрации города Сургута от 21.12.2011  № 8983 «Об исполнении отдельных государственных полномочий  Ханты-Мансийского автономного округа – Югры в сфере трудовых отношений и государственного управления охраной труда на территории города Сургута»)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-12494" y="3486235"/>
            <a:ext cx="1486216" cy="171800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КАКИЕ ДОКУМЕНТЫ </a:t>
            </a:r>
          </a:p>
          <a:p>
            <a:r>
              <a:rPr lang="ru-RU" sz="1400" dirty="0" smtClean="0">
                <a:solidFill>
                  <a:schemeClr val="tx1"/>
                </a:solidFill>
              </a:rPr>
              <a:t>направлять на</a:t>
            </a:r>
          </a:p>
          <a:p>
            <a:r>
              <a:rPr lang="ru-RU" sz="1400" dirty="0" smtClean="0">
                <a:solidFill>
                  <a:schemeClr val="tx1"/>
                </a:solidFill>
              </a:rPr>
              <a:t>регистрацию ?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1680254" y="2753097"/>
            <a:ext cx="8703584" cy="3394619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14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1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 ЗАПРОС </a:t>
            </a:r>
            <a:r>
              <a:rPr lang="ru-RU" sz="1400" b="1" dirty="0" smtClean="0">
                <a:solidFill>
                  <a:schemeClr val="tx1"/>
                </a:solidFill>
              </a:rPr>
              <a:t>на предоставление государственной услуги в рекомендуемой форме </a:t>
            </a:r>
          </a:p>
          <a:p>
            <a:r>
              <a:rPr lang="ru-RU" sz="1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КОЛЛЕКТИВНЫЙ ДОГОВОР (ИЗМЕНЕНИЯ, ДОПОЛНЕНИЯ к коллективному договору, включая соглашение о продлении срока действия коллективного договора) </a:t>
            </a:r>
            <a:r>
              <a:rPr lang="ru-RU" sz="1400" b="1" dirty="0" smtClean="0">
                <a:solidFill>
                  <a:schemeClr val="tx1"/>
                </a:solidFill>
              </a:rPr>
              <a:t>на </a:t>
            </a:r>
            <a:r>
              <a:rPr lang="ru-RU" sz="1400" b="1" dirty="0">
                <a:solidFill>
                  <a:schemeClr val="tx1"/>
                </a:solidFill>
              </a:rPr>
              <a:t>бумажном </a:t>
            </a:r>
            <a:r>
              <a:rPr lang="ru-RU" sz="1400" b="1" dirty="0" smtClean="0">
                <a:solidFill>
                  <a:schemeClr val="tx1"/>
                </a:solidFill>
              </a:rPr>
              <a:t>носителе</a:t>
            </a:r>
          </a:p>
          <a:p>
            <a:r>
              <a:rPr lang="ru-RU" sz="1400" dirty="0" smtClean="0">
                <a:solidFill>
                  <a:schemeClr val="tx1"/>
                </a:solidFill>
              </a:rPr>
              <a:t>в 2 экземплярах </a:t>
            </a:r>
            <a:r>
              <a:rPr lang="ru-RU" sz="1400" dirty="0">
                <a:solidFill>
                  <a:schemeClr val="tx1"/>
                </a:solidFill>
              </a:rPr>
              <a:t>(</a:t>
            </a:r>
            <a:r>
              <a:rPr lang="ru-RU" sz="1400" dirty="0" smtClean="0">
                <a:solidFill>
                  <a:schemeClr val="tx1"/>
                </a:solidFill>
              </a:rPr>
              <a:t>подлинники), подписанный сторонами. Если коллективный договор (изменения, дополнения и пр.) более чем на одном листе: все страницы документа должны быть  пронумерованы, </a:t>
            </a:r>
            <a:r>
              <a:rPr lang="ru-RU" sz="1400" dirty="0" smtClean="0">
                <a:solidFill>
                  <a:schemeClr val="tx1"/>
                </a:solidFill>
              </a:rPr>
              <a:t>прошнурованы </a:t>
            </a:r>
            <a:r>
              <a:rPr lang="ru-RU" sz="1400" dirty="0">
                <a:solidFill>
                  <a:schemeClr val="tx1"/>
                </a:solidFill>
              </a:rPr>
              <a:t>и </a:t>
            </a:r>
            <a:r>
              <a:rPr lang="ru-RU" sz="1400" dirty="0" smtClean="0">
                <a:solidFill>
                  <a:schemeClr val="tx1"/>
                </a:solidFill>
              </a:rPr>
              <a:t>скреплены </a:t>
            </a:r>
            <a:r>
              <a:rPr lang="ru-RU" sz="1400" dirty="0">
                <a:solidFill>
                  <a:schemeClr val="tx1"/>
                </a:solidFill>
              </a:rPr>
              <a:t>печатями </a:t>
            </a:r>
            <a:r>
              <a:rPr lang="ru-RU" sz="1400" dirty="0" smtClean="0">
                <a:solidFill>
                  <a:schemeClr val="tx1"/>
                </a:solidFill>
              </a:rPr>
              <a:t>(при </a:t>
            </a:r>
            <a:r>
              <a:rPr lang="ru-RU" sz="1400" dirty="0" smtClean="0">
                <a:solidFill>
                  <a:schemeClr val="tx1"/>
                </a:solidFill>
              </a:rPr>
              <a:t>наличии) </a:t>
            </a:r>
            <a:r>
              <a:rPr lang="ru-RU" sz="1400" dirty="0" smtClean="0">
                <a:solidFill>
                  <a:schemeClr val="tx1"/>
                </a:solidFill>
              </a:rPr>
              <a:t>и </a:t>
            </a:r>
            <a:r>
              <a:rPr lang="ru-RU" sz="1400" dirty="0">
                <a:solidFill>
                  <a:schemeClr val="tx1"/>
                </a:solidFill>
              </a:rPr>
              <a:t>подписями сторон </a:t>
            </a:r>
            <a:r>
              <a:rPr lang="ru-RU" sz="1400" dirty="0" smtClean="0">
                <a:solidFill>
                  <a:schemeClr val="tx1"/>
                </a:solidFill>
              </a:rPr>
              <a:t> коллективного договора.</a:t>
            </a:r>
            <a:endParaRPr lang="ru-RU" sz="1400" dirty="0">
              <a:solidFill>
                <a:schemeClr val="tx1"/>
              </a:solidFill>
            </a:endParaRPr>
          </a:p>
          <a:p>
            <a:r>
              <a:rPr lang="ru-RU" sz="1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</a:t>
            </a:r>
            <a:r>
              <a:rPr lang="ru-RU" sz="1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КОЛЛЕКТИВНЫЙ ДОГОВОР (ИЗМЕНЕНИЯ, ДОПОЛНЕНИЯ к </a:t>
            </a:r>
            <a:r>
              <a:rPr lang="ru-RU" sz="1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коллективному договору</a:t>
            </a:r>
            <a:r>
              <a:rPr lang="ru-RU" sz="1400" b="1" dirty="0" smtClean="0">
                <a:solidFill>
                  <a:schemeClr val="tx1"/>
                </a:solidFill>
              </a:rPr>
              <a:t>) в </a:t>
            </a:r>
            <a:r>
              <a:rPr lang="ru-RU" sz="1400" b="1" dirty="0" smtClean="0">
                <a:solidFill>
                  <a:schemeClr val="tx1"/>
                </a:solidFill>
              </a:rPr>
              <a:t>электронной копии </a:t>
            </a:r>
            <a:r>
              <a:rPr lang="ru-RU" sz="1400" dirty="0" smtClean="0">
                <a:solidFill>
                  <a:schemeClr val="tx1"/>
                </a:solidFill>
              </a:rPr>
              <a:t>в </a:t>
            </a:r>
            <a:r>
              <a:rPr lang="ru-RU" sz="1400" dirty="0" smtClean="0">
                <a:solidFill>
                  <a:schemeClr val="tx1"/>
                </a:solidFill>
              </a:rPr>
              <a:t>1 </a:t>
            </a:r>
            <a:r>
              <a:rPr lang="ru-RU" sz="1400" dirty="0" smtClean="0">
                <a:solidFill>
                  <a:schemeClr val="tx1"/>
                </a:solidFill>
              </a:rPr>
              <a:t>экземпляре на адрес электронной почты </a:t>
            </a:r>
            <a:r>
              <a:rPr lang="en-US" sz="1400" dirty="0" smtClean="0">
                <a:solidFill>
                  <a:schemeClr val="tx1"/>
                </a:solidFill>
              </a:rPr>
              <a:t>kolldogovor@admsurgut.ru</a:t>
            </a:r>
            <a:r>
              <a:rPr lang="ru-RU" sz="1400" dirty="0" smtClean="0">
                <a:solidFill>
                  <a:schemeClr val="tx1"/>
                </a:solidFill>
              </a:rPr>
              <a:t>  </a:t>
            </a:r>
            <a:endParaRPr lang="en-US" sz="1400" dirty="0" smtClean="0">
              <a:solidFill>
                <a:schemeClr val="tx1"/>
              </a:solidFill>
            </a:endParaRPr>
          </a:p>
          <a:p>
            <a:r>
              <a:rPr lang="ru-RU" sz="1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r>
              <a:rPr lang="ru-RU" sz="1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ДОКУМЕНТ, УДОСТОВЕРЯЮЩИЙ ЛИЧНОСТЬ заявителя (представителя заявителя), </a:t>
            </a:r>
            <a:r>
              <a:rPr lang="ru-RU" sz="1400" b="1" dirty="0" smtClean="0">
                <a:solidFill>
                  <a:schemeClr val="tx1"/>
                </a:solidFill>
              </a:rPr>
              <a:t>представитель заявителя также представляет </a:t>
            </a:r>
            <a:r>
              <a:rPr lang="ru-RU" sz="1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ДОКУМЕНТ, ПОДТВЕРЖДАЮЩИЙ ПОЛНОМОЧИЕ </a:t>
            </a:r>
            <a:r>
              <a:rPr lang="ru-RU" sz="1400" b="1" dirty="0" smtClean="0">
                <a:solidFill>
                  <a:schemeClr val="tx1"/>
                </a:solidFill>
              </a:rPr>
              <a:t>действовать от имени заявителя,</a:t>
            </a:r>
            <a:r>
              <a:rPr lang="ru-RU" sz="1400" dirty="0" smtClean="0">
                <a:solidFill>
                  <a:schemeClr val="tx1"/>
                </a:solidFill>
              </a:rPr>
              <a:t> в случае личного обращения в Управление по труду Администрации города Сургута непосредственно либо через МФЦ </a:t>
            </a:r>
          </a:p>
          <a:p>
            <a:r>
              <a:rPr lang="ru-RU" sz="1200" dirty="0" smtClean="0">
                <a:solidFill>
                  <a:schemeClr val="tx1"/>
                </a:solidFill>
              </a:rPr>
              <a:t>(основание</a:t>
            </a:r>
            <a:r>
              <a:rPr lang="ru-RU" sz="1200" dirty="0">
                <a:solidFill>
                  <a:schemeClr val="tx1"/>
                </a:solidFill>
              </a:rPr>
              <a:t>: </a:t>
            </a:r>
            <a:r>
              <a:rPr lang="ru-RU" sz="1200" dirty="0" smtClean="0">
                <a:solidFill>
                  <a:schemeClr val="tx1"/>
                </a:solidFill>
              </a:rPr>
              <a:t>пункт</a:t>
            </a:r>
            <a:r>
              <a:rPr lang="en-US" sz="1200" dirty="0" smtClean="0">
                <a:solidFill>
                  <a:schemeClr val="tx1"/>
                </a:solidFill>
              </a:rPr>
              <a:t> 21</a:t>
            </a:r>
            <a:r>
              <a:rPr lang="ru-RU" sz="1200" dirty="0" smtClean="0">
                <a:solidFill>
                  <a:schemeClr val="tx1"/>
                </a:solidFill>
              </a:rPr>
              <a:t> </a:t>
            </a:r>
            <a:r>
              <a:rPr lang="ru-RU" sz="1200" dirty="0" smtClean="0">
                <a:solidFill>
                  <a:schemeClr val="tx1"/>
                </a:solidFill>
              </a:rPr>
              <a:t>Административного регламента предоставления </a:t>
            </a:r>
            <a:r>
              <a:rPr lang="ru-RU" sz="1200" dirty="0">
                <a:solidFill>
                  <a:schemeClr val="tx1"/>
                </a:solidFill>
              </a:rPr>
              <a:t>государственной услуги по проведению уведомительной регистрации коллективных договоров и территориальных соглашений на территории соответствующего муниципального образования Ханты-Мансийского автономного округа – </a:t>
            </a:r>
            <a:r>
              <a:rPr lang="ru-RU" sz="1200" dirty="0" smtClean="0">
                <a:solidFill>
                  <a:schemeClr val="tx1"/>
                </a:solidFill>
              </a:rPr>
              <a:t>Югры, утвержденного приказом </a:t>
            </a:r>
            <a:r>
              <a:rPr lang="ru-RU" sz="1200" dirty="0">
                <a:solidFill>
                  <a:schemeClr val="tx1"/>
                </a:solidFill>
              </a:rPr>
              <a:t>Департамента труда </a:t>
            </a:r>
            <a:r>
              <a:rPr lang="ru-RU" sz="1200" dirty="0" smtClean="0">
                <a:solidFill>
                  <a:schemeClr val="tx1"/>
                </a:solidFill>
              </a:rPr>
              <a:t>и занятости населения ХМАО - Югры от 27.04.2015 № 6-нп)  </a:t>
            </a:r>
            <a:endParaRPr lang="ru-RU" sz="1200" u="sng" dirty="0">
              <a:solidFill>
                <a:schemeClr val="tx1"/>
              </a:solidFill>
            </a:endParaRPr>
          </a:p>
          <a:p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34" name="Скругленный прямоугольник 33"/>
          <p:cNvSpPr/>
          <p:nvPr/>
        </p:nvSpPr>
        <p:spPr>
          <a:xfrm>
            <a:off x="0" y="6005674"/>
            <a:ext cx="1649341" cy="122794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ГДЕ НАЙТИ  </a:t>
            </a:r>
          </a:p>
          <a:p>
            <a:r>
              <a:rPr lang="ru-RU" sz="1400" dirty="0" smtClean="0">
                <a:solidFill>
                  <a:schemeClr val="tx1"/>
                </a:solidFill>
              </a:rPr>
              <a:t>подробную </a:t>
            </a:r>
            <a:r>
              <a:rPr lang="ru-RU" sz="13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ИНФОРМАЦИЮ </a:t>
            </a:r>
            <a:r>
              <a:rPr lang="ru-RU" sz="1300" dirty="0" smtClean="0">
                <a:solidFill>
                  <a:schemeClr val="tx1"/>
                </a:solidFill>
              </a:rPr>
              <a:t>?</a:t>
            </a:r>
            <a:endParaRPr lang="ru-RU" sz="1300" dirty="0">
              <a:solidFill>
                <a:schemeClr val="tx1"/>
              </a:solidFill>
            </a:endParaRPr>
          </a:p>
        </p:txBody>
      </p:sp>
      <p:sp>
        <p:nvSpPr>
          <p:cNvPr id="35" name="Скругленный прямоугольник 34"/>
          <p:cNvSpPr/>
          <p:nvPr/>
        </p:nvSpPr>
        <p:spPr>
          <a:xfrm>
            <a:off x="1960719" y="6213967"/>
            <a:ext cx="8354326" cy="1014745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 ОФИЦИАЛЬНОМ ПОРТАЛЕ Администрации города Сургута (</a:t>
            </a:r>
            <a:r>
              <a:rPr lang="en-US" sz="1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www.admsurgut.ru)</a:t>
            </a:r>
            <a:endParaRPr lang="ru-RU" sz="14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1400" dirty="0" smtClean="0">
                <a:solidFill>
                  <a:schemeClr val="tx1"/>
                </a:solidFill>
              </a:rPr>
              <a:t>размещены форма запроса на предоставление государственной услуги, образцы ее заполнения и пр. </a:t>
            </a:r>
            <a:endParaRPr lang="ru-RU" sz="1400" dirty="0">
              <a:solidFill>
                <a:schemeClr val="tx1"/>
              </a:solidFill>
            </a:endParaRPr>
          </a:p>
          <a:p>
            <a:r>
              <a:rPr lang="ru-RU" sz="1200" dirty="0" smtClean="0">
                <a:solidFill>
                  <a:schemeClr val="tx1"/>
                </a:solidFill>
              </a:rPr>
              <a:t>Главная страница → Городская власть → Администрация → Структурные подразделения </a:t>
            </a:r>
            <a:r>
              <a:rPr lang="ru-RU" sz="1200" dirty="0">
                <a:solidFill>
                  <a:schemeClr val="tx1"/>
                </a:solidFill>
              </a:rPr>
              <a:t>→ </a:t>
            </a:r>
            <a:r>
              <a:rPr lang="ru-RU" sz="1200" dirty="0" smtClean="0">
                <a:solidFill>
                  <a:schemeClr val="tx1"/>
                </a:solidFill>
              </a:rPr>
              <a:t>Управление по труду </a:t>
            </a:r>
            <a:r>
              <a:rPr lang="ru-RU" sz="1200" dirty="0">
                <a:solidFill>
                  <a:schemeClr val="tx1"/>
                </a:solidFill>
              </a:rPr>
              <a:t>→ </a:t>
            </a:r>
            <a:endParaRPr lang="ru-RU" sz="1200" dirty="0" smtClean="0">
              <a:solidFill>
                <a:schemeClr val="tx1"/>
              </a:solidFill>
            </a:endParaRPr>
          </a:p>
          <a:p>
            <a:r>
              <a:rPr lang="ru-RU" sz="1200" dirty="0" smtClean="0">
                <a:solidFill>
                  <a:schemeClr val="tx1"/>
                </a:solidFill>
              </a:rPr>
              <a:t>Отдел социально-трудовых отношений </a:t>
            </a:r>
            <a:r>
              <a:rPr lang="ru-RU" sz="1200" dirty="0">
                <a:solidFill>
                  <a:schemeClr val="tx1"/>
                </a:solidFill>
              </a:rPr>
              <a:t>→ </a:t>
            </a:r>
            <a:r>
              <a:rPr lang="ru-RU" sz="1200" dirty="0" smtClean="0">
                <a:solidFill>
                  <a:schemeClr val="tx1"/>
                </a:solidFill>
              </a:rPr>
              <a:t>Уведомительная регистрация коллективных договоров и соглашений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36" name="Стрелка вправо 35"/>
          <p:cNvSpPr/>
          <p:nvPr/>
        </p:nvSpPr>
        <p:spPr>
          <a:xfrm>
            <a:off x="3035832" y="206450"/>
            <a:ext cx="596167" cy="481778"/>
          </a:xfrm>
          <a:prstGeom prst="rightArrow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Стрелка вправо 36"/>
          <p:cNvSpPr/>
          <p:nvPr/>
        </p:nvSpPr>
        <p:spPr>
          <a:xfrm>
            <a:off x="1486216" y="1662424"/>
            <a:ext cx="543296" cy="484632"/>
          </a:xfrm>
          <a:prstGeom prst="rightArrow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Стрелка вправо 37"/>
          <p:cNvSpPr/>
          <p:nvPr/>
        </p:nvSpPr>
        <p:spPr>
          <a:xfrm>
            <a:off x="1315149" y="4166031"/>
            <a:ext cx="523678" cy="484632"/>
          </a:xfrm>
          <a:prstGeom prst="rightArrow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Стрелка вправо 38"/>
          <p:cNvSpPr/>
          <p:nvPr/>
        </p:nvSpPr>
        <p:spPr>
          <a:xfrm>
            <a:off x="1526271" y="6468548"/>
            <a:ext cx="564639" cy="484632"/>
          </a:xfrm>
          <a:prstGeom prst="rightArrow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840322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DOfficeLightV0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Parcel">
  <a:themeElements>
    <a:clrScheme name="Фиолетовый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71C241A9-A460-4AD1-916F-25308628A5BC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TM02900743[[fn=Природа]]</Template>
  <TotalTime>1686</TotalTime>
  <Words>625</Words>
  <Application>Microsoft Office PowerPoint</Application>
  <PresentationFormat>Произвольный</PresentationFormat>
  <Paragraphs>118</Paragraphs>
  <Slides>2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2</vt:i4>
      </vt:variant>
    </vt:vector>
  </HeadingPairs>
  <TitlesOfParts>
    <vt:vector size="11" baseType="lpstr">
      <vt:lpstr>Arial</vt:lpstr>
      <vt:lpstr>Calibri</vt:lpstr>
      <vt:lpstr>Calibri Light</vt:lpstr>
      <vt:lpstr>Corbel</vt:lpstr>
      <vt:lpstr>Gill Sans MT</vt:lpstr>
      <vt:lpstr>Times New Roman</vt:lpstr>
      <vt:lpstr>Wingdings 2</vt:lpstr>
      <vt:lpstr>HDOfficeLightV0</vt:lpstr>
      <vt:lpstr>Parcel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Третьякова Людмила Михайловна</cp:lastModifiedBy>
  <cp:revision>197</cp:revision>
  <cp:lastPrinted>2018-03-23T08:33:14Z</cp:lastPrinted>
  <dcterms:created xsi:type="dcterms:W3CDTF">2013-10-07T04:51:52Z</dcterms:created>
  <dcterms:modified xsi:type="dcterms:W3CDTF">2023-05-05T04:22:07Z</dcterms:modified>
</cp:coreProperties>
</file>