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401" r:id="rId2"/>
    <p:sldId id="402" r:id="rId3"/>
    <p:sldId id="412" r:id="rId4"/>
    <p:sldId id="404" r:id="rId5"/>
    <p:sldId id="403" r:id="rId6"/>
    <p:sldId id="405" r:id="rId7"/>
    <p:sldId id="390" r:id="rId8"/>
    <p:sldId id="391" r:id="rId9"/>
    <p:sldId id="413" r:id="rId10"/>
    <p:sldId id="406" r:id="rId11"/>
    <p:sldId id="408" r:id="rId12"/>
    <p:sldId id="386" r:id="rId13"/>
    <p:sldId id="385" r:id="rId14"/>
    <p:sldId id="400" r:id="rId15"/>
    <p:sldId id="411" r:id="rId16"/>
    <p:sldId id="409" r:id="rId17"/>
    <p:sldId id="410" r:id="rId18"/>
    <p:sldId id="398" r:id="rId19"/>
  </p:sldIdLst>
  <p:sldSz cx="9144000" cy="6858000" type="overhead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142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284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5426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0568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571064" algn="l" defTabSz="102842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085277" algn="l" defTabSz="102842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599490" algn="l" defTabSz="102842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113703" algn="l" defTabSz="102842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9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3F7FB"/>
    <a:srgbClr val="0000CC"/>
    <a:srgbClr val="0000FF"/>
    <a:srgbClr val="EAEAEA"/>
    <a:srgbClr val="DDDDDD"/>
    <a:srgbClr val="33A5A2"/>
    <a:srgbClr val="FFFF99"/>
    <a:srgbClr val="A4192A"/>
    <a:srgbClr val="6666FF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870" autoAdjust="0"/>
    <p:restoredTop sz="92674" autoAdjust="0"/>
  </p:normalViewPr>
  <p:slideViewPr>
    <p:cSldViewPr snapToGrid="0" snapToObjects="1">
      <p:cViewPr varScale="1">
        <p:scale>
          <a:sx n="80" d="100"/>
          <a:sy n="80" d="100"/>
        </p:scale>
        <p:origin x="-1476" y="-96"/>
      </p:cViewPr>
      <p:guideLst>
        <p:guide orient="horz" pos="389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-306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C11517-2A92-4E09-900C-F9C0A4F976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9C1E2E-A830-4F29-A6BB-79893F8CD51C}">
      <dgm:prSet phldrT="[Текст]"/>
      <dgm:spPr/>
      <dgm:t>
        <a:bodyPr/>
        <a:lstStyle/>
        <a:p>
          <a:r>
            <a:rPr lang="ru-RU" dirty="0" smtClean="0"/>
            <a:t>Общедоступные сервисы</a:t>
          </a:r>
          <a:endParaRPr lang="ru-RU" dirty="0"/>
        </a:p>
      </dgm:t>
    </dgm:pt>
    <dgm:pt modelId="{43A68918-896D-4966-B12B-BA8A40C3BE03}" type="parTrans" cxnId="{D6533477-1E98-4622-B168-8BEE452F8104}">
      <dgm:prSet/>
      <dgm:spPr/>
      <dgm:t>
        <a:bodyPr/>
        <a:lstStyle/>
        <a:p>
          <a:endParaRPr lang="ru-RU"/>
        </a:p>
      </dgm:t>
    </dgm:pt>
    <dgm:pt modelId="{2A321BBB-923E-4437-A692-A1605DF1C1A3}" type="sibTrans" cxnId="{D6533477-1E98-4622-B168-8BEE452F8104}">
      <dgm:prSet/>
      <dgm:spPr/>
      <dgm:t>
        <a:bodyPr/>
        <a:lstStyle/>
        <a:p>
          <a:endParaRPr lang="ru-RU"/>
        </a:p>
      </dgm:t>
    </dgm:pt>
    <dgm:pt modelId="{2E20CB33-AD10-400F-9023-2214FC65BFC0}">
      <dgm:prSet phldrT="[Текст]"/>
      <dgm:spPr/>
      <dgm:t>
        <a:bodyPr/>
        <a:lstStyle/>
        <a:p>
          <a:r>
            <a:rPr lang="ru-RU" dirty="0" smtClean="0"/>
            <a:t>Поиск мест приема ПФР</a:t>
          </a:r>
          <a:endParaRPr lang="ru-RU" dirty="0"/>
        </a:p>
      </dgm:t>
    </dgm:pt>
    <dgm:pt modelId="{91C9D674-E49A-4AAF-B060-467E6BEA30D1}" type="parTrans" cxnId="{5102B1C3-A6AD-4580-A133-BD71725225EF}">
      <dgm:prSet/>
      <dgm:spPr/>
      <dgm:t>
        <a:bodyPr/>
        <a:lstStyle/>
        <a:p>
          <a:endParaRPr lang="ru-RU"/>
        </a:p>
      </dgm:t>
    </dgm:pt>
    <dgm:pt modelId="{46E1DC59-0364-45BE-B531-DB3BC89DEC25}" type="sibTrans" cxnId="{5102B1C3-A6AD-4580-A133-BD71725225EF}">
      <dgm:prSet/>
      <dgm:spPr/>
      <dgm:t>
        <a:bodyPr/>
        <a:lstStyle/>
        <a:p>
          <a:endParaRPr lang="ru-RU"/>
        </a:p>
      </dgm:t>
    </dgm:pt>
    <dgm:pt modelId="{6F9951B6-92DA-406D-BC76-21B22C5FC1EE}">
      <dgm:prSet phldrT="[Текст]"/>
      <dgm:spPr/>
      <dgm:t>
        <a:bodyPr/>
        <a:lstStyle/>
        <a:p>
          <a:r>
            <a:rPr lang="ru-RU" dirty="0" smtClean="0"/>
            <a:t>Сервисы информирования</a:t>
          </a:r>
          <a:endParaRPr lang="ru-RU" dirty="0"/>
        </a:p>
      </dgm:t>
    </dgm:pt>
    <dgm:pt modelId="{790BD2B5-AC16-4118-9376-3D1E517E8DFC}" type="parTrans" cxnId="{DCC97DD8-DEF8-475A-A113-3166100C7C16}">
      <dgm:prSet/>
      <dgm:spPr/>
      <dgm:t>
        <a:bodyPr/>
        <a:lstStyle/>
        <a:p>
          <a:endParaRPr lang="ru-RU"/>
        </a:p>
      </dgm:t>
    </dgm:pt>
    <dgm:pt modelId="{4F09951B-D0D4-4AA4-B235-FFB8A9FAB310}" type="sibTrans" cxnId="{DCC97DD8-DEF8-475A-A113-3166100C7C16}">
      <dgm:prSet/>
      <dgm:spPr/>
      <dgm:t>
        <a:bodyPr/>
        <a:lstStyle/>
        <a:p>
          <a:endParaRPr lang="ru-RU"/>
        </a:p>
      </dgm:t>
    </dgm:pt>
    <dgm:pt modelId="{C314985D-3F46-4C43-BE62-F1F6F5DB3098}">
      <dgm:prSet phldrT="[Текст]"/>
      <dgm:spPr/>
      <dgm:t>
        <a:bodyPr/>
        <a:lstStyle/>
        <a:p>
          <a:r>
            <a:rPr lang="ru-RU" dirty="0" smtClean="0"/>
            <a:t>Информирование о состоянии ИЛС</a:t>
          </a:r>
          <a:endParaRPr lang="ru-RU" dirty="0"/>
        </a:p>
      </dgm:t>
    </dgm:pt>
    <dgm:pt modelId="{89A4F5A7-7F7B-4B3C-A6CC-D759222DF92A}" type="parTrans" cxnId="{1AD68AB9-244D-4DB6-BA03-336A25CB285D}">
      <dgm:prSet/>
      <dgm:spPr/>
      <dgm:t>
        <a:bodyPr/>
        <a:lstStyle/>
        <a:p>
          <a:endParaRPr lang="ru-RU"/>
        </a:p>
      </dgm:t>
    </dgm:pt>
    <dgm:pt modelId="{9DCDF592-DF5F-4885-B849-FA57B0F341C3}" type="sibTrans" cxnId="{1AD68AB9-244D-4DB6-BA03-336A25CB285D}">
      <dgm:prSet/>
      <dgm:spPr/>
      <dgm:t>
        <a:bodyPr/>
        <a:lstStyle/>
        <a:p>
          <a:endParaRPr lang="ru-RU"/>
        </a:p>
      </dgm:t>
    </dgm:pt>
    <dgm:pt modelId="{CD13B24B-720A-4362-8EE6-A9950F54CA3B}">
      <dgm:prSet phldrT="[Текст]"/>
      <dgm:spPr/>
      <dgm:t>
        <a:bodyPr/>
        <a:lstStyle/>
        <a:p>
          <a:r>
            <a:rPr lang="ru-RU" dirty="0" smtClean="0"/>
            <a:t>Направить обращение в ПФР</a:t>
          </a:r>
          <a:endParaRPr lang="ru-RU" dirty="0"/>
        </a:p>
      </dgm:t>
    </dgm:pt>
    <dgm:pt modelId="{6A68453F-7CAF-4ACC-8033-6E25DABC5B57}" type="parTrans" cxnId="{C778A618-C2A2-4F49-B96D-1E419B75D61E}">
      <dgm:prSet/>
      <dgm:spPr/>
      <dgm:t>
        <a:bodyPr/>
        <a:lstStyle/>
        <a:p>
          <a:endParaRPr lang="ru-RU"/>
        </a:p>
      </dgm:t>
    </dgm:pt>
    <dgm:pt modelId="{AD8C6C4D-DA50-45D2-ABFD-AF30EAAD2B99}" type="sibTrans" cxnId="{C778A618-C2A2-4F49-B96D-1E419B75D61E}">
      <dgm:prSet/>
      <dgm:spPr/>
      <dgm:t>
        <a:bodyPr/>
        <a:lstStyle/>
        <a:p>
          <a:endParaRPr lang="ru-RU"/>
        </a:p>
      </dgm:t>
    </dgm:pt>
    <dgm:pt modelId="{27F11816-A195-4B58-B346-D9D1E3A7E708}">
      <dgm:prSet phldrT="[Текст]"/>
      <dgm:spPr/>
      <dgm:t>
        <a:bodyPr/>
        <a:lstStyle/>
        <a:p>
          <a:r>
            <a:rPr lang="ru-RU" dirty="0" smtClean="0"/>
            <a:t>Предварительная запись на приём</a:t>
          </a:r>
          <a:endParaRPr lang="ru-RU" dirty="0"/>
        </a:p>
      </dgm:t>
    </dgm:pt>
    <dgm:pt modelId="{02528511-07A9-44C2-83E8-C4F11DCAD0FD}" type="parTrans" cxnId="{45839C9B-13E6-47A5-9B38-3F8201691A4F}">
      <dgm:prSet/>
      <dgm:spPr/>
      <dgm:t>
        <a:bodyPr/>
        <a:lstStyle/>
        <a:p>
          <a:endParaRPr lang="ru-RU"/>
        </a:p>
      </dgm:t>
    </dgm:pt>
    <dgm:pt modelId="{67A55D5D-7596-49A9-BEDD-3C557310A2E4}" type="sibTrans" cxnId="{45839C9B-13E6-47A5-9B38-3F8201691A4F}">
      <dgm:prSet/>
      <dgm:spPr/>
      <dgm:t>
        <a:bodyPr/>
        <a:lstStyle/>
        <a:p>
          <a:endParaRPr lang="ru-RU"/>
        </a:p>
      </dgm:t>
    </dgm:pt>
    <dgm:pt modelId="{CEDF7096-9CEE-4B62-B99D-AE81757A422B}">
      <dgm:prSet phldrT="[Текст]"/>
      <dgm:spPr/>
      <dgm:t>
        <a:bodyPr/>
        <a:lstStyle/>
        <a:p>
          <a:r>
            <a:rPr lang="ru-RU" dirty="0" smtClean="0"/>
            <a:t>Заказ документов ПФР в бумажном виде</a:t>
          </a:r>
          <a:endParaRPr lang="ru-RU" dirty="0"/>
        </a:p>
      </dgm:t>
    </dgm:pt>
    <dgm:pt modelId="{C00309F5-50B3-4F00-9E0E-6F3D9CD72C4E}" type="parTrans" cxnId="{089251B3-8C04-48A9-90F9-1D6D448B8224}">
      <dgm:prSet/>
      <dgm:spPr/>
      <dgm:t>
        <a:bodyPr/>
        <a:lstStyle/>
        <a:p>
          <a:endParaRPr lang="ru-RU"/>
        </a:p>
      </dgm:t>
    </dgm:pt>
    <dgm:pt modelId="{2F0F9D66-219B-4EDC-B28B-7128064D8549}" type="sibTrans" cxnId="{089251B3-8C04-48A9-90F9-1D6D448B8224}">
      <dgm:prSet/>
      <dgm:spPr/>
      <dgm:t>
        <a:bodyPr/>
        <a:lstStyle/>
        <a:p>
          <a:endParaRPr lang="ru-RU"/>
        </a:p>
      </dgm:t>
    </dgm:pt>
    <dgm:pt modelId="{564877E1-00DF-4239-8281-35D8EAEFFE1A}">
      <dgm:prSet phldrT="[Текст]"/>
      <dgm:spPr/>
      <dgm:t>
        <a:bodyPr/>
        <a:lstStyle/>
        <a:p>
          <a:r>
            <a:rPr lang="ru-RU" dirty="0" smtClean="0"/>
            <a:t>Авторизация застрахованного лица</a:t>
          </a:r>
          <a:endParaRPr lang="ru-RU" dirty="0"/>
        </a:p>
      </dgm:t>
    </dgm:pt>
    <dgm:pt modelId="{EA9C90CB-9D18-47C9-8511-F72BDD80DE69}" type="parTrans" cxnId="{7AB27B6B-0C67-46FE-9464-1260400801C1}">
      <dgm:prSet/>
      <dgm:spPr/>
      <dgm:t>
        <a:bodyPr/>
        <a:lstStyle/>
        <a:p>
          <a:endParaRPr lang="ru-RU"/>
        </a:p>
      </dgm:t>
    </dgm:pt>
    <dgm:pt modelId="{0AEAFAB3-B0B8-4262-9293-2539A035DD16}" type="sibTrans" cxnId="{7AB27B6B-0C67-46FE-9464-1260400801C1}">
      <dgm:prSet/>
      <dgm:spPr/>
      <dgm:t>
        <a:bodyPr/>
        <a:lstStyle/>
        <a:p>
          <a:endParaRPr lang="ru-RU"/>
        </a:p>
      </dgm:t>
    </dgm:pt>
    <dgm:pt modelId="{8AFAA077-B7C7-4E46-B579-65039E7843F4}">
      <dgm:prSet phldrT="[Текст]"/>
      <dgm:spPr/>
      <dgm:t>
        <a:bodyPr/>
        <a:lstStyle/>
        <a:p>
          <a:r>
            <a:rPr lang="ru-RU" dirty="0" smtClean="0"/>
            <a:t>Информирование о назначенной пенсии и социальных выплатах</a:t>
          </a:r>
          <a:endParaRPr lang="ru-RU" dirty="0"/>
        </a:p>
      </dgm:t>
    </dgm:pt>
    <dgm:pt modelId="{8366B4D1-7363-44CA-ADFA-609C65CABB5E}" type="parTrans" cxnId="{350A1557-1D88-4C37-805A-94F75FD77F6A}">
      <dgm:prSet/>
      <dgm:spPr/>
      <dgm:t>
        <a:bodyPr/>
        <a:lstStyle/>
        <a:p>
          <a:endParaRPr lang="ru-RU"/>
        </a:p>
      </dgm:t>
    </dgm:pt>
    <dgm:pt modelId="{B016605B-F993-416A-84E3-0AAF0861F5B8}" type="sibTrans" cxnId="{350A1557-1D88-4C37-805A-94F75FD77F6A}">
      <dgm:prSet/>
      <dgm:spPr/>
      <dgm:t>
        <a:bodyPr/>
        <a:lstStyle/>
        <a:p>
          <a:endParaRPr lang="ru-RU"/>
        </a:p>
      </dgm:t>
    </dgm:pt>
    <dgm:pt modelId="{3A0DE2A8-3FCB-4E64-98ED-CDB7151FD09A}">
      <dgm:prSet phldrT="[Текст]"/>
      <dgm:spPr/>
      <dgm:t>
        <a:bodyPr/>
        <a:lstStyle/>
        <a:p>
          <a:r>
            <a:rPr lang="ru-RU" dirty="0" smtClean="0"/>
            <a:t>Информирование о размере (остатке) средств МСК</a:t>
          </a:r>
          <a:endParaRPr lang="ru-RU" dirty="0"/>
        </a:p>
      </dgm:t>
    </dgm:pt>
    <dgm:pt modelId="{CB477BA6-9C0D-41D5-86E7-0296E975B201}" type="parTrans" cxnId="{3F0A90D3-B754-423B-A269-DB44CA1C7DB1}">
      <dgm:prSet/>
      <dgm:spPr/>
      <dgm:t>
        <a:bodyPr/>
        <a:lstStyle/>
        <a:p>
          <a:endParaRPr lang="ru-RU"/>
        </a:p>
      </dgm:t>
    </dgm:pt>
    <dgm:pt modelId="{0B33E170-9AB9-4BFA-926A-AC120AF711AA}" type="sibTrans" cxnId="{3F0A90D3-B754-423B-A269-DB44CA1C7DB1}">
      <dgm:prSet/>
      <dgm:spPr/>
      <dgm:t>
        <a:bodyPr/>
        <a:lstStyle/>
        <a:p>
          <a:endParaRPr lang="ru-RU"/>
        </a:p>
      </dgm:t>
    </dgm:pt>
    <dgm:pt modelId="{69923353-2136-4207-BC32-978581BDBE52}">
      <dgm:prSet phldrT="[Текст]"/>
      <dgm:spPr/>
      <dgm:t>
        <a:bodyPr/>
        <a:lstStyle/>
        <a:p>
          <a:r>
            <a:rPr lang="ru-RU" dirty="0" smtClean="0"/>
            <a:t>История обращений</a:t>
          </a:r>
          <a:endParaRPr lang="ru-RU" dirty="0"/>
        </a:p>
      </dgm:t>
    </dgm:pt>
    <dgm:pt modelId="{81625C6C-53B8-4248-A2DC-239501D1C9F6}" type="parTrans" cxnId="{85A26D23-346D-48A7-98F3-B7486CBB5952}">
      <dgm:prSet/>
      <dgm:spPr/>
      <dgm:t>
        <a:bodyPr/>
        <a:lstStyle/>
        <a:p>
          <a:endParaRPr lang="ru-RU"/>
        </a:p>
      </dgm:t>
    </dgm:pt>
    <dgm:pt modelId="{1369FF11-17DE-4BB4-B5FD-D18721EDB734}" type="sibTrans" cxnId="{85A26D23-346D-48A7-98F3-B7486CBB5952}">
      <dgm:prSet/>
      <dgm:spPr/>
      <dgm:t>
        <a:bodyPr/>
        <a:lstStyle/>
        <a:p>
          <a:endParaRPr lang="ru-RU"/>
        </a:p>
      </dgm:t>
    </dgm:pt>
    <dgm:pt modelId="{21F7CB57-4547-4FE7-B4B7-C1EC49900BC6}" type="pres">
      <dgm:prSet presAssocID="{C2C11517-2A92-4E09-900C-F9C0A4F976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D5112D-A11A-4291-9B46-004E888B5313}" type="pres">
      <dgm:prSet presAssocID="{E09C1E2E-A830-4F29-A6BB-79893F8CD51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4BCB0-923F-457E-AC37-C970F4A5BF2F}" type="pres">
      <dgm:prSet presAssocID="{E09C1E2E-A830-4F29-A6BB-79893F8CD51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DFAD0-4A10-4CA9-A7B3-4E9980881E03}" type="pres">
      <dgm:prSet presAssocID="{6F9951B6-92DA-406D-BC76-21B22C5FC1E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FD970-79BD-4E53-9DD7-920DA3A0BAF7}" type="pres">
      <dgm:prSet presAssocID="{6F9951B6-92DA-406D-BC76-21B22C5FC1E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999094-AC91-488E-BE1C-F1742C3A34B4}" type="presOf" srcId="{CEDF7096-9CEE-4B62-B99D-AE81757A422B}" destId="{D444BCB0-923F-457E-AC37-C970F4A5BF2F}" srcOrd="0" destOrd="3" presId="urn:microsoft.com/office/officeart/2005/8/layout/vList2"/>
    <dgm:cxn modelId="{1DF0F610-3BE9-4D26-8312-6DC4513BE18B}" type="presOf" srcId="{564877E1-00DF-4239-8281-35D8EAEFFE1A}" destId="{D444BCB0-923F-457E-AC37-C970F4A5BF2F}" srcOrd="0" destOrd="4" presId="urn:microsoft.com/office/officeart/2005/8/layout/vList2"/>
    <dgm:cxn modelId="{4D8B5FA0-1704-44AD-A7AB-3F3D619B0AF8}" type="presOf" srcId="{2E20CB33-AD10-400F-9023-2214FC65BFC0}" destId="{D444BCB0-923F-457E-AC37-C970F4A5BF2F}" srcOrd="0" destOrd="0" presId="urn:microsoft.com/office/officeart/2005/8/layout/vList2"/>
    <dgm:cxn modelId="{D14F2698-C824-4713-AE8F-37DC48089669}" type="presOf" srcId="{69923353-2136-4207-BC32-978581BDBE52}" destId="{A57FD970-79BD-4E53-9DD7-920DA3A0BAF7}" srcOrd="0" destOrd="3" presId="urn:microsoft.com/office/officeart/2005/8/layout/vList2"/>
    <dgm:cxn modelId="{3F0A90D3-B754-423B-A269-DB44CA1C7DB1}" srcId="{6F9951B6-92DA-406D-BC76-21B22C5FC1EE}" destId="{3A0DE2A8-3FCB-4E64-98ED-CDB7151FD09A}" srcOrd="2" destOrd="0" parTransId="{CB477BA6-9C0D-41D5-86E7-0296E975B201}" sibTransId="{0B33E170-9AB9-4BFA-926A-AC120AF711AA}"/>
    <dgm:cxn modelId="{1AD68AB9-244D-4DB6-BA03-336A25CB285D}" srcId="{6F9951B6-92DA-406D-BC76-21B22C5FC1EE}" destId="{C314985D-3F46-4C43-BE62-F1F6F5DB3098}" srcOrd="0" destOrd="0" parTransId="{89A4F5A7-7F7B-4B3C-A6CC-D759222DF92A}" sibTransId="{9DCDF592-DF5F-4885-B849-FA57B0F341C3}"/>
    <dgm:cxn modelId="{45839C9B-13E6-47A5-9B38-3F8201691A4F}" srcId="{E09C1E2E-A830-4F29-A6BB-79893F8CD51C}" destId="{27F11816-A195-4B58-B346-D9D1E3A7E708}" srcOrd="2" destOrd="0" parTransId="{02528511-07A9-44C2-83E8-C4F11DCAD0FD}" sibTransId="{67A55D5D-7596-49A9-BEDD-3C557310A2E4}"/>
    <dgm:cxn modelId="{FADE2467-3BF9-45A6-9DB0-EBD64A2E91CD}" type="presOf" srcId="{3A0DE2A8-3FCB-4E64-98ED-CDB7151FD09A}" destId="{A57FD970-79BD-4E53-9DD7-920DA3A0BAF7}" srcOrd="0" destOrd="2" presId="urn:microsoft.com/office/officeart/2005/8/layout/vList2"/>
    <dgm:cxn modelId="{350A1557-1D88-4C37-805A-94F75FD77F6A}" srcId="{6F9951B6-92DA-406D-BC76-21B22C5FC1EE}" destId="{8AFAA077-B7C7-4E46-B579-65039E7843F4}" srcOrd="1" destOrd="0" parTransId="{8366B4D1-7363-44CA-ADFA-609C65CABB5E}" sibTransId="{B016605B-F993-416A-84E3-0AAF0861F5B8}"/>
    <dgm:cxn modelId="{089251B3-8C04-48A9-90F9-1D6D448B8224}" srcId="{E09C1E2E-A830-4F29-A6BB-79893F8CD51C}" destId="{CEDF7096-9CEE-4B62-B99D-AE81757A422B}" srcOrd="3" destOrd="0" parTransId="{C00309F5-50B3-4F00-9E0E-6F3D9CD72C4E}" sibTransId="{2F0F9D66-219B-4EDC-B28B-7128064D8549}"/>
    <dgm:cxn modelId="{7AB27B6B-0C67-46FE-9464-1260400801C1}" srcId="{E09C1E2E-A830-4F29-A6BB-79893F8CD51C}" destId="{564877E1-00DF-4239-8281-35D8EAEFFE1A}" srcOrd="4" destOrd="0" parTransId="{EA9C90CB-9D18-47C9-8511-F72BDD80DE69}" sibTransId="{0AEAFAB3-B0B8-4262-9293-2539A035DD16}"/>
    <dgm:cxn modelId="{C778A618-C2A2-4F49-B96D-1E419B75D61E}" srcId="{E09C1E2E-A830-4F29-A6BB-79893F8CD51C}" destId="{CD13B24B-720A-4362-8EE6-A9950F54CA3B}" srcOrd="1" destOrd="0" parTransId="{6A68453F-7CAF-4ACC-8033-6E25DABC5B57}" sibTransId="{AD8C6C4D-DA50-45D2-ABFD-AF30EAAD2B99}"/>
    <dgm:cxn modelId="{5102B1C3-A6AD-4580-A133-BD71725225EF}" srcId="{E09C1E2E-A830-4F29-A6BB-79893F8CD51C}" destId="{2E20CB33-AD10-400F-9023-2214FC65BFC0}" srcOrd="0" destOrd="0" parTransId="{91C9D674-E49A-4AAF-B060-467E6BEA30D1}" sibTransId="{46E1DC59-0364-45BE-B531-DB3BC89DEC25}"/>
    <dgm:cxn modelId="{85A26D23-346D-48A7-98F3-B7486CBB5952}" srcId="{6F9951B6-92DA-406D-BC76-21B22C5FC1EE}" destId="{69923353-2136-4207-BC32-978581BDBE52}" srcOrd="3" destOrd="0" parTransId="{81625C6C-53B8-4248-A2DC-239501D1C9F6}" sibTransId="{1369FF11-17DE-4BB4-B5FD-D18721EDB734}"/>
    <dgm:cxn modelId="{90B8349C-0E38-470F-8263-27A194C8A438}" type="presOf" srcId="{27F11816-A195-4B58-B346-D9D1E3A7E708}" destId="{D444BCB0-923F-457E-AC37-C970F4A5BF2F}" srcOrd="0" destOrd="2" presId="urn:microsoft.com/office/officeart/2005/8/layout/vList2"/>
    <dgm:cxn modelId="{106CEFE4-E2BB-4DC3-955F-3950C42FA10C}" type="presOf" srcId="{E09C1E2E-A830-4F29-A6BB-79893F8CD51C}" destId="{2BD5112D-A11A-4291-9B46-004E888B5313}" srcOrd="0" destOrd="0" presId="urn:microsoft.com/office/officeart/2005/8/layout/vList2"/>
    <dgm:cxn modelId="{5DB9781E-CE89-4BF2-86CC-437DA050449C}" type="presOf" srcId="{C2C11517-2A92-4E09-900C-F9C0A4F9767A}" destId="{21F7CB57-4547-4FE7-B4B7-C1EC49900BC6}" srcOrd="0" destOrd="0" presId="urn:microsoft.com/office/officeart/2005/8/layout/vList2"/>
    <dgm:cxn modelId="{D6533477-1E98-4622-B168-8BEE452F8104}" srcId="{C2C11517-2A92-4E09-900C-F9C0A4F9767A}" destId="{E09C1E2E-A830-4F29-A6BB-79893F8CD51C}" srcOrd="0" destOrd="0" parTransId="{43A68918-896D-4966-B12B-BA8A40C3BE03}" sibTransId="{2A321BBB-923E-4437-A692-A1605DF1C1A3}"/>
    <dgm:cxn modelId="{7E2B8AF2-76E4-4315-9849-76F94C5A7F15}" type="presOf" srcId="{C314985D-3F46-4C43-BE62-F1F6F5DB3098}" destId="{A57FD970-79BD-4E53-9DD7-920DA3A0BAF7}" srcOrd="0" destOrd="0" presId="urn:microsoft.com/office/officeart/2005/8/layout/vList2"/>
    <dgm:cxn modelId="{6C541E64-BA0B-4692-B5E3-93279C9BCCAA}" type="presOf" srcId="{6F9951B6-92DA-406D-BC76-21B22C5FC1EE}" destId="{662DFAD0-4A10-4CA9-A7B3-4E9980881E03}" srcOrd="0" destOrd="0" presId="urn:microsoft.com/office/officeart/2005/8/layout/vList2"/>
    <dgm:cxn modelId="{DCC97DD8-DEF8-475A-A113-3166100C7C16}" srcId="{C2C11517-2A92-4E09-900C-F9C0A4F9767A}" destId="{6F9951B6-92DA-406D-BC76-21B22C5FC1EE}" srcOrd="1" destOrd="0" parTransId="{790BD2B5-AC16-4118-9376-3D1E517E8DFC}" sibTransId="{4F09951B-D0D4-4AA4-B235-FFB8A9FAB310}"/>
    <dgm:cxn modelId="{24498377-22C4-49BC-ACBC-D513A7AE332B}" type="presOf" srcId="{8AFAA077-B7C7-4E46-B579-65039E7843F4}" destId="{A57FD970-79BD-4E53-9DD7-920DA3A0BAF7}" srcOrd="0" destOrd="1" presId="urn:microsoft.com/office/officeart/2005/8/layout/vList2"/>
    <dgm:cxn modelId="{67B43E94-D9DD-4790-82F9-1BA2C7CA38A7}" type="presOf" srcId="{CD13B24B-720A-4362-8EE6-A9950F54CA3B}" destId="{D444BCB0-923F-457E-AC37-C970F4A5BF2F}" srcOrd="0" destOrd="1" presId="urn:microsoft.com/office/officeart/2005/8/layout/vList2"/>
    <dgm:cxn modelId="{A4ED1D5C-2B16-4882-83C8-8011EE375547}" type="presParOf" srcId="{21F7CB57-4547-4FE7-B4B7-C1EC49900BC6}" destId="{2BD5112D-A11A-4291-9B46-004E888B5313}" srcOrd="0" destOrd="0" presId="urn:microsoft.com/office/officeart/2005/8/layout/vList2"/>
    <dgm:cxn modelId="{CFA2D0AA-14B8-4463-9DB9-0FAF909DD852}" type="presParOf" srcId="{21F7CB57-4547-4FE7-B4B7-C1EC49900BC6}" destId="{D444BCB0-923F-457E-AC37-C970F4A5BF2F}" srcOrd="1" destOrd="0" presId="urn:microsoft.com/office/officeart/2005/8/layout/vList2"/>
    <dgm:cxn modelId="{2FAC854B-C516-4376-B53E-B1AC7BCC0BBA}" type="presParOf" srcId="{21F7CB57-4547-4FE7-B4B7-C1EC49900BC6}" destId="{662DFAD0-4A10-4CA9-A7B3-4E9980881E03}" srcOrd="2" destOrd="0" presId="urn:microsoft.com/office/officeart/2005/8/layout/vList2"/>
    <dgm:cxn modelId="{A92A0618-4DF8-4915-9406-88460890DA22}" type="presParOf" srcId="{21F7CB57-4547-4FE7-B4B7-C1EC49900BC6}" destId="{A57FD970-79BD-4E53-9DD7-920DA3A0BAF7}" srcOrd="3" destOrd="0" presId="urn:microsoft.com/office/officeart/2005/8/layout/vList2"/>
  </dgm:cxnLst>
  <dgm:bg>
    <a:solidFill>
      <a:schemeClr val="bg1"/>
    </a:solidFill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8C15D9-9B31-4462-890C-A6574A6D141B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</dgm:pt>
    <dgm:pt modelId="{0E74F3E2-DB3F-4358-AAF7-E2B6B3917767}">
      <dgm:prSet phldrT="[Текст]" custT="1"/>
      <dgm:spPr/>
      <dgm:t>
        <a:bodyPr/>
        <a:lstStyle/>
        <a:p>
          <a:r>
            <a:rPr lang="ru-RU" sz="1400" b="1" dirty="0" smtClean="0"/>
            <a:t>Приложение неавторизованного пользователя</a:t>
          </a:r>
          <a:endParaRPr lang="ru-RU" sz="1400" b="1" dirty="0"/>
        </a:p>
      </dgm:t>
    </dgm:pt>
    <dgm:pt modelId="{BB9ACE95-610E-4E76-B232-1062E0652E8B}" type="parTrans" cxnId="{51C62018-5E59-4BAF-927E-4AAA83A6C7EE}">
      <dgm:prSet/>
      <dgm:spPr/>
      <dgm:t>
        <a:bodyPr/>
        <a:lstStyle/>
        <a:p>
          <a:endParaRPr lang="ru-RU" sz="1400" b="1"/>
        </a:p>
      </dgm:t>
    </dgm:pt>
    <dgm:pt modelId="{8E33E439-9730-4BBB-9B38-E95FD7B786A5}" type="sibTrans" cxnId="{51C62018-5E59-4BAF-927E-4AAA83A6C7EE}">
      <dgm:prSet custT="1"/>
      <dgm:spPr/>
      <dgm:t>
        <a:bodyPr/>
        <a:lstStyle/>
        <a:p>
          <a:endParaRPr lang="ru-RU" sz="1400" b="1"/>
        </a:p>
      </dgm:t>
    </dgm:pt>
    <dgm:pt modelId="{22A7AA97-2B59-4DFF-823D-74C788183D11}">
      <dgm:prSet phldrT="[Текст]" custT="1"/>
      <dgm:spPr/>
      <dgm:t>
        <a:bodyPr/>
        <a:lstStyle/>
        <a:p>
          <a:r>
            <a:rPr lang="ru-RU" sz="1400" b="1" dirty="0" smtClean="0"/>
            <a:t>При авторизации пользователя необходимо ввести </a:t>
          </a:r>
          <a:r>
            <a:rPr lang="ru-RU" sz="1400" b="1" dirty="0" err="1" smtClean="0"/>
            <a:t>пинкод</a:t>
          </a:r>
          <a:endParaRPr lang="ru-RU" sz="1400" b="1" dirty="0"/>
        </a:p>
      </dgm:t>
    </dgm:pt>
    <dgm:pt modelId="{F8A4E05D-C07A-4818-A574-34BD96FE7E5A}" type="parTrans" cxnId="{B94B7829-4BD9-48AE-AA30-780DFCB3BAF2}">
      <dgm:prSet/>
      <dgm:spPr/>
      <dgm:t>
        <a:bodyPr/>
        <a:lstStyle/>
        <a:p>
          <a:endParaRPr lang="ru-RU" sz="1400" b="1"/>
        </a:p>
      </dgm:t>
    </dgm:pt>
    <dgm:pt modelId="{AA8817F6-02FF-487C-9F58-CDDF6C7E748B}" type="sibTrans" cxnId="{B94B7829-4BD9-48AE-AA30-780DFCB3BAF2}">
      <dgm:prSet custT="1"/>
      <dgm:spPr/>
      <dgm:t>
        <a:bodyPr/>
        <a:lstStyle/>
        <a:p>
          <a:endParaRPr lang="ru-RU" sz="1400" b="1"/>
        </a:p>
      </dgm:t>
    </dgm:pt>
    <dgm:pt modelId="{1BAFD5BE-D228-40E7-A4EC-1E31DF17C1EB}">
      <dgm:prSet phldrT="[Текст]" custT="1"/>
      <dgm:spPr/>
      <dgm:t>
        <a:bodyPr/>
        <a:lstStyle/>
        <a:p>
          <a:r>
            <a:rPr lang="ru-RU" sz="1400" b="1" dirty="0" smtClean="0"/>
            <a:t>Подтвердить введенный </a:t>
          </a:r>
          <a:r>
            <a:rPr lang="ru-RU" sz="1400" b="1" dirty="0" err="1" smtClean="0"/>
            <a:t>пинкод</a:t>
          </a:r>
          <a:endParaRPr lang="ru-RU" sz="1400" b="1" dirty="0"/>
        </a:p>
      </dgm:t>
    </dgm:pt>
    <dgm:pt modelId="{00DEC664-D6F6-41E4-97D7-1730140796DF}" type="parTrans" cxnId="{0B387AE2-BAAD-4BD5-B1A4-B12F4E26A5CF}">
      <dgm:prSet/>
      <dgm:spPr/>
      <dgm:t>
        <a:bodyPr/>
        <a:lstStyle/>
        <a:p>
          <a:endParaRPr lang="ru-RU" sz="1400" b="1"/>
        </a:p>
      </dgm:t>
    </dgm:pt>
    <dgm:pt modelId="{08974414-2EB8-4AE0-95EB-BC427DE50442}" type="sibTrans" cxnId="{0B387AE2-BAAD-4BD5-B1A4-B12F4E26A5CF}">
      <dgm:prSet custT="1"/>
      <dgm:spPr/>
      <dgm:t>
        <a:bodyPr/>
        <a:lstStyle/>
        <a:p>
          <a:endParaRPr lang="ru-RU" sz="1400" b="1"/>
        </a:p>
      </dgm:t>
    </dgm:pt>
    <dgm:pt modelId="{121B38C0-5150-44A6-8E4C-AD35140FD88A}">
      <dgm:prSet phldrT="[Текст]" custT="1"/>
      <dgm:spPr/>
      <dgm:t>
        <a:bodyPr/>
        <a:lstStyle/>
        <a:p>
          <a:r>
            <a:rPr lang="ru-RU" sz="1400" b="1" dirty="0" smtClean="0"/>
            <a:t>После ввода </a:t>
          </a:r>
          <a:r>
            <a:rPr lang="ru-RU" sz="1400" b="1" dirty="0" err="1" smtClean="0"/>
            <a:t>пинкода</a:t>
          </a:r>
          <a:r>
            <a:rPr lang="ru-RU" sz="1400" b="1" dirty="0" smtClean="0"/>
            <a:t> отображается страница авторизации ЕСИА </a:t>
          </a:r>
          <a:endParaRPr lang="ru-RU" sz="1400" b="1" dirty="0"/>
        </a:p>
      </dgm:t>
    </dgm:pt>
    <dgm:pt modelId="{A582045E-3A0C-445C-B820-5013AE60D361}" type="parTrans" cxnId="{6992C5A0-2FF4-42A9-A7E0-5A1DDDE11A4E}">
      <dgm:prSet/>
      <dgm:spPr/>
      <dgm:t>
        <a:bodyPr/>
        <a:lstStyle/>
        <a:p>
          <a:endParaRPr lang="ru-RU" sz="1400" b="1"/>
        </a:p>
      </dgm:t>
    </dgm:pt>
    <dgm:pt modelId="{971CB40B-9710-4E30-BA66-47043C443EFA}" type="sibTrans" cxnId="{6992C5A0-2FF4-42A9-A7E0-5A1DDDE11A4E}">
      <dgm:prSet custT="1"/>
      <dgm:spPr/>
      <dgm:t>
        <a:bodyPr/>
        <a:lstStyle/>
        <a:p>
          <a:endParaRPr lang="ru-RU" sz="1400" b="1"/>
        </a:p>
      </dgm:t>
    </dgm:pt>
    <dgm:pt modelId="{E737A747-0565-4D2D-B85C-575453239B72}">
      <dgm:prSet phldrT="[Текст]" custT="1"/>
      <dgm:spPr/>
      <dgm:t>
        <a:bodyPr/>
        <a:lstStyle/>
        <a:p>
          <a:r>
            <a:rPr lang="ru-RU" sz="1400" b="1" dirty="0" smtClean="0"/>
            <a:t>После авторизации в ЕСИА доступны сервисы информирования</a:t>
          </a:r>
          <a:endParaRPr lang="ru-RU" sz="1400" b="1" dirty="0"/>
        </a:p>
      </dgm:t>
    </dgm:pt>
    <dgm:pt modelId="{24E6C46E-A238-4890-A30D-52D7F7454CC9}" type="parTrans" cxnId="{FBB3A7CD-E642-46FB-8AB5-895758779FB8}">
      <dgm:prSet/>
      <dgm:spPr/>
      <dgm:t>
        <a:bodyPr/>
        <a:lstStyle/>
        <a:p>
          <a:endParaRPr lang="ru-RU" sz="1400" b="1"/>
        </a:p>
      </dgm:t>
    </dgm:pt>
    <dgm:pt modelId="{704EA310-1C7A-4830-B738-2531AC264EF2}" type="sibTrans" cxnId="{FBB3A7CD-E642-46FB-8AB5-895758779FB8}">
      <dgm:prSet/>
      <dgm:spPr/>
      <dgm:t>
        <a:bodyPr/>
        <a:lstStyle/>
        <a:p>
          <a:endParaRPr lang="ru-RU" sz="1400" b="1"/>
        </a:p>
      </dgm:t>
    </dgm:pt>
    <dgm:pt modelId="{095DD137-5CE3-455B-814C-44F0C72B9E3F}" type="pres">
      <dgm:prSet presAssocID="{728C15D9-9B31-4462-890C-A6574A6D141B}" presName="Name0" presStyleCnt="0">
        <dgm:presLayoutVars>
          <dgm:dir/>
          <dgm:resizeHandles val="exact"/>
        </dgm:presLayoutVars>
      </dgm:prSet>
      <dgm:spPr/>
    </dgm:pt>
    <dgm:pt modelId="{4C8DCC28-D248-4779-A7B5-3C163AB041AC}" type="pres">
      <dgm:prSet presAssocID="{0E74F3E2-DB3F-4358-AAF7-E2B6B391776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86EC9-7F6A-4793-8D15-65E4B23DE869}" type="pres">
      <dgm:prSet presAssocID="{8E33E439-9730-4BBB-9B38-E95FD7B786A5}" presName="sibTrans" presStyleLbl="sibTrans2D1" presStyleIdx="0" presStyleCnt="4"/>
      <dgm:spPr/>
      <dgm:t>
        <a:bodyPr/>
        <a:lstStyle/>
        <a:p>
          <a:endParaRPr lang="ru-RU"/>
        </a:p>
      </dgm:t>
    </dgm:pt>
    <dgm:pt modelId="{CFCB3CE6-E4EE-41E0-9E33-5A54D627CE22}" type="pres">
      <dgm:prSet presAssocID="{8E33E439-9730-4BBB-9B38-E95FD7B786A5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D95E3CE1-C9D6-40B5-B13D-EECDE0DECEB4}" type="pres">
      <dgm:prSet presAssocID="{22A7AA97-2B59-4DFF-823D-74C788183D1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F3E11-5811-4B60-B599-87AF2E49F0E5}" type="pres">
      <dgm:prSet presAssocID="{AA8817F6-02FF-487C-9F58-CDDF6C7E748B}" presName="sibTrans" presStyleLbl="sibTrans2D1" presStyleIdx="1" presStyleCnt="4"/>
      <dgm:spPr/>
      <dgm:t>
        <a:bodyPr/>
        <a:lstStyle/>
        <a:p>
          <a:endParaRPr lang="ru-RU"/>
        </a:p>
      </dgm:t>
    </dgm:pt>
    <dgm:pt modelId="{1CBF89ED-2EDB-4C95-BA88-14FE6C7A8341}" type="pres">
      <dgm:prSet presAssocID="{AA8817F6-02FF-487C-9F58-CDDF6C7E748B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61269EE-090C-45DA-89FA-90405D0D49DA}" type="pres">
      <dgm:prSet presAssocID="{1BAFD5BE-D228-40E7-A4EC-1E31DF17C1E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74A7F-1E4D-4B4C-9AB8-FD2CE0647A48}" type="pres">
      <dgm:prSet presAssocID="{08974414-2EB8-4AE0-95EB-BC427DE50442}" presName="sibTrans" presStyleLbl="sibTrans2D1" presStyleIdx="2" presStyleCnt="4"/>
      <dgm:spPr/>
      <dgm:t>
        <a:bodyPr/>
        <a:lstStyle/>
        <a:p>
          <a:endParaRPr lang="ru-RU"/>
        </a:p>
      </dgm:t>
    </dgm:pt>
    <dgm:pt modelId="{D174E0B4-53A9-45BD-989C-6DBAF6C2836E}" type="pres">
      <dgm:prSet presAssocID="{08974414-2EB8-4AE0-95EB-BC427DE50442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12A2FB7E-15F9-48AE-BA4D-9450BFFB8913}" type="pres">
      <dgm:prSet presAssocID="{121B38C0-5150-44A6-8E4C-AD35140FD88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CC85C-D047-472D-B5F5-D91E4C528F84}" type="pres">
      <dgm:prSet presAssocID="{971CB40B-9710-4E30-BA66-47043C443EFA}" presName="sibTrans" presStyleLbl="sibTrans2D1" presStyleIdx="3" presStyleCnt="4"/>
      <dgm:spPr/>
      <dgm:t>
        <a:bodyPr/>
        <a:lstStyle/>
        <a:p>
          <a:endParaRPr lang="ru-RU"/>
        </a:p>
      </dgm:t>
    </dgm:pt>
    <dgm:pt modelId="{027EA351-6982-4B0F-A6C2-5B5044EB7F48}" type="pres">
      <dgm:prSet presAssocID="{971CB40B-9710-4E30-BA66-47043C443EFA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029EBDC0-D54F-4484-ACC9-DE134557F9C9}" type="pres">
      <dgm:prSet presAssocID="{E737A747-0565-4D2D-B85C-575453239B7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92C5A0-2FF4-42A9-A7E0-5A1DDDE11A4E}" srcId="{728C15D9-9B31-4462-890C-A6574A6D141B}" destId="{121B38C0-5150-44A6-8E4C-AD35140FD88A}" srcOrd="3" destOrd="0" parTransId="{A582045E-3A0C-445C-B820-5013AE60D361}" sibTransId="{971CB40B-9710-4E30-BA66-47043C443EFA}"/>
    <dgm:cxn modelId="{59990F40-DDD2-4320-96DD-7AE0E0AB69CC}" type="presOf" srcId="{22A7AA97-2B59-4DFF-823D-74C788183D11}" destId="{D95E3CE1-C9D6-40B5-B13D-EECDE0DECEB4}" srcOrd="0" destOrd="0" presId="urn:microsoft.com/office/officeart/2005/8/layout/process1"/>
    <dgm:cxn modelId="{1A9BAAB7-19BA-4B3E-B020-5ABC8E5C7647}" type="presOf" srcId="{AA8817F6-02FF-487C-9F58-CDDF6C7E748B}" destId="{1CBF89ED-2EDB-4C95-BA88-14FE6C7A8341}" srcOrd="1" destOrd="0" presId="urn:microsoft.com/office/officeart/2005/8/layout/process1"/>
    <dgm:cxn modelId="{EFE40FA9-78BD-444D-A154-39A0A511A05D}" type="presOf" srcId="{8E33E439-9730-4BBB-9B38-E95FD7B786A5}" destId="{D4186EC9-7F6A-4793-8D15-65E4B23DE869}" srcOrd="0" destOrd="0" presId="urn:microsoft.com/office/officeart/2005/8/layout/process1"/>
    <dgm:cxn modelId="{0B387AE2-BAAD-4BD5-B1A4-B12F4E26A5CF}" srcId="{728C15D9-9B31-4462-890C-A6574A6D141B}" destId="{1BAFD5BE-D228-40E7-A4EC-1E31DF17C1EB}" srcOrd="2" destOrd="0" parTransId="{00DEC664-D6F6-41E4-97D7-1730140796DF}" sibTransId="{08974414-2EB8-4AE0-95EB-BC427DE50442}"/>
    <dgm:cxn modelId="{FBB3A7CD-E642-46FB-8AB5-895758779FB8}" srcId="{728C15D9-9B31-4462-890C-A6574A6D141B}" destId="{E737A747-0565-4D2D-B85C-575453239B72}" srcOrd="4" destOrd="0" parTransId="{24E6C46E-A238-4890-A30D-52D7F7454CC9}" sibTransId="{704EA310-1C7A-4830-B738-2531AC264EF2}"/>
    <dgm:cxn modelId="{AFEAC2CB-2889-4854-B50A-2DEFE2182B2B}" type="presOf" srcId="{1BAFD5BE-D228-40E7-A4EC-1E31DF17C1EB}" destId="{B61269EE-090C-45DA-89FA-90405D0D49DA}" srcOrd="0" destOrd="0" presId="urn:microsoft.com/office/officeart/2005/8/layout/process1"/>
    <dgm:cxn modelId="{3E6C9A82-CFDC-4F7B-B343-CD17C1973B41}" type="presOf" srcId="{E737A747-0565-4D2D-B85C-575453239B72}" destId="{029EBDC0-D54F-4484-ACC9-DE134557F9C9}" srcOrd="0" destOrd="0" presId="urn:microsoft.com/office/officeart/2005/8/layout/process1"/>
    <dgm:cxn modelId="{B94B7829-4BD9-48AE-AA30-780DFCB3BAF2}" srcId="{728C15D9-9B31-4462-890C-A6574A6D141B}" destId="{22A7AA97-2B59-4DFF-823D-74C788183D11}" srcOrd="1" destOrd="0" parTransId="{F8A4E05D-C07A-4818-A574-34BD96FE7E5A}" sibTransId="{AA8817F6-02FF-487C-9F58-CDDF6C7E748B}"/>
    <dgm:cxn modelId="{FD74862F-8280-42AA-911C-6C3F80713EEB}" type="presOf" srcId="{971CB40B-9710-4E30-BA66-47043C443EFA}" destId="{027EA351-6982-4B0F-A6C2-5B5044EB7F48}" srcOrd="1" destOrd="0" presId="urn:microsoft.com/office/officeart/2005/8/layout/process1"/>
    <dgm:cxn modelId="{943C353E-B601-45BF-8645-48D7AC6C3D2A}" type="presOf" srcId="{971CB40B-9710-4E30-BA66-47043C443EFA}" destId="{5F7CC85C-D047-472D-B5F5-D91E4C528F84}" srcOrd="0" destOrd="0" presId="urn:microsoft.com/office/officeart/2005/8/layout/process1"/>
    <dgm:cxn modelId="{FF19A975-9601-4463-8313-ABD14DBA481E}" type="presOf" srcId="{121B38C0-5150-44A6-8E4C-AD35140FD88A}" destId="{12A2FB7E-15F9-48AE-BA4D-9450BFFB8913}" srcOrd="0" destOrd="0" presId="urn:microsoft.com/office/officeart/2005/8/layout/process1"/>
    <dgm:cxn modelId="{165F16F4-6D2F-4633-A656-1200D2414EFD}" type="presOf" srcId="{08974414-2EB8-4AE0-95EB-BC427DE50442}" destId="{D174E0B4-53A9-45BD-989C-6DBAF6C2836E}" srcOrd="1" destOrd="0" presId="urn:microsoft.com/office/officeart/2005/8/layout/process1"/>
    <dgm:cxn modelId="{A4C54D8A-5A16-4894-8078-DA0AFD9C0D54}" type="presOf" srcId="{0E74F3E2-DB3F-4358-AAF7-E2B6B3917767}" destId="{4C8DCC28-D248-4779-A7B5-3C163AB041AC}" srcOrd="0" destOrd="0" presId="urn:microsoft.com/office/officeart/2005/8/layout/process1"/>
    <dgm:cxn modelId="{1BFCDA0D-18D2-479A-A76A-E25E78E41E3A}" type="presOf" srcId="{AA8817F6-02FF-487C-9F58-CDDF6C7E748B}" destId="{3DAF3E11-5811-4B60-B599-87AF2E49F0E5}" srcOrd="0" destOrd="0" presId="urn:microsoft.com/office/officeart/2005/8/layout/process1"/>
    <dgm:cxn modelId="{349C1E46-439A-4822-B3FA-4FDB641EBC37}" type="presOf" srcId="{08974414-2EB8-4AE0-95EB-BC427DE50442}" destId="{F6074A7F-1E4D-4B4C-9AB8-FD2CE0647A48}" srcOrd="0" destOrd="0" presId="urn:microsoft.com/office/officeart/2005/8/layout/process1"/>
    <dgm:cxn modelId="{46A5CA74-0924-4829-BC1C-006004F08DC6}" type="presOf" srcId="{8E33E439-9730-4BBB-9B38-E95FD7B786A5}" destId="{CFCB3CE6-E4EE-41E0-9E33-5A54D627CE22}" srcOrd="1" destOrd="0" presId="urn:microsoft.com/office/officeart/2005/8/layout/process1"/>
    <dgm:cxn modelId="{CB49745F-3B94-4789-827B-E31148A6A099}" type="presOf" srcId="{728C15D9-9B31-4462-890C-A6574A6D141B}" destId="{095DD137-5CE3-455B-814C-44F0C72B9E3F}" srcOrd="0" destOrd="0" presId="urn:microsoft.com/office/officeart/2005/8/layout/process1"/>
    <dgm:cxn modelId="{51C62018-5E59-4BAF-927E-4AAA83A6C7EE}" srcId="{728C15D9-9B31-4462-890C-A6574A6D141B}" destId="{0E74F3E2-DB3F-4358-AAF7-E2B6B3917767}" srcOrd="0" destOrd="0" parTransId="{BB9ACE95-610E-4E76-B232-1062E0652E8B}" sibTransId="{8E33E439-9730-4BBB-9B38-E95FD7B786A5}"/>
    <dgm:cxn modelId="{AE965F59-0789-4832-AEE5-1C0973DDBC33}" type="presParOf" srcId="{095DD137-5CE3-455B-814C-44F0C72B9E3F}" destId="{4C8DCC28-D248-4779-A7B5-3C163AB041AC}" srcOrd="0" destOrd="0" presId="urn:microsoft.com/office/officeart/2005/8/layout/process1"/>
    <dgm:cxn modelId="{DBDDA663-8740-4B7C-B600-1CF8DC74F754}" type="presParOf" srcId="{095DD137-5CE3-455B-814C-44F0C72B9E3F}" destId="{D4186EC9-7F6A-4793-8D15-65E4B23DE869}" srcOrd="1" destOrd="0" presId="urn:microsoft.com/office/officeart/2005/8/layout/process1"/>
    <dgm:cxn modelId="{7D9F78AC-BB76-4A4F-86B7-517E82AB378A}" type="presParOf" srcId="{D4186EC9-7F6A-4793-8D15-65E4B23DE869}" destId="{CFCB3CE6-E4EE-41E0-9E33-5A54D627CE22}" srcOrd="0" destOrd="0" presId="urn:microsoft.com/office/officeart/2005/8/layout/process1"/>
    <dgm:cxn modelId="{4E6D8068-F2E6-4712-9022-44D74AB7EDF2}" type="presParOf" srcId="{095DD137-5CE3-455B-814C-44F0C72B9E3F}" destId="{D95E3CE1-C9D6-40B5-B13D-EECDE0DECEB4}" srcOrd="2" destOrd="0" presId="urn:microsoft.com/office/officeart/2005/8/layout/process1"/>
    <dgm:cxn modelId="{266F0A45-ADBE-4854-BF63-B6BB1A8E2E2E}" type="presParOf" srcId="{095DD137-5CE3-455B-814C-44F0C72B9E3F}" destId="{3DAF3E11-5811-4B60-B599-87AF2E49F0E5}" srcOrd="3" destOrd="0" presId="urn:microsoft.com/office/officeart/2005/8/layout/process1"/>
    <dgm:cxn modelId="{C63F0EC6-0F85-451A-BDC4-58EF8707BC09}" type="presParOf" srcId="{3DAF3E11-5811-4B60-B599-87AF2E49F0E5}" destId="{1CBF89ED-2EDB-4C95-BA88-14FE6C7A8341}" srcOrd="0" destOrd="0" presId="urn:microsoft.com/office/officeart/2005/8/layout/process1"/>
    <dgm:cxn modelId="{DB63C89F-88B3-4847-B87F-1F1BFD036FD8}" type="presParOf" srcId="{095DD137-5CE3-455B-814C-44F0C72B9E3F}" destId="{B61269EE-090C-45DA-89FA-90405D0D49DA}" srcOrd="4" destOrd="0" presId="urn:microsoft.com/office/officeart/2005/8/layout/process1"/>
    <dgm:cxn modelId="{191DA2CC-84F8-4CEF-9704-02E83166808E}" type="presParOf" srcId="{095DD137-5CE3-455B-814C-44F0C72B9E3F}" destId="{F6074A7F-1E4D-4B4C-9AB8-FD2CE0647A48}" srcOrd="5" destOrd="0" presId="urn:microsoft.com/office/officeart/2005/8/layout/process1"/>
    <dgm:cxn modelId="{BEB30DCF-3C67-4379-B0CB-466CFE1F1AC7}" type="presParOf" srcId="{F6074A7F-1E4D-4B4C-9AB8-FD2CE0647A48}" destId="{D174E0B4-53A9-45BD-989C-6DBAF6C2836E}" srcOrd="0" destOrd="0" presId="urn:microsoft.com/office/officeart/2005/8/layout/process1"/>
    <dgm:cxn modelId="{54BBEAAE-CFF6-4620-B19D-BF410DDC7819}" type="presParOf" srcId="{095DD137-5CE3-455B-814C-44F0C72B9E3F}" destId="{12A2FB7E-15F9-48AE-BA4D-9450BFFB8913}" srcOrd="6" destOrd="0" presId="urn:microsoft.com/office/officeart/2005/8/layout/process1"/>
    <dgm:cxn modelId="{C4E6DE90-8031-46A8-94D8-A6538F43E728}" type="presParOf" srcId="{095DD137-5CE3-455B-814C-44F0C72B9E3F}" destId="{5F7CC85C-D047-472D-B5F5-D91E4C528F84}" srcOrd="7" destOrd="0" presId="urn:microsoft.com/office/officeart/2005/8/layout/process1"/>
    <dgm:cxn modelId="{B07A9F19-FF6A-4B70-A2D7-5FEF510A8B37}" type="presParOf" srcId="{5F7CC85C-D047-472D-B5F5-D91E4C528F84}" destId="{027EA351-6982-4B0F-A6C2-5B5044EB7F48}" srcOrd="0" destOrd="0" presId="urn:microsoft.com/office/officeart/2005/8/layout/process1"/>
    <dgm:cxn modelId="{C3E53523-0FE7-4DB4-AD43-FCD0534ADCB7}" type="presParOf" srcId="{095DD137-5CE3-455B-814C-44F0C72B9E3F}" destId="{029EBDC0-D54F-4484-ACC9-DE134557F9C9}" srcOrd="8" destOrd="0" presId="urn:microsoft.com/office/officeart/2005/8/layout/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2"/>
            <a:ext cx="2946400" cy="49680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2A715B9-BC25-442C-B1FA-8249F45CB86B}" type="datetimeFigureOut">
              <a:rPr lang="ru-RU"/>
              <a:pPr>
                <a:defRPr/>
              </a:pPr>
              <a:t>20.11.2018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4123"/>
            <a:ext cx="5438775" cy="446809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8242"/>
            <a:ext cx="2946400" cy="49680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2CC95D6-4D45-4422-906D-B6D4F88918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6384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+mn-lt"/>
        <a:ea typeface="Arial" charset="0"/>
        <a:cs typeface="Arial" pitchFamily="34" charset="0"/>
      </a:defRPr>
    </a:lvl1pPr>
    <a:lvl2pPr marL="514213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1028426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542639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2056851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571064" algn="l" defTabSz="10284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85277" algn="l" defTabSz="10284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99490" algn="l" defTabSz="10284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113703" algn="l" defTabSz="10284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1"/>
            <a:ext cx="9144000" cy="38669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2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1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6"/>
            <a:ext cx="5637010" cy="882118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2"/>
                </a:solidFill>
              </a:defRPr>
            </a:lvl1pPr>
            <a:lvl2pPr marL="514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2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6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5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9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3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FCBFD5-427E-4720-A7AC-E471F4DF30C0}" type="datetime1">
              <a:rPr lang="ru-RU" smtClean="0"/>
              <a:pPr>
                <a:defRPr/>
              </a:pPr>
              <a:t>20.11.2018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DE6A9-C1E4-4004-8374-1EE32AACCD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5" y="3132292"/>
            <a:ext cx="7175351" cy="1793166"/>
          </a:xfrm>
          <a:effectLst/>
        </p:spPr>
        <p:txBody>
          <a:bodyPr>
            <a:noAutofit/>
          </a:bodyPr>
          <a:lstStyle>
            <a:lvl1pPr marL="719898" indent="-514213" algn="l">
              <a:defRPr sz="6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F34DC4-A1AE-4038-A03E-6BADFBA98AC0}" type="datetime1">
              <a:rPr lang="ru-RU" smtClean="0"/>
              <a:pPr>
                <a:defRPr/>
              </a:pPr>
              <a:t>20.11.2018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60EB2-9F3E-4E98-A4F5-13690C240CA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23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5E0DE8-456F-4F29-82F1-A343DD0031D3}" type="datetime1">
              <a:rPr lang="ru-RU" smtClean="0"/>
              <a:pPr>
                <a:defRPr/>
              </a:pPr>
              <a:t>20.11.2018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993EA-DEE4-4B9C-BF5C-7C243C068A6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332656"/>
            <a:ext cx="8401050" cy="6746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50838" y="1600200"/>
            <a:ext cx="8437562" cy="4754563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1CAAD952-D354-4A2D-ACAC-08AF27820923}" type="datetime1">
              <a:rPr lang="ru-RU" altLang="ru-RU" smtClean="0"/>
              <a:pPr/>
              <a:t>20.11.2018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6A9447EE-3FB2-4114-80C1-5E9384E2935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30101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FA09E3-FF66-4806-894F-44E050A88717}" type="datetime1">
              <a:rPr lang="ru-RU" smtClean="0"/>
              <a:pPr>
                <a:defRPr/>
              </a:pPr>
              <a:t>20.11.2018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E76972-57E3-4605-8A9D-50699242A87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9144000" cy="38669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2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1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9"/>
            <a:ext cx="5966666" cy="2423347"/>
          </a:xfrm>
          <a:effectLst/>
        </p:spPr>
        <p:txBody>
          <a:bodyPr anchor="b"/>
          <a:lstStyle>
            <a:lvl1pPr algn="r">
              <a:defRPr sz="52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3"/>
            <a:ext cx="5970494" cy="835460"/>
          </a:xfrm>
        </p:spPr>
        <p:txBody>
          <a:bodyPr anchor="t"/>
          <a:lstStyle>
            <a:lvl1pPr marL="0" indent="0" algn="r">
              <a:buNone/>
              <a:defRPr sz="2200">
                <a:solidFill>
                  <a:schemeClr val="tx2"/>
                </a:solidFill>
              </a:defRPr>
            </a:lvl1pPr>
            <a:lvl2pPr marL="5142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4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26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68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52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994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37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5AFE9A-B4D1-4D1B-8D71-5FA2047C9F58}" type="datetime1">
              <a:rPr lang="ru-RU" smtClean="0"/>
              <a:pPr>
                <a:defRPr/>
              </a:pPr>
              <a:t>20.11.2018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32B4E-4FCC-49DC-8D35-DF86FD937DE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C8F0BF-384E-4F57-8CF9-DC942BC52FCA}" type="datetime1">
              <a:rPr lang="ru-RU" smtClean="0"/>
              <a:pPr>
                <a:defRPr/>
              </a:pPr>
              <a:t>20.11.2018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EB7A0-7592-4D20-BDD2-5FF1C7A947D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14213" indent="0">
              <a:buNone/>
              <a:defRPr sz="2200" b="1"/>
            </a:lvl2pPr>
            <a:lvl3pPr marL="1028426" indent="0">
              <a:buNone/>
              <a:defRPr sz="2000" b="1"/>
            </a:lvl3pPr>
            <a:lvl4pPr marL="1542639" indent="0">
              <a:buNone/>
              <a:defRPr sz="1800" b="1"/>
            </a:lvl4pPr>
            <a:lvl5pPr marL="2056851" indent="0">
              <a:buNone/>
              <a:defRPr sz="1800" b="1"/>
            </a:lvl5pPr>
            <a:lvl6pPr marL="2571064" indent="0">
              <a:buNone/>
              <a:defRPr sz="1800" b="1"/>
            </a:lvl6pPr>
            <a:lvl7pPr marL="3085277" indent="0">
              <a:buNone/>
              <a:defRPr sz="1800" b="1"/>
            </a:lvl7pPr>
            <a:lvl8pPr marL="3599490" indent="0">
              <a:buNone/>
              <a:defRPr sz="1800" b="1"/>
            </a:lvl8pPr>
            <a:lvl9pPr marL="4113703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14213" indent="0">
              <a:buNone/>
              <a:defRPr sz="2200" b="1"/>
            </a:lvl2pPr>
            <a:lvl3pPr marL="1028426" indent="0">
              <a:buNone/>
              <a:defRPr sz="2000" b="1"/>
            </a:lvl3pPr>
            <a:lvl4pPr marL="1542639" indent="0">
              <a:buNone/>
              <a:defRPr sz="1800" b="1"/>
            </a:lvl4pPr>
            <a:lvl5pPr marL="2056851" indent="0">
              <a:buNone/>
              <a:defRPr sz="1800" b="1"/>
            </a:lvl5pPr>
            <a:lvl6pPr marL="2571064" indent="0">
              <a:buNone/>
              <a:defRPr sz="1800" b="1"/>
            </a:lvl6pPr>
            <a:lvl7pPr marL="3085277" indent="0">
              <a:buNone/>
              <a:defRPr sz="1800" b="1"/>
            </a:lvl7pPr>
            <a:lvl8pPr marL="3599490" indent="0">
              <a:buNone/>
              <a:defRPr sz="1800" b="1"/>
            </a:lvl8pPr>
            <a:lvl9pPr marL="4113703" indent="0">
              <a:buNone/>
              <a:defRPr sz="1800" b="1"/>
            </a:lvl9pPr>
          </a:lstStyle>
          <a:p>
            <a:pPr marL="0" lvl="0" indent="0" algn="ctr" defTabSz="1028426" rtl="0" eaLnBrk="1" latinLnBrk="0" hangingPunct="1">
              <a:spcBef>
                <a:spcPct val="20000"/>
              </a:spcBef>
              <a:spcAft>
                <a:spcPts val="337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3"/>
            <a:ext cx="3346704" cy="2743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BBC62D-C3D9-48CF-B291-2E119EAB56F8}" type="datetime1">
              <a:rPr lang="ru-RU" smtClean="0"/>
              <a:pPr>
                <a:defRPr/>
              </a:pPr>
              <a:t>20.11.2018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A2B8F-83DE-4844-A858-B66CA586E52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A2C219-B187-4C12-B36E-A66BB2394E9E}" type="datetime1">
              <a:rPr lang="ru-RU" smtClean="0"/>
              <a:pPr>
                <a:defRPr/>
              </a:pPr>
              <a:t>20.11.2018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B1E69-8086-4700-9A13-4E45D19EB9A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4D667B-4D7B-4B3A-B02F-EAE95DF03862}" type="datetime1">
              <a:rPr lang="ru-RU" smtClean="0"/>
              <a:pPr>
                <a:defRPr/>
              </a:pPr>
              <a:t>20.11.2018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C20A8-475A-4DE5-806F-A5C60E7CC83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0"/>
            <a:ext cx="3636085" cy="1258494"/>
          </a:xfrm>
          <a:effectLst/>
        </p:spPr>
        <p:txBody>
          <a:bodyPr anchor="b">
            <a:noAutofit/>
          </a:bodyPr>
          <a:lstStyle>
            <a:lvl1pPr marL="257106" indent="-257106" algn="l">
              <a:defRPr sz="31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9" y="731520"/>
            <a:ext cx="4017085" cy="4894730"/>
          </a:xfrm>
        </p:spPr>
        <p:txBody>
          <a:bodyPr anchor="ctr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3"/>
            <a:ext cx="3388660" cy="2139519"/>
          </a:xfrm>
        </p:spPr>
        <p:txBody>
          <a:bodyPr/>
          <a:lstStyle>
            <a:lvl1pPr marL="0" indent="0">
              <a:buNone/>
              <a:defRPr sz="1600"/>
            </a:lvl1pPr>
            <a:lvl2pPr marL="514213" indent="0">
              <a:buNone/>
              <a:defRPr sz="1300"/>
            </a:lvl2pPr>
            <a:lvl3pPr marL="1028426" indent="0">
              <a:buNone/>
              <a:defRPr sz="1100"/>
            </a:lvl3pPr>
            <a:lvl4pPr marL="1542639" indent="0">
              <a:buNone/>
              <a:defRPr sz="1000"/>
            </a:lvl4pPr>
            <a:lvl5pPr marL="2056851" indent="0">
              <a:buNone/>
              <a:defRPr sz="1000"/>
            </a:lvl5pPr>
            <a:lvl6pPr marL="2571064" indent="0">
              <a:buNone/>
              <a:defRPr sz="1000"/>
            </a:lvl6pPr>
            <a:lvl7pPr marL="3085277" indent="0">
              <a:buNone/>
              <a:defRPr sz="1000"/>
            </a:lvl7pPr>
            <a:lvl8pPr marL="3599490" indent="0">
              <a:buNone/>
              <a:defRPr sz="1000"/>
            </a:lvl8pPr>
            <a:lvl9pPr marL="41137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431FBC-6782-4D79-AB5C-F93045768978}" type="datetime1">
              <a:rPr lang="ru-RU" smtClean="0"/>
              <a:pPr>
                <a:defRPr/>
              </a:pPr>
              <a:t>20.11.2018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DD8E5-BE40-43C4-A606-7FCDBFA24A2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"/>
            <a:ext cx="9144000" cy="38669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2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1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2"/>
            <a:ext cx="4114800" cy="312780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200"/>
            </a:lvl1pPr>
            <a:lvl2pPr marL="514213" indent="0">
              <a:buNone/>
              <a:defRPr sz="3100"/>
            </a:lvl2pPr>
            <a:lvl3pPr marL="1028426" indent="0">
              <a:buNone/>
              <a:defRPr sz="2700"/>
            </a:lvl3pPr>
            <a:lvl4pPr marL="1542639" indent="0">
              <a:buNone/>
              <a:defRPr sz="2200"/>
            </a:lvl4pPr>
            <a:lvl5pPr marL="2056851" indent="0">
              <a:buNone/>
              <a:defRPr sz="2200"/>
            </a:lvl5pPr>
            <a:lvl6pPr marL="2571064" indent="0">
              <a:buNone/>
              <a:defRPr sz="2200"/>
            </a:lvl6pPr>
            <a:lvl7pPr marL="3085277" indent="0">
              <a:buNone/>
              <a:defRPr sz="2200"/>
            </a:lvl7pPr>
            <a:lvl8pPr marL="3599490" indent="0">
              <a:buNone/>
              <a:defRPr sz="2200"/>
            </a:lvl8pPr>
            <a:lvl9pPr marL="4113703" indent="0">
              <a:buNone/>
              <a:defRPr sz="22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8"/>
            <a:ext cx="3694114" cy="2163020"/>
          </a:xfrm>
        </p:spPr>
        <p:txBody>
          <a:bodyPr anchor="b"/>
          <a:lstStyle>
            <a:lvl1pPr marL="205685" indent="-205685">
              <a:buFont typeface="Georgia" pitchFamily="18" charset="0"/>
              <a:buChar char="*"/>
              <a:defRPr sz="1800"/>
            </a:lvl1pPr>
            <a:lvl2pPr marL="514213" indent="0">
              <a:buNone/>
              <a:defRPr sz="1300"/>
            </a:lvl2pPr>
            <a:lvl3pPr marL="1028426" indent="0">
              <a:buNone/>
              <a:defRPr sz="1100"/>
            </a:lvl3pPr>
            <a:lvl4pPr marL="1542639" indent="0">
              <a:buNone/>
              <a:defRPr sz="1000"/>
            </a:lvl4pPr>
            <a:lvl5pPr marL="2056851" indent="0">
              <a:buNone/>
              <a:defRPr sz="1000"/>
            </a:lvl5pPr>
            <a:lvl6pPr marL="2571064" indent="0">
              <a:buNone/>
              <a:defRPr sz="1000"/>
            </a:lvl6pPr>
            <a:lvl7pPr marL="3085277" indent="0">
              <a:buNone/>
              <a:defRPr sz="1000"/>
            </a:lvl7pPr>
            <a:lvl8pPr marL="3599490" indent="0">
              <a:buNone/>
              <a:defRPr sz="1000"/>
            </a:lvl8pPr>
            <a:lvl9pPr marL="41137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EFE801-D059-49E9-AD3E-342EE597B04C}" type="datetime1">
              <a:rPr lang="ru-RU" smtClean="0"/>
              <a:pPr>
                <a:defRPr/>
              </a:pPr>
              <a:t>20.11.2018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E8B47-4D7F-404E-A42F-4F8042C4699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3"/>
            <a:ext cx="6383538" cy="1143001"/>
          </a:xfrm>
        </p:spPr>
        <p:txBody>
          <a:bodyPr anchor="b">
            <a:noAutofit/>
          </a:bodyPr>
          <a:lstStyle>
            <a:lvl1pPr algn="l">
              <a:defRPr sz="5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1"/>
            <a:ext cx="9144000" cy="1752601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2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1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4372169"/>
            <a:ext cx="6512511" cy="1143001"/>
          </a:xfrm>
          <a:prstGeom prst="rect">
            <a:avLst/>
          </a:prstGeom>
          <a:effectLst/>
        </p:spPr>
        <p:txBody>
          <a:bodyPr vert="horz" lIns="102843" tIns="51421" rIns="102843" bIns="51421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1"/>
            <a:ext cx="6400800" cy="3474720"/>
          </a:xfrm>
          <a:prstGeom prst="rect">
            <a:avLst/>
          </a:prstGeom>
        </p:spPr>
        <p:txBody>
          <a:bodyPr vert="horz" lIns="102843" tIns="51421" rIns="102843" bIns="5142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 vert="horz" lIns="102843" tIns="51421" rIns="102843" bIns="51421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5C8C61B-2AE9-441C-9434-7CB7024E8EC6}" type="datetime1">
              <a:rPr lang="ru-RU" smtClean="0"/>
              <a:pPr>
                <a:defRPr/>
              </a:pPr>
              <a:t>20.11.2018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172202"/>
            <a:ext cx="3352801" cy="365125"/>
          </a:xfrm>
          <a:prstGeom prst="rect">
            <a:avLst/>
          </a:prstGeom>
        </p:spPr>
        <p:txBody>
          <a:bodyPr vert="horz" lIns="102843" tIns="51421" rIns="102843" bIns="51421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2"/>
            <a:ext cx="1828800" cy="365125"/>
          </a:xfrm>
          <a:prstGeom prst="rect">
            <a:avLst/>
          </a:prstGeom>
        </p:spPr>
        <p:txBody>
          <a:bodyPr vert="horz" lIns="102843" tIns="51421" rIns="102843" bIns="51421" rtlCol="0" anchor="ctr"/>
          <a:lstStyle>
            <a:lvl1pPr algn="ct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2A48B30-28B2-4C37-95C2-F54DAD7A370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hf hdr="0" ftr="0" dt="0"/>
  <p:txStyles>
    <p:titleStyle>
      <a:lvl1pPr marL="359949" indent="-359949" algn="r" defTabSz="1028426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2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06" indent="-205685" algn="l" defTabSz="1028426" rtl="0" eaLnBrk="1" latinLnBrk="0" hangingPunct="1">
        <a:spcBef>
          <a:spcPct val="20000"/>
        </a:spcBef>
        <a:spcAft>
          <a:spcPts val="33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17055" indent="-205685" algn="l" defTabSz="1028426" rtl="0" eaLnBrk="1" latinLnBrk="0" hangingPunct="1">
        <a:spcBef>
          <a:spcPct val="20000"/>
        </a:spcBef>
        <a:spcAft>
          <a:spcPts val="33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25583" indent="-205685" algn="l" defTabSz="1028426" rtl="0" eaLnBrk="1" latinLnBrk="0" hangingPunct="1">
        <a:spcBef>
          <a:spcPct val="20000"/>
        </a:spcBef>
        <a:spcAft>
          <a:spcPts val="33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111" indent="-205685" algn="l" defTabSz="1028426" rtl="0" eaLnBrk="1" latinLnBrk="0" hangingPunct="1">
        <a:spcBef>
          <a:spcPct val="20000"/>
        </a:spcBef>
        <a:spcAft>
          <a:spcPts val="33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63207" indent="-205685" algn="l" defTabSz="1028426" rtl="0" eaLnBrk="1" latinLnBrk="0" hangingPunct="1">
        <a:spcBef>
          <a:spcPct val="20000"/>
        </a:spcBef>
        <a:spcAft>
          <a:spcPts val="33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71735" indent="-205685" algn="l" defTabSz="1028426" rtl="0" eaLnBrk="1" latinLnBrk="0" hangingPunct="1">
        <a:spcBef>
          <a:spcPct val="20000"/>
        </a:spcBef>
        <a:spcAft>
          <a:spcPts val="33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11115" indent="-205685" algn="l" defTabSz="1028426" rtl="0" eaLnBrk="1" latinLnBrk="0" hangingPunct="1">
        <a:spcBef>
          <a:spcPct val="20000"/>
        </a:spcBef>
        <a:spcAft>
          <a:spcPts val="33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064" indent="-205685" algn="l" defTabSz="1028426" rtl="0" eaLnBrk="1" latinLnBrk="0" hangingPunct="1">
        <a:spcBef>
          <a:spcPct val="20000"/>
        </a:spcBef>
        <a:spcAft>
          <a:spcPts val="33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0445" indent="-205685" algn="l" defTabSz="1028426" rtl="0" eaLnBrk="1" latinLnBrk="0" hangingPunct="1">
        <a:spcBef>
          <a:spcPct val="20000"/>
        </a:spcBef>
        <a:spcAft>
          <a:spcPts val="33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4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13" algn="l" defTabSz="10284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426" algn="l" defTabSz="10284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2639" algn="l" defTabSz="10284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51" algn="l" defTabSz="10284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064" algn="l" defTabSz="10284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5277" algn="l" defTabSz="10284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9490" algn="l" defTabSz="10284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3703" algn="l" defTabSz="10284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21.png"/><Relationship Id="rId7" Type="http://schemas.openxmlformats.org/officeDocument/2006/relationships/diagramData" Target="../diagrams/data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22.png"/><Relationship Id="rId9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38735" y="57463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Управляющий ОПФР по ХМАО -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Югре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Т.С. Зайцева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038" y="830424"/>
            <a:ext cx="8734697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Изменения</a:t>
            </a:r>
          </a:p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пенсионного </a:t>
            </a:r>
          </a:p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законодательства</a:t>
            </a:r>
          </a:p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 2019 года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ПК БПИ\Презентация\Прибамбасы\ПФ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76"/>
            <a:ext cx="714348" cy="714348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8214" y="71438"/>
            <a:ext cx="658886" cy="76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C20A8-475A-4DE5-806F-A5C60E7CC83C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9837" y="475861"/>
            <a:ext cx="798440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Лицам, имеющим страховой стаж не менее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и 37 лет 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(соответственно мужчины и женщины), страховая пенсия по старости может назначаться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24 месяца ранее 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достижения общеустановленного возраста, но не ранее достижения возраста 60 и 55 лет (соответственно мужчины и женщины)</a:t>
            </a:r>
            <a:endParaRPr lang="ru-RU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C20A8-475A-4DE5-806F-A5C60E7CC83C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257" y="0"/>
            <a:ext cx="88827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Сохранение права на досрочное назначение страховой пенсии отдельным категориям граждан при наличии величины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индивидуального пенсионного коэффициента в размере не менее 30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1257" y="948690"/>
            <a:ext cx="8739899" cy="59093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женщинам, родившим пять и более детей и воспитавшим их до достижения ими возраста 8 лет, достигшим возраста 50 лет, если они имеют страховой стаж не менее 15 лет;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одному из родителей инвалидов с детства, воспитавшему их до достижения ими возраста 8 лет: мужчинам, достигшим возраста 55 лет, женщинам, достигшим возраста 50 лет, если они имеют страховой стаж соответственно не менее 20 и 15 лет;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женщинам, родившим двух и более детей, достигшим возраста 50 лет, если они имеют страховой стаж не менее 20 лет и проработали не менее 12 календарных лет в районах Крайнего Севера либо не менее 17 календарных лет в приравненных к ним местностях;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женщинам, родившим четырех детей и воспитавшим их до достижения ими возраста 8 лет, достигшим возраста 56 лет, если они имеют страховой стаж не менее 15 лет; </a:t>
            </a:r>
          </a:p>
          <a:p>
            <a:endParaRPr lang="ru-RU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женщинам, родившим трех детей и воспитавшим их до достижения ими возраста 8 лет, достигшим возраста 57 лет, если они имеют страховой стаж не менее 15 лет.</a:t>
            </a:r>
            <a:endParaRPr lang="ru-RU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  <a:hlinkClick r:id="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C20A8-475A-4DE5-806F-A5C60E7CC83C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9140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Повышение пенсионного 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возраста </a:t>
            </a:r>
          </a:p>
          <a:p>
            <a:pPr algn="ctr"/>
            <a:r>
              <a:rPr lang="ru-RU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п. 5 часть 1 статьи 11 Федерального закона 166-ФЗ (социальная пенсия по старости)</a:t>
            </a:r>
            <a:endParaRPr lang="ru-RU" sz="3200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415" y="1922071"/>
            <a:ext cx="191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Мужчины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0373" y="4505578"/>
            <a:ext cx="1953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Женщины</a:t>
            </a:r>
          </a:p>
        </p:txBody>
      </p:sp>
      <p:pic>
        <p:nvPicPr>
          <p:cNvPr id="13" name="Picture 9" descr="RY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3882" y="3628708"/>
            <a:ext cx="1108075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LB_circl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1176337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LB_circl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0437" y="1628800"/>
            <a:ext cx="1176337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RY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0437" y="3628708"/>
            <a:ext cx="1108075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трелка вправо 19"/>
          <p:cNvSpPr/>
          <p:nvPr/>
        </p:nvSpPr>
        <p:spPr>
          <a:xfrm>
            <a:off x="3516089" y="1913290"/>
            <a:ext cx="3794348" cy="648072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3503121" y="3858709"/>
            <a:ext cx="3794348" cy="648072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481957" y="1628800"/>
            <a:ext cx="382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пенсионный возраст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4817" y="4650755"/>
            <a:ext cx="382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пенсионный возраст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039193" y="2705378"/>
            <a:ext cx="2549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5 лет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528526" y="1782048"/>
            <a:ext cx="9534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65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457446" y="1782048"/>
            <a:ext cx="9534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70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373882" y="3727425"/>
            <a:ext cx="9534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60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333297" y="3727425"/>
            <a:ext cx="9534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65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59102" y="5562600"/>
            <a:ext cx="725941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ТРЕБОВАНИЯ К СТАЖУ НЕ ПРЕДЪЯВЛЯЮТСЯ</a:t>
            </a:r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47EE-3FB2-4114-80C1-5E9384E2935C}" type="slidenum">
              <a:rPr lang="en-US" altLang="ru-RU" smtClean="0"/>
              <a:pPr/>
              <a:t>12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13846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4877" y="133018"/>
            <a:ext cx="6835376" cy="584775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Порядок обращения гражданина за проведением заблаговременной подготовки документов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22236" y="1117600"/>
            <a:ext cx="36315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Гражданин </a:t>
            </a:r>
            <a:r>
              <a:rPr lang="ru-RU" sz="1400" b="1" dirty="0" err="1"/>
              <a:t>предпенсионного</a:t>
            </a:r>
            <a:r>
              <a:rPr lang="ru-RU" sz="1400" b="1" dirty="0"/>
              <a:t> возраста</a:t>
            </a:r>
          </a:p>
        </p:txBody>
      </p:sp>
      <p:pic>
        <p:nvPicPr>
          <p:cNvPr id="1026" name="Picture 2" descr="C:\Users\06017\Desktop\Новая папка (2)\depositphotos_31075487-stock-photo-think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0331" y="1772816"/>
            <a:ext cx="1521502" cy="202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/>
          <p:cNvSpPr/>
          <p:nvPr/>
        </p:nvSpPr>
        <p:spPr>
          <a:xfrm rot="20518580" flipH="1">
            <a:off x="2257571" y="3216529"/>
            <a:ext cx="1944166" cy="187002"/>
          </a:xfrm>
          <a:prstGeom prst="rightArrow">
            <a:avLst/>
          </a:prstGeom>
          <a:noFill/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1619672" y="1556793"/>
            <a:ext cx="2416216" cy="1482348"/>
          </a:xfrm>
          <a:prstGeom prst="cloudCallout">
            <a:avLst>
              <a:gd name="adj1" fmla="val -12380"/>
              <a:gd name="adj2" fmla="val 7530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1965713"/>
            <a:ext cx="2272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отделом кадров</a:t>
            </a:r>
          </a:p>
        </p:txBody>
      </p:sp>
      <p:sp>
        <p:nvSpPr>
          <p:cNvPr id="20" name="Стрелка вправо 19"/>
          <p:cNvSpPr/>
          <p:nvPr/>
        </p:nvSpPr>
        <p:spPr>
          <a:xfrm rot="1081420">
            <a:off x="5249831" y="3307634"/>
            <a:ext cx="1944166" cy="187002"/>
          </a:xfrm>
          <a:prstGeom prst="rightArrow">
            <a:avLst/>
          </a:prstGeom>
          <a:noFill/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Выноска-облако 23"/>
          <p:cNvSpPr/>
          <p:nvPr/>
        </p:nvSpPr>
        <p:spPr>
          <a:xfrm flipH="1">
            <a:off x="5436095" y="1556793"/>
            <a:ext cx="2389235" cy="1512167"/>
          </a:xfrm>
          <a:prstGeom prst="cloudCallout">
            <a:avLst>
              <a:gd name="adj1" fmla="val -13683"/>
              <a:gd name="adj2" fmla="val 7622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15505" y="1886247"/>
            <a:ext cx="2185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со специалистами УПФР лично </a:t>
            </a:r>
          </a:p>
        </p:txBody>
      </p:sp>
      <p:pic>
        <p:nvPicPr>
          <p:cNvPr id="1029" name="Picture 5" descr="C:\Users\06017\Desktop\Новая папка (2)\oblast-primeneniya-public-build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2236" y="4353318"/>
            <a:ext cx="3360121" cy="226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22888" y="4748713"/>
            <a:ext cx="2999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Пенсионный фонд России</a:t>
            </a:r>
          </a:p>
        </p:txBody>
      </p:sp>
      <p:sp>
        <p:nvSpPr>
          <p:cNvPr id="12" name="Выгнутая вниз стрелка 11"/>
          <p:cNvSpPr/>
          <p:nvPr/>
        </p:nvSpPr>
        <p:spPr>
          <a:xfrm rot="19184342" flipH="1">
            <a:off x="5974722" y="4969304"/>
            <a:ext cx="2502546" cy="577155"/>
          </a:xfrm>
          <a:prstGeom prst="curvedUpArrow">
            <a:avLst>
              <a:gd name="adj1" fmla="val 5418"/>
              <a:gd name="adj2" fmla="val 24095"/>
              <a:gd name="adj3" fmla="val 266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" name="Picture 3" descr="C:\Users\06017\Desktop\Новая папка (2)\6e4a612c427fd8028a20072a666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87150"/>
            <a:ext cx="1610122" cy="180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699743" y="4331611"/>
            <a:ext cx="1964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Лично обратиться </a:t>
            </a:r>
          </a:p>
        </p:txBody>
      </p:sp>
      <p:sp>
        <p:nvSpPr>
          <p:cNvPr id="28" name="Выгнутая вниз стрелка 27"/>
          <p:cNvSpPr/>
          <p:nvPr/>
        </p:nvSpPr>
        <p:spPr>
          <a:xfrm rot="2415658">
            <a:off x="865644" y="4969304"/>
            <a:ext cx="2502546" cy="577155"/>
          </a:xfrm>
          <a:prstGeom prst="curvedUpArrow">
            <a:avLst>
              <a:gd name="adj1" fmla="val 5418"/>
              <a:gd name="adj2" fmla="val 24095"/>
              <a:gd name="adj3" fmla="val 266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06017\Desktop\Новая папка (2)\6e4a612c427fd8028a20072a666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960" y="2942156"/>
            <a:ext cx="1610122" cy="180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4146" y="4540477"/>
            <a:ext cx="29480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Через </a:t>
            </a:r>
            <a:r>
              <a:rPr lang="ru-RU" dirty="0" smtClean="0"/>
              <a:t>работодателя</a:t>
            </a:r>
          </a:p>
          <a:p>
            <a:r>
              <a:rPr lang="ru-RU" dirty="0" smtClean="0"/>
              <a:t>(заключение соглашения </a:t>
            </a:r>
          </a:p>
          <a:p>
            <a:r>
              <a:rPr lang="ru-RU" dirty="0" smtClean="0"/>
              <a:t>о взаимодействии)</a:t>
            </a:r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C20A8-475A-4DE5-806F-A5C60E7CC83C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1459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Штриховая стрелка вправо 61"/>
          <p:cNvSpPr/>
          <p:nvPr/>
        </p:nvSpPr>
        <p:spPr>
          <a:xfrm rot="2478014">
            <a:off x="2508484" y="4302089"/>
            <a:ext cx="2665466" cy="324017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Штриховая стрелка вправо 60"/>
          <p:cNvSpPr/>
          <p:nvPr/>
        </p:nvSpPr>
        <p:spPr>
          <a:xfrm rot="10800000">
            <a:off x="1178642" y="1497851"/>
            <a:ext cx="6204501" cy="324017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Штриховая стрелка вправо 59"/>
          <p:cNvSpPr/>
          <p:nvPr/>
        </p:nvSpPr>
        <p:spPr>
          <a:xfrm>
            <a:off x="5198534" y="2481116"/>
            <a:ext cx="2330558" cy="324017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Штриховая стрелка вправо 58"/>
          <p:cNvSpPr/>
          <p:nvPr/>
        </p:nvSpPr>
        <p:spPr>
          <a:xfrm>
            <a:off x="1178643" y="2481116"/>
            <a:ext cx="2430888" cy="324017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AutoShape 13"/>
          <p:cNvSpPr>
            <a:spLocks noChangeArrowheads="1"/>
          </p:cNvSpPr>
          <p:nvPr/>
        </p:nvSpPr>
        <p:spPr bwMode="gray">
          <a:xfrm>
            <a:off x="60761" y="1171574"/>
            <a:ext cx="1077987" cy="2819401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/>
          <a:lstStyle/>
          <a:p>
            <a:pPr algn="ctr"/>
            <a:endParaRPr lang="ru-RU" b="1" dirty="0"/>
          </a:p>
        </p:txBody>
      </p:sp>
      <p:pic>
        <p:nvPicPr>
          <p:cNvPr id="5" name="Picture 60" descr="http://ts2.mm.bing.net/th?id=HN.608003889972906511&amp;w=154&amp;h=151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1" y="1590990"/>
            <a:ext cx="983253" cy="105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5749" y="190347"/>
            <a:ext cx="8493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Электронный пенсионный процесс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64918" y="2859999"/>
            <a:ext cx="244461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ru-RU" altLang="ru-RU" sz="1200" b="1" dirty="0"/>
              <a:t>з</a:t>
            </a:r>
            <a:r>
              <a:rPr lang="ru-RU" altLang="ru-RU" sz="1200" b="1" dirty="0" smtClean="0"/>
              <a:t>аявление </a:t>
            </a:r>
            <a:endParaRPr lang="ru-RU" altLang="ru-RU" sz="1200" b="1" dirty="0"/>
          </a:p>
          <a:p>
            <a:pPr algn="ctr" eaLnBrk="0" hangingPunct="0">
              <a:lnSpc>
                <a:spcPct val="90000"/>
              </a:lnSpc>
            </a:pPr>
            <a:r>
              <a:rPr lang="ru-RU" altLang="ru-RU" sz="1200" b="1" dirty="0">
                <a:solidFill>
                  <a:srgbClr val="C00000"/>
                </a:solidFill>
              </a:rPr>
              <a:t>в электронном виде </a:t>
            </a:r>
          </a:p>
          <a:p>
            <a:pPr algn="ctr" eaLnBrk="0" hangingPunct="0">
              <a:lnSpc>
                <a:spcPct val="90000"/>
              </a:lnSpc>
            </a:pPr>
            <a:r>
              <a:rPr lang="ru-RU" altLang="ru-RU" sz="1200" b="1" dirty="0"/>
              <a:t>(ЕПГУ, Личный кабинет, </a:t>
            </a:r>
            <a:r>
              <a:rPr lang="ru-RU" altLang="ru-RU" sz="1200" b="1" dirty="0" smtClean="0"/>
              <a:t>МФЦ, работодатель)</a:t>
            </a:r>
            <a:endParaRPr lang="ru-RU" altLang="ru-RU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299" y="1193980"/>
            <a:ext cx="1221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Гражданин</a:t>
            </a:r>
            <a:endParaRPr lang="ru-RU" sz="1400" b="1" dirty="0"/>
          </a:p>
        </p:txBody>
      </p:sp>
      <p:pic>
        <p:nvPicPr>
          <p:cNvPr id="34" name="Picture 36" descr="3D_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921" y="1281643"/>
            <a:ext cx="559424" cy="6402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60761" y="2643125"/>
            <a:ext cx="1166281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altLang="ru-RU" sz="1100" b="1" dirty="0">
                <a:solidFill>
                  <a:srgbClr val="FF0000"/>
                </a:solidFill>
              </a:rPr>
              <a:t>Не собирает документы</a:t>
            </a:r>
          </a:p>
          <a:p>
            <a:pPr eaLnBrk="0" hangingPunct="0">
              <a:lnSpc>
                <a:spcPct val="90000"/>
              </a:lnSpc>
            </a:pPr>
            <a:r>
              <a:rPr lang="ru-RU" altLang="ru-RU" sz="1100" b="1" dirty="0">
                <a:solidFill>
                  <a:srgbClr val="FF0000"/>
                </a:solidFill>
              </a:rPr>
              <a:t>Не посещает ПФР</a:t>
            </a:r>
          </a:p>
          <a:p>
            <a:pPr eaLnBrk="0" hangingPunct="0">
              <a:lnSpc>
                <a:spcPct val="90000"/>
              </a:lnSpc>
            </a:pPr>
            <a:r>
              <a:rPr lang="ru-RU" altLang="ru-RU" sz="1100" b="1" dirty="0">
                <a:solidFill>
                  <a:srgbClr val="FF0000"/>
                </a:solidFill>
              </a:rPr>
              <a:t>Не ожидает в очереди</a:t>
            </a:r>
          </a:p>
          <a:p>
            <a:pPr eaLnBrk="0" hangingPunct="0">
              <a:lnSpc>
                <a:spcPct val="90000"/>
              </a:lnSpc>
            </a:pPr>
            <a:r>
              <a:rPr lang="ru-RU" altLang="ru-RU" sz="1100" b="1" dirty="0">
                <a:solidFill>
                  <a:srgbClr val="FF0000"/>
                </a:solidFill>
              </a:rPr>
              <a:t>Экономит личное время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39636" y="1166258"/>
            <a:ext cx="1895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Уведомление</a:t>
            </a:r>
            <a:endParaRPr lang="ru-RU" sz="2000" b="1" dirty="0"/>
          </a:p>
        </p:txBody>
      </p:sp>
      <p:pic>
        <p:nvPicPr>
          <p:cNvPr id="35" name="Picture 36" descr="3D_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758" y="2323005"/>
            <a:ext cx="559424" cy="6402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Изображение 1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1218" y="2105070"/>
            <a:ext cx="1255719" cy="135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 descr="3D_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610" y="2288366"/>
            <a:ext cx="559424" cy="6402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6" descr="3D_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513" y="4387908"/>
            <a:ext cx="559424" cy="6402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8" descr="3D_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604" y="4387908"/>
            <a:ext cx="949325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09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492" y="1552587"/>
            <a:ext cx="1435100" cy="1281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18"/>
          <p:cNvSpPr txBox="1">
            <a:spLocks noChangeArrowheads="1"/>
          </p:cNvSpPr>
          <p:nvPr/>
        </p:nvSpPr>
        <p:spPr bwMode="white">
          <a:xfrm>
            <a:off x="5198534" y="5711793"/>
            <a:ext cx="1490138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1400" b="1" dirty="0"/>
              <a:t>Сведения </a:t>
            </a:r>
            <a:r>
              <a:rPr lang="ru-RU" sz="1400" b="1" dirty="0" smtClean="0"/>
              <a:t>ПУ о </a:t>
            </a:r>
            <a:r>
              <a:rPr lang="ru-RU" sz="1400" b="1" dirty="0"/>
              <a:t>пенсионных правах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white">
          <a:xfrm>
            <a:off x="7212807" y="1073089"/>
            <a:ext cx="19311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b="1" dirty="0" smtClean="0">
                <a:cs typeface="Arial" charset="0"/>
              </a:rPr>
              <a:t>Принятие решения</a:t>
            </a:r>
            <a:endParaRPr lang="en-US" altLang="ru-RU" b="1" dirty="0">
              <a:cs typeface="Arial" charset="0"/>
            </a:endParaRPr>
          </a:p>
        </p:txBody>
      </p:sp>
      <p:sp>
        <p:nvSpPr>
          <p:cNvPr id="36" name="Штриховая стрелка вправо 35"/>
          <p:cNvSpPr/>
          <p:nvPr/>
        </p:nvSpPr>
        <p:spPr>
          <a:xfrm rot="13287658">
            <a:off x="2189229" y="4556312"/>
            <a:ext cx="2840605" cy="324017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995023" y="4817533"/>
            <a:ext cx="244461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ru-RU" altLang="ru-RU" sz="1200" b="1" dirty="0" smtClean="0"/>
              <a:t>Сведения из ИЛС в форме СЗИ-6</a:t>
            </a:r>
            <a:endParaRPr lang="ru-RU" altLang="ru-RU" sz="12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558878" y="3801896"/>
            <a:ext cx="153806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ru-RU" altLang="ru-RU" sz="1200" b="1" dirty="0" smtClean="0"/>
              <a:t>Запрос о состоянии ИЛС</a:t>
            </a:r>
            <a:endParaRPr lang="ru-RU" altLang="ru-RU" sz="1200" b="1" dirty="0"/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E76972-57E3-4605-8A9D-50699242A871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06913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9837" y="142852"/>
            <a:ext cx="83927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2016 году запущено Мобильное 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приложение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ПФР, которое предназначено 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для обеспечения доступа к электронным сервисам ПФР с мобильных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устройств, работающих на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iOS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Android.</a:t>
            </a:r>
            <a:endParaRPr lang="ru-RU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Мобильное приложение ПФР доступно для скачивания из официальных магазинов приложений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AppStore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Google Play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1" y="3377682"/>
            <a:ext cx="2870332" cy="26901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28" y="3377682"/>
            <a:ext cx="2778080" cy="269019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C20A8-475A-4DE5-806F-A5C60E7CC83C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555" y="205274"/>
            <a:ext cx="8404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Мобильное приложение предоставит доступ к Электронным сервисам ПФР: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302661765"/>
              </p:ext>
            </p:extLst>
          </p:nvPr>
        </p:nvGraphicFramePr>
        <p:xfrm>
          <a:off x="307457" y="1380930"/>
          <a:ext cx="8640600" cy="4870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C20A8-475A-4DE5-806F-A5C60E7CC83C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m.romanyuk\AppData\Local\Microsoft\Windows\Temporary Internet Files\Content.Word\02.1 Pin cod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2786058"/>
            <a:ext cx="1532559" cy="2587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m.romanyuk\AppData\Local\Microsoft\Windows\Temporary Internet Files\Content.Word\02.2 Pin cod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2786058"/>
            <a:ext cx="1536518" cy="2594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m.romanyuk\AppData\Local\Microsoft\Windows\Temporary Internet Files\Content.Word\03 Login i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9" y="2786058"/>
            <a:ext cx="1536561" cy="2593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m.romanyuk\AppData\Local\Microsoft\Windows\Temporary Internet Files\Content.Word\04.1 User pag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1928802"/>
            <a:ext cx="1447939" cy="3611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1928802"/>
            <a:ext cx="1438020" cy="3603023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816672885"/>
              </p:ext>
            </p:extLst>
          </p:nvPr>
        </p:nvGraphicFramePr>
        <p:xfrm>
          <a:off x="285720" y="285728"/>
          <a:ext cx="8501122" cy="1653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85720" y="5643578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успешной авторизации необходимо, чтобы пользователь мобильного приложения был зарегистрирован в ЕСИА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C20A8-475A-4DE5-806F-A5C60E7CC83C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8"/>
          <p:cNvSpPr>
            <a:spLocks noChangeArrowheads="1" noChangeShapeType="1" noTextEdit="1"/>
          </p:cNvSpPr>
          <p:nvPr/>
        </p:nvSpPr>
        <p:spPr bwMode="gray">
          <a:xfrm>
            <a:off x="579123" y="1694636"/>
            <a:ext cx="8299268" cy="609600"/>
          </a:xfrm>
          <a:prstGeom prst="rect">
            <a:avLst/>
          </a:prstGeom>
          <a:noFill/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endParaRPr lang="ru-RU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516" y="117693"/>
            <a:ext cx="9052483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Зарегистрируйтесь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 портале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госуслуг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gosuslugi.ru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!</a:t>
            </a:r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Следите за своим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индивидуальным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лицевым счетом!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DE6A9-C1E4-4004-8374-1EE32AACCDF5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0163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69684"/>
            <a:ext cx="79296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61901" y="1045029"/>
            <a:ext cx="7361053" cy="448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761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Федеральный закон от 3 октября 2018 г. № 350-ФЗ “О внесении изменений в отдельные законодательные акты Российской Федерации по вопросам назначения и выплаты пенсий”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Принят Государственной Думой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27 сентября 2018 года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Одобрен Советом Федерации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 октября 2018 года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вступает в силу с 1 января 2019 года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C20A8-475A-4DE5-806F-A5C60E7CC83C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ПК БПИ\Презентация\Прибамбасы\ПФ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76"/>
            <a:ext cx="714348" cy="714348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9140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Повышение пенсионного 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возраста </a:t>
            </a:r>
          </a:p>
          <a:p>
            <a:pPr algn="ctr"/>
            <a:r>
              <a:rPr lang="ru-RU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часть 1 статьи 8 Федерального закона 400-ФЗ (общие основания)</a:t>
            </a:r>
            <a:endParaRPr lang="ru-RU" sz="3200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415" y="1922071"/>
            <a:ext cx="191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Мужчины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0373" y="4505578"/>
            <a:ext cx="1953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Женщины</a:t>
            </a:r>
          </a:p>
        </p:txBody>
      </p:sp>
      <p:pic>
        <p:nvPicPr>
          <p:cNvPr id="13" name="Picture 9" descr="RY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3882" y="3628708"/>
            <a:ext cx="1108075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LB_circl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1176337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LB_circl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0437" y="1628800"/>
            <a:ext cx="1176337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RY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0437" y="3628708"/>
            <a:ext cx="1108075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трелка вправо 19"/>
          <p:cNvSpPr/>
          <p:nvPr/>
        </p:nvSpPr>
        <p:spPr>
          <a:xfrm>
            <a:off x="3516089" y="1913290"/>
            <a:ext cx="3794348" cy="648072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3503121" y="3858709"/>
            <a:ext cx="3794348" cy="648072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481957" y="1628800"/>
            <a:ext cx="382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пенсионный возраст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4817" y="4650755"/>
            <a:ext cx="382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пенсионный возраст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039193" y="2705378"/>
            <a:ext cx="2549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5 лет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528526" y="1782048"/>
            <a:ext cx="9534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60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457446" y="1782048"/>
            <a:ext cx="9534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65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373882" y="3727425"/>
            <a:ext cx="9534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55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333297" y="3727425"/>
            <a:ext cx="9534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60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59102" y="5562600"/>
            <a:ext cx="725941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ТРЕБОВАНИЯ К СТАЖУ НЕ МЕНЯЮТСЯ</a:t>
            </a:r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47EE-3FB2-4114-80C1-5E9384E2935C}" type="slidenum">
              <a:rPr lang="en-US" altLang="ru-RU" smtClean="0"/>
              <a:pPr/>
              <a:t>3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13846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36853" y="307305"/>
            <a:ext cx="8560848" cy="152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761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Возраст, по достижении которого возникает право на страховую пенсию в соответствии с частью 1 статьи 8 Федерального закона 400-ФЗ (общие основания)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5943" y="1716836"/>
          <a:ext cx="8801757" cy="4917225"/>
        </p:xfrm>
        <a:graphic>
          <a:graphicData uri="http://schemas.openxmlformats.org/drawingml/2006/table">
            <a:tbl>
              <a:tblPr/>
              <a:tblGrid>
                <a:gridCol w="1110632"/>
                <a:gridCol w="1818660"/>
                <a:gridCol w="1818660"/>
                <a:gridCol w="1999136"/>
                <a:gridCol w="2054669"/>
              </a:tblGrid>
              <a:tr h="540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пол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год рождения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год переходного периода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год выхода на пенсию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возраст выхода на пенсию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02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мужчины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1959 (I 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полугодие)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2019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2019 (II 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полугодие)</a:t>
                      </a:r>
                    </a:p>
                  </a:txBody>
                  <a:tcPr marL="5769" marR="5769" marT="57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60 лет и 6 месяцев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1959(II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полугодие)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2020 (I 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полугодие)</a:t>
                      </a:r>
                    </a:p>
                  </a:txBody>
                  <a:tcPr marL="5769" marR="5769" marT="57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60 лет и 6 месяцев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1960(I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полугодие)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2020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2021 (II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полугодие)</a:t>
                      </a:r>
                    </a:p>
                  </a:txBody>
                  <a:tcPr marL="5769" marR="5769" marT="57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61 лет и 6 месяцев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1960(II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полугодие)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2022 (I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полугодие)</a:t>
                      </a:r>
                    </a:p>
                  </a:txBody>
                  <a:tcPr marL="5769" marR="5769" marT="57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61 лет и 6 месяцев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1961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2021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2024</a:t>
                      </a:r>
                    </a:p>
                  </a:txBody>
                  <a:tcPr marL="5769" marR="5769" marT="57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63 года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1962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2022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2026</a:t>
                      </a:r>
                    </a:p>
                  </a:txBody>
                  <a:tcPr marL="5769" marR="5769" marT="57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64 года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2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1963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2023 и последующие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2028 и т.д.</a:t>
                      </a:r>
                    </a:p>
                  </a:txBody>
                  <a:tcPr marL="5769" marR="5769" marT="57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65 лет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02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женщины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1964 (I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полугодие)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2019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2019 (II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полугодие)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55 лет и 6 месяцев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1964 (II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полугодие)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2020 (I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полугодие)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55 лет  и 6 месяцев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19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65</a:t>
                      </a:r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(I 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полугодие)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2020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2021 (II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полугодие)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56 год  и 6 месяцев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19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65</a:t>
                      </a:r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(II 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полугодие)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2022 (I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полугодие)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56 год и 6 месяцев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1966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2021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2024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58 лет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1967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2022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2026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59 лет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2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1968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2023 и последующие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2028 и т.д.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60 лет 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C20A8-475A-4DE5-806F-A5C60E7CC83C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4624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Повышение пенсионного возраста 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северянам»  </a:t>
            </a:r>
            <a:endParaRPr lang="ru-RU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415" y="1922071"/>
            <a:ext cx="191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Мужчины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0373" y="4505578"/>
            <a:ext cx="1953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Женщины</a:t>
            </a:r>
          </a:p>
        </p:txBody>
      </p:sp>
      <p:pic>
        <p:nvPicPr>
          <p:cNvPr id="13" name="Picture 9" descr="RY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3882" y="3628708"/>
            <a:ext cx="1108075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LB_circl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1176337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LB_circl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0437" y="1628800"/>
            <a:ext cx="1176337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RY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0437" y="3628708"/>
            <a:ext cx="1108075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трелка вправо 19"/>
          <p:cNvSpPr/>
          <p:nvPr/>
        </p:nvSpPr>
        <p:spPr>
          <a:xfrm>
            <a:off x="3516089" y="1913290"/>
            <a:ext cx="3794348" cy="648072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3503121" y="3858709"/>
            <a:ext cx="3794348" cy="648072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481957" y="1628800"/>
            <a:ext cx="382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пенсионный возраст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4817" y="4650755"/>
            <a:ext cx="382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пенсионный возраст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039193" y="2705378"/>
            <a:ext cx="2549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5 лет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528526" y="1782048"/>
            <a:ext cx="9534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55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457446" y="1782048"/>
            <a:ext cx="9534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60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373882" y="3727425"/>
            <a:ext cx="9534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50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333297" y="3727425"/>
            <a:ext cx="9534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55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59102" y="5562600"/>
            <a:ext cx="725941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ТРЕБОВАНИЯ К СТАЖУ НЕ МЕНЯЮТСЯ</a:t>
            </a:r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47EE-3FB2-4114-80C1-5E9384E2935C}" type="slidenum">
              <a:rPr lang="en-US" altLang="ru-RU" smtClean="0"/>
              <a:pPr/>
              <a:t>5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13846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6612" y="-1"/>
            <a:ext cx="8752115" cy="189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761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Возраст, по достижении которого возникает право на страховую пенсию в соответствии с пунктом 6 части 1 статьи 32 Федерального закона 400-ФЗ (в связи с работой 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районах Крайнего Севера не менее 15 лет или в приравненных к ним местностях не менее 20 лет)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6611" y="1455577"/>
          <a:ext cx="8752115" cy="5204894"/>
        </p:xfrm>
        <a:graphic>
          <a:graphicData uri="http://schemas.openxmlformats.org/drawingml/2006/table">
            <a:tbl>
              <a:tblPr/>
              <a:tblGrid>
                <a:gridCol w="1248794"/>
                <a:gridCol w="1760983"/>
                <a:gridCol w="1760983"/>
                <a:gridCol w="2041720"/>
                <a:gridCol w="1939635"/>
              </a:tblGrid>
              <a:tr h="619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рождения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переходного периода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выхода на пенсию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возраст выхода на пенсию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98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мужчины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1964 (I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полугодие)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(II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полугодие)</a:t>
                      </a:r>
                    </a:p>
                  </a:txBody>
                  <a:tcPr marL="5508" marR="5508" marT="55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лет и 6 месяцев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1964 (II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полугодие)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(I 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полугодие)</a:t>
                      </a:r>
                    </a:p>
                  </a:txBody>
                  <a:tcPr marL="5508" marR="5508" marT="55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лет и 6 месяцев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1965(I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полугодие)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(II 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полугодие)</a:t>
                      </a:r>
                    </a:p>
                  </a:txBody>
                  <a:tcPr marL="5508" marR="5508" marT="55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лет и 6 месяцев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1965(II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полугодие)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(I 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полугодие)</a:t>
                      </a:r>
                    </a:p>
                  </a:txBody>
                  <a:tcPr marL="5508" marR="5508" marT="55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лет и 6 месяцев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1966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L="5508" marR="5508" marT="55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 лет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1967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marL="5508" marR="5508" marT="55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 лет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8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1968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и последующие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и т.д.</a:t>
                      </a:r>
                    </a:p>
                  </a:txBody>
                  <a:tcPr marL="5508" marR="5508" marT="55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лет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98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женщины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1969 (I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полугодие)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(II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полугодие)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лет и 6 месяцев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1969 (II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полугодие)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(I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полугодие)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лет  и 6 месяцев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1970 (I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полугодие)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(II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полугодие)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год  и 6 месяцев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1970 (II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полугодие)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(I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полугодие)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год и 6 месяцев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1971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года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1972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года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8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1973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и последующие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и т.д.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лет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C20A8-475A-4DE5-806F-A5C60E7CC83C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" y="18864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Страховая пенсия по основаниям  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п. 19-21 ч.1 ст.30 Федерального </a:t>
            </a:r>
            <a:r>
              <a:rPr lang="ru-RU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закона № 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400-ФЗ (педагоги, медицинская деятельность, работники культуры)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0466660"/>
              </p:ext>
            </p:extLst>
          </p:nvPr>
        </p:nvGraphicFramePr>
        <p:xfrm>
          <a:off x="467543" y="2336800"/>
          <a:ext cx="8517475" cy="31227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41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20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13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62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Категория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выработки</a:t>
                      </a:r>
                      <a:r>
                        <a:rPr lang="ru-RU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льготного стажа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Право на пенсию возникает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6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в году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Педагоги, медицинские работники и работники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культуры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 2019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8113"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 2019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 2020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 2020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59102" y="5562600"/>
            <a:ext cx="725941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ТРЕБОВАНИЯ К СТАЖУ НЕ МЕНЯЮТСЯ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E76972-57E3-4605-8A9D-50699242A87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3029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44624"/>
            <a:ext cx="90040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Повышение пенсионного возраста по достижении которого назначается страховая пенсия по старости в период замещения государственных должностей, муниципальных должностей, должностей государственной гражданской и муниципальной службы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(часть 1.1. статьи 8 Закона от 28.12.2013 № 400-ФЗ изменения с 01.01.2018 Федеральный закон от 23.05.2016 № 143-ФЗ)</a:t>
            </a:r>
          </a:p>
          <a:p>
            <a:endParaRPr lang="ru-RU" sz="20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373" y="2897962"/>
            <a:ext cx="191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Мужчины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70373" y="4505578"/>
            <a:ext cx="1953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Женщины</a:t>
            </a:r>
            <a:endParaRPr lang="ru-RU" sz="3200" dirty="0"/>
          </a:p>
        </p:txBody>
      </p:sp>
      <p:pic>
        <p:nvPicPr>
          <p:cNvPr id="14" name="Picture 10" descr="LB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5048" y="2599169"/>
            <a:ext cx="1176337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LB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4135" y="2599169"/>
            <a:ext cx="1176337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трелка вправо 19"/>
          <p:cNvSpPr/>
          <p:nvPr/>
        </p:nvSpPr>
        <p:spPr>
          <a:xfrm>
            <a:off x="3697229" y="2933249"/>
            <a:ext cx="3794348" cy="814526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679185" y="2545054"/>
            <a:ext cx="382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00CC"/>
                </a:solidFill>
              </a:rPr>
              <a:t>п</a:t>
            </a:r>
            <a:r>
              <a:rPr lang="ru-RU" sz="2200" b="1" dirty="0" smtClean="0">
                <a:solidFill>
                  <a:srgbClr val="0000CC"/>
                </a:solidFill>
              </a:rPr>
              <a:t>енсионный возраст</a:t>
            </a:r>
            <a:endParaRPr lang="ru-RU" sz="2200" b="1" dirty="0">
              <a:solidFill>
                <a:srgbClr val="0000C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4817" y="4650755"/>
            <a:ext cx="382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п</a:t>
            </a:r>
            <a:r>
              <a:rPr lang="ru-RU" sz="2200" b="1" dirty="0" smtClean="0">
                <a:solidFill>
                  <a:srgbClr val="C00000"/>
                </a:solidFill>
              </a:rPr>
              <a:t>енсионный возраст</a:t>
            </a:r>
            <a:endParaRPr lang="ru-RU" sz="2200" b="1" dirty="0">
              <a:solidFill>
                <a:srgbClr val="C00000"/>
              </a:solidFill>
            </a:endParaRPr>
          </a:p>
        </p:txBody>
      </p:sp>
      <p:pic>
        <p:nvPicPr>
          <p:cNvPr id="24" name="Picture 6" descr="num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3217" y="2933249"/>
            <a:ext cx="382225" cy="5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num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6189" y="2933249"/>
            <a:ext cx="407028" cy="5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num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933249"/>
            <a:ext cx="407028" cy="5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num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3638" y="2933249"/>
            <a:ext cx="399395" cy="5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4047739" y="2975941"/>
            <a:ext cx="2549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5 лет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5" name="Picture 9" descr="RY_circle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5439" y="5053687"/>
            <a:ext cx="1108075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9" descr="RY_circle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1994" y="5053687"/>
            <a:ext cx="1108075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Стрелка вправо 36"/>
          <p:cNvSpPr/>
          <p:nvPr/>
        </p:nvSpPr>
        <p:spPr>
          <a:xfrm>
            <a:off x="3483514" y="5283688"/>
            <a:ext cx="3794348" cy="648072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047739" y="5094416"/>
            <a:ext cx="2549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8 лет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9" name="Picture 11" descr="num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6182" y="5314423"/>
            <a:ext cx="399395" cy="5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1" descr="num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3217" y="5317717"/>
            <a:ext cx="399395" cy="5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num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3533" y="5299715"/>
            <a:ext cx="407028" cy="5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num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317717"/>
            <a:ext cx="411278" cy="59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47EE-3FB2-4114-80C1-5E9384E2935C}" type="slidenum">
              <a:rPr lang="en-US" altLang="ru-RU" smtClean="0"/>
              <a:pPr/>
              <a:t>8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13846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" y="0"/>
            <a:ext cx="9144000" cy="115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761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Возраст, по достижении которого возникает право на пенсию по государственному пенсионному обеспечению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5274" y="1156071"/>
          <a:ext cx="8742783" cy="4058819"/>
        </p:xfrm>
        <a:graphic>
          <a:graphicData uri="http://schemas.openxmlformats.org/drawingml/2006/table">
            <a:tbl>
              <a:tblPr/>
              <a:tblGrid>
                <a:gridCol w="4128537"/>
                <a:gridCol w="2428551"/>
                <a:gridCol w="2185695"/>
              </a:tblGrid>
              <a:tr h="135293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Год, в котором гражданин приобретает право на пенсию по государственному пенсионному обеспечению по состоянию </a:t>
                      </a:r>
                      <a:endParaRPr lang="ru-RU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 декабря 2018 года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7F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Возраст, по достижении которого возникает право на пенсию по государственному пенсионному обеспечению</a:t>
                      </a:r>
                      <a:endParaRPr lang="ru-RU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7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9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Мужчины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Женщины</a:t>
                      </a:r>
                      <a:endParaRPr lang="ru-RU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7FB"/>
                    </a:solidFill>
                  </a:tcPr>
                </a:tc>
              </a:tr>
              <a:tr h="450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V * + 12 месяцев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V + 12 месяцев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7FB"/>
                    </a:solidFill>
                  </a:tcPr>
                </a:tc>
              </a:tr>
              <a:tr h="450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V + 24 месяца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V + 24 месяца</a:t>
                      </a:r>
                      <a:endParaRPr lang="ru-RU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7FB"/>
                    </a:solidFill>
                  </a:tcPr>
                </a:tc>
              </a:tr>
              <a:tr h="450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V + 36 месяцев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V + 36 месяцев</a:t>
                      </a:r>
                      <a:endParaRPr lang="ru-RU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7FB"/>
                    </a:solidFill>
                  </a:tcPr>
                </a:tc>
              </a:tr>
              <a:tr h="450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V + 48 месяцев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V + 48 месяцев</a:t>
                      </a:r>
                      <a:endParaRPr lang="ru-RU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7FB"/>
                    </a:solidFill>
                  </a:tcPr>
                </a:tc>
              </a:tr>
              <a:tr h="450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2023 и последующие годы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V + 60 месяцев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V + 60 месяцев</a:t>
                      </a:r>
                      <a:endParaRPr lang="ru-RU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7FB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94523" y="5380672"/>
            <a:ext cx="83229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V - возраст, по достижении которого возникает право на пенсию по государственному пенсионному обеспечению по состоянию на 31 декабря 2018 года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C20A8-475A-4DE5-806F-A5C60E7CC83C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1314</Words>
  <Application>Microsoft Office PowerPoint</Application>
  <PresentationFormat>Прозрачка</PresentationFormat>
  <Paragraphs>300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0270002201</cp:lastModifiedBy>
  <cp:revision>1614</cp:revision>
  <cp:lastPrinted>2015-02-02T08:38:01Z</cp:lastPrinted>
  <dcterms:created xsi:type="dcterms:W3CDTF">2014-07-04T05:40:34Z</dcterms:created>
  <dcterms:modified xsi:type="dcterms:W3CDTF">2018-11-20T05:34:44Z</dcterms:modified>
</cp:coreProperties>
</file>