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5" r:id="rId3"/>
    <p:sldId id="296" r:id="rId4"/>
    <p:sldId id="297" r:id="rId5"/>
    <p:sldId id="256" r:id="rId6"/>
    <p:sldId id="264" r:id="rId7"/>
    <p:sldId id="277" r:id="rId8"/>
    <p:sldId id="293" r:id="rId9"/>
    <p:sldId id="258" r:id="rId10"/>
    <p:sldId id="261" r:id="rId11"/>
    <p:sldId id="298" r:id="rId12"/>
    <p:sldId id="299" r:id="rId13"/>
    <p:sldId id="266" r:id="rId14"/>
    <p:sldId id="282" r:id="rId15"/>
    <p:sldId id="286" r:id="rId16"/>
    <p:sldId id="288" r:id="rId17"/>
    <p:sldId id="268" r:id="rId18"/>
    <p:sldId id="30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27" autoAdjust="0"/>
  </p:normalViewPr>
  <p:slideViewPr>
    <p:cSldViewPr snapToGrid="0">
      <p:cViewPr varScale="1">
        <p:scale>
          <a:sx n="54" d="100"/>
          <a:sy n="54" d="100"/>
        </p:scale>
        <p:origin x="90" y="14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13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47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8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0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99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7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83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69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12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496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20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C2EC-0833-4B38-91C0-57EE1E755552}" type="datetimeFigureOut">
              <a:rPr lang="ru-RU" smtClean="0"/>
              <a:t>09.08.2019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59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263" y="1275347"/>
            <a:ext cx="10515600" cy="4223084"/>
          </a:xfrm>
        </p:spPr>
        <p:txBody>
          <a:bodyPr>
            <a:noAutofit/>
          </a:bodyPr>
          <a:lstStyle/>
          <a:p>
            <a:pPr algn="ctr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ходе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(динамике) строительства многоквартирных домов, не введенных в эксплуатацию застройщиками </a:t>
            </a:r>
            <a:b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.08.2019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000" dirty="0"/>
          </a:p>
        </p:txBody>
      </p:sp>
    </p:spTree>
    <p:extLst>
      <p:ext uri="{BB962C8B-B14F-4D97-AF65-F5344CB8AC3E}">
        <p14:creationId xmlns:p14="http://schemas.microsoft.com/office/powerpoint/2010/main" val="3354233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317500"/>
            <a:ext cx="9819132" cy="525340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965200"/>
            <a:ext cx="9514331" cy="151471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03868"/>
            <a:ext cx="11870267" cy="536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688" y="3200400"/>
            <a:ext cx="9637712" cy="9652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СеверСтройПартнер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5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2733" y="182838"/>
            <a:ext cx="8566368" cy="54264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44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4186" y="725488"/>
            <a:ext cx="10094915" cy="71384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09.08.2019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строительной площадке строительно-монтажные работы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велись.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6" y="1439333"/>
            <a:ext cx="6146587" cy="52662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1439333"/>
            <a:ext cx="5596965" cy="526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709" y="176300"/>
            <a:ext cx="11682991" cy="6492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6 микрорайон 44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7709" y="825501"/>
            <a:ext cx="11450158" cy="16764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09.08.2019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велись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" y="1577788"/>
            <a:ext cx="6196343" cy="51098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053" y="1577788"/>
            <a:ext cx="5486648" cy="510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1300" y="1770063"/>
            <a:ext cx="9144000" cy="23876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«ДЭП»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2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487" y="228599"/>
            <a:ext cx="11136313" cy="53949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3063" y="768092"/>
            <a:ext cx="11649603" cy="6373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укладка кровли силами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человек. Ведутся внутренние ремонтные работы.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Производится подъем строительного материала.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1789" y="363055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6" y="1307586"/>
            <a:ext cx="5885614" cy="5362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77" y="1307585"/>
            <a:ext cx="5763989" cy="536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487" y="279400"/>
            <a:ext cx="10768013" cy="56828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850" y="887358"/>
            <a:ext cx="3774018" cy="1127710"/>
          </a:xfrm>
        </p:spPr>
        <p:txBody>
          <a:bodyPr>
            <a:normAutofit/>
          </a:bodyPr>
          <a:lstStyle/>
          <a:p>
            <a:r>
              <a:rPr lang="ru-RU" dirty="0"/>
              <a:t>Периодически проводятся работы по укладке ограждающих конструкций 1,2,3 этажа.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458985" y="3628908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63345" y="84292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8985" y="8873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4622" y="2154496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63345" y="362890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868" y="1212261"/>
            <a:ext cx="4077944" cy="24166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176" y="1256691"/>
            <a:ext cx="3612654" cy="237221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2523828"/>
            <a:ext cx="3793070" cy="41817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868" y="3953810"/>
            <a:ext cx="4118554" cy="27517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159" y="3953810"/>
            <a:ext cx="3823341" cy="275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8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287" y="332437"/>
            <a:ext cx="10945813" cy="408837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9889" y="741274"/>
            <a:ext cx="11093978" cy="76579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.08.2019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велись.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98" y="1507068"/>
            <a:ext cx="5903546" cy="5216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35" y="1507068"/>
            <a:ext cx="5793342" cy="521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903287" y="332437"/>
            <a:ext cx="10945813" cy="4088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 txBox="1">
            <a:spLocks/>
          </p:cNvSpPr>
          <p:nvPr/>
        </p:nvSpPr>
        <p:spPr>
          <a:xfrm>
            <a:off x="369889" y="741275"/>
            <a:ext cx="11367590" cy="749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08.08.2019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велись.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" y="1490596"/>
            <a:ext cx="6163475" cy="51881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40" y="1490596"/>
            <a:ext cx="5677519" cy="518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186784"/>
            <a:ext cx="11249526" cy="1633244"/>
          </a:xfrm>
        </p:spPr>
        <p:txBody>
          <a:bodyPr>
            <a:normAutofit/>
          </a:bodyPr>
          <a:lstStyle/>
          <a:p>
            <a:pPr algn="ctr"/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ВостокСтрой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-Капитал» «Многоэтажный жилой дом № 4.7 в 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№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Сургута с подземным 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паркингом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397" y="1446460"/>
            <a:ext cx="3545306" cy="2860067"/>
          </a:xfrm>
        </p:spPr>
        <p:txBody>
          <a:bodyPr>
            <a:no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Рабочими выполняются отделочные фасадные работы (облицовка балконов общего пользования на люльках, утеплитель, по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ситстеме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вентфасада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Ведется чистовая отделка мест общего пользования (плитка, стены) на различных этажах. Устройство чистовых полов в жилых помещениях. С внутренней стороны двора выполнены работы по укладке асфальта.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подъездов ведутся работы силами порядка 10-12 человек. Производятся СМР по строительству паркинга.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97205" y="3937195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1600" y="1188787"/>
            <a:ext cx="1891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6653" y="118878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6165" y="349506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11762" y="3982950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01" y="1558118"/>
            <a:ext cx="3935402" cy="24248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467" y="1558118"/>
            <a:ext cx="3954054" cy="24248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05" y="3864399"/>
            <a:ext cx="3734832" cy="28750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01" y="4306527"/>
            <a:ext cx="3935402" cy="24329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467" y="4306526"/>
            <a:ext cx="3925859" cy="24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5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100" y="13970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«Салаир»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«Многоэтажный кирпичный жилой дом № 23 со встроенными помещениями общественного назначения на 1-м и подвальных этажах, подземной парковкой на придомовой территории, с комплексной инфраструктурой в 41 микрорайоне г. Сургута»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449" y="1591302"/>
            <a:ext cx="3723771" cy="2438832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работы ведутся силами порядка 15-20 человек.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Ведутся отделочные работы первых 4 подъездов. Ведется укладка кровли и ограждающих конструкций. Разгрузка строительного материала и подъем его на кровлю(этажи).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43806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59333" y="1465263"/>
            <a:ext cx="1834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0516" y="149483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492" y="1821405"/>
            <a:ext cx="4019442" cy="2334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05812" y="1815571"/>
            <a:ext cx="4064000" cy="23406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5" y="4195972"/>
            <a:ext cx="3565005" cy="252656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96824" y="3908488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493" y="4482739"/>
            <a:ext cx="4019442" cy="22397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028" y="4482739"/>
            <a:ext cx="4015784" cy="223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7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СФ «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Новострой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«9-ти этажный 4-х подъездный кирпичный жилой дом в микрорайоне 20А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г.Сургута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Закрытая автостоянка». 1 этап 9-ти этажный 4-х подъездный кирпичный жилой дом в микрорайоне 20А г. Сургута»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97925" y="1623458"/>
            <a:ext cx="3305675" cy="2583291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Рабочие в количестве 8-10 человек вели благоустройство территории (укладку тротуарных дорожек, отсыпку землей), вывоз мусора. Внутри подъездов производились отделочные работы. Велись работы в подвальных помещениях и на закрытой автостоянке, Установка (монтаж) детской площадки на кровле паркинга. </a:t>
            </a:r>
          </a:p>
          <a:p>
            <a:r>
              <a:rPr lang="ru-RU" dirty="0"/>
              <a:t>Срок окончания строительства в соответствии с утвержденным графиком СМР – </a:t>
            </a:r>
            <a:r>
              <a:rPr lang="ru-RU" b="1" dirty="0"/>
              <a:t>15.08.2019.</a:t>
            </a:r>
            <a:endParaRPr lang="ru-RU" dirty="0"/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243806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72079" y="150018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13300" y="143879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7473" y="396068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67" y="1743205"/>
            <a:ext cx="4127912" cy="25279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534" y="1808124"/>
            <a:ext cx="4030134" cy="23981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5" y="4326496"/>
            <a:ext cx="3458075" cy="24129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55" y="4514203"/>
            <a:ext cx="4090224" cy="22200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024" y="4514204"/>
            <a:ext cx="4079644" cy="222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0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7800" y="223394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СеверСтрой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5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8690" y="287316"/>
            <a:ext cx="9103620" cy="5733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5 микрорайон 35А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705" y="927100"/>
            <a:ext cx="3932237" cy="3268871"/>
          </a:xfrm>
        </p:spPr>
        <p:txBody>
          <a:bodyPr>
            <a:normAutofit fontScale="92500"/>
          </a:bodyPr>
          <a:lstStyle/>
          <a:p>
            <a:r>
              <a:rPr lang="ru-RU" dirty="0"/>
              <a:t>Ведутся работы по укладке ограждающих конструкции на кровле 6,7 этажной секций. </a:t>
            </a:r>
          </a:p>
          <a:p>
            <a:r>
              <a:rPr lang="ru-RU" dirty="0"/>
              <a:t>На втором этаже 6 этажной секции производится кладка внутренних ограждающих конструкций (стен).</a:t>
            </a:r>
          </a:p>
          <a:p>
            <a:r>
              <a:rPr lang="ru-RU" dirty="0"/>
              <a:t>Ведутся работы по укладке ограждающих конструкций на 2,3,4, этажах из кирпича 6,7,8 этажных секций. </a:t>
            </a:r>
          </a:p>
          <a:p>
            <a:r>
              <a:rPr lang="ru-RU" dirty="0"/>
              <a:t>Работает кран, автокран, производится завоз и подъем строительного материала. Произведена установка арматурного каркаса для производства работ по заливке монолитных конструкций (колонн) кровли.</a:t>
            </a:r>
          </a:p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738459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93114" y="75889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69993" y="75889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9323" y="3904932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41" y="1058688"/>
            <a:ext cx="4058659" cy="31372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470" y="1085001"/>
            <a:ext cx="3789130" cy="31212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" y="4195970"/>
            <a:ext cx="3987583" cy="25265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41" y="4551262"/>
            <a:ext cx="4079529" cy="21712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495" y="4575599"/>
            <a:ext cx="3851774" cy="214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1452" y="747494"/>
            <a:ext cx="3932237" cy="3279256"/>
          </a:xfrm>
        </p:spPr>
        <p:txBody>
          <a:bodyPr>
            <a:normAutofit/>
          </a:bodyPr>
          <a:lstStyle/>
          <a:p>
            <a:r>
              <a:rPr lang="ru-RU" dirty="0"/>
              <a:t>Проведена работа по подъему строительных материалов на каждый этаж. Производится завоз строительных материалов. Работает кран. </a:t>
            </a:r>
          </a:p>
          <a:p>
            <a:r>
              <a:rPr lang="ru-RU" dirty="0"/>
              <a:t>Ведутся работы по укладке ограждающих конструкций 2,3 этажей 8 этажной секции. </a:t>
            </a:r>
          </a:p>
          <a:p>
            <a:r>
              <a:rPr lang="ru-RU" dirty="0"/>
              <a:t>Произведены работы по укладке ограждающих конструкций на кровле 6,7 этажных секций.</a:t>
            </a:r>
          </a:p>
          <a:p>
            <a:r>
              <a:rPr lang="ru-RU" dirty="0"/>
              <a:t>Ведутся работы по укладке ограждающих конструкций 2 этажа 6 этажной секции.</a:t>
            </a: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730446" y="174165"/>
            <a:ext cx="9103620" cy="5733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6 микрорайон 35А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38459" y="398858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60052" y="58611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36195" y="380392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30766" y="3998185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50977" y="599061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39" y="955450"/>
            <a:ext cx="3975262" cy="30427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648" y="934508"/>
            <a:ext cx="3842040" cy="30540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6" y="4173252"/>
            <a:ext cx="3901997" cy="25662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07" y="4357919"/>
            <a:ext cx="3998893" cy="23815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470" y="4377116"/>
            <a:ext cx="3787218" cy="23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2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514" y="266700"/>
            <a:ext cx="10803686" cy="60999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44133" y="876696"/>
            <a:ext cx="9762067" cy="1282305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219200"/>
            <a:ext cx="11785600" cy="545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773" y="-154039"/>
            <a:ext cx="11220089" cy="96011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5 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57866" y="806081"/>
            <a:ext cx="9949995" cy="164502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72" y="1219199"/>
            <a:ext cx="11667161" cy="5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6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757</Words>
  <Application>Microsoft Office PowerPoint</Application>
  <PresentationFormat>Широкоэкранный</PresentationFormat>
  <Paragraphs>75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Информация о ходе (динамике) строительства многоквартирных домов, не введенных в эксплуатацию застройщиками  с 05.08.2019 по 09.08.2019 </vt:lpstr>
      <vt:lpstr>ООО «ВостокСтрой-Капитал» «Многоэтажный жилой дом № 4.7 в мкр. №1 г. Сургута с подземным паркингом»</vt:lpstr>
      <vt:lpstr>ООО «Салаир» «Многоэтажный кирпичный жилой дом № 23 со встроенными помещениями общественного назначения на 1-м и подвальных этажах, подземной парковкой на придомовой территории, с комплексной инфраструктурой в 41 микрорайоне г. Сургута»</vt:lpstr>
      <vt:lpstr>ООО СФ «Новострой» «9-ти этажный 4-х подъездный кирпичный жилой дом в микрорайоне 20А г.Сургута. Закрытая автостоянка». 1 этап 9-ти этажный 4-х подъездный кирпичный жилой дом в микрорайоне 20А г. Сургута»</vt:lpstr>
      <vt:lpstr>ООО «СеверСтрой» ЖК «Кедровый» ЖК «РиверХауз»</vt:lpstr>
      <vt:lpstr>Жилой дом № 5 микрорайон 35А ЖК «Кедровый»</vt:lpstr>
      <vt:lpstr>Жилой дом № 6 микрорайон 35А ЖК «Кедровый»</vt:lpstr>
      <vt:lpstr>Жилой дом № 2 микрорайон 21-22 ЖК «РиверХауз»</vt:lpstr>
      <vt:lpstr>Жилой дом № 5 микрорайон 21-22 ЖК «РиверХауз»</vt:lpstr>
      <vt:lpstr>Жилой дом № 6 микрорайон 21-22 ЖК «РиверХауз»</vt:lpstr>
      <vt:lpstr>ООО «СеверСтройПартнер» ЖК «Уютный»</vt:lpstr>
      <vt:lpstr>Жилой дом №2 микрорайон 44 ЖК «Уютный»</vt:lpstr>
      <vt:lpstr>Жилой дом № 6 микрорайон 44 ЖК «Уютный»</vt:lpstr>
      <vt:lpstr>ООО «ДЭП» ЖК «Любимый»</vt:lpstr>
      <vt:lpstr>Жилой дом № 1 микрорайон 31 «Б» ЖК «Любимый»</vt:lpstr>
      <vt:lpstr>Жилой дом № 2 микрорайон 31 «Б» ЖК «Любимый»</vt:lpstr>
      <vt:lpstr>Жилой дом № 3 микрорайон 31 «Б» ЖК «Любимый»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 «СеверСтрой»</dc:title>
  <dc:creator>Саяпина Светлана Евгеньевна</dc:creator>
  <cp:lastModifiedBy>Сорич Иван Андреевич</cp:lastModifiedBy>
  <cp:revision>200</cp:revision>
  <dcterms:created xsi:type="dcterms:W3CDTF">2018-10-01T07:38:38Z</dcterms:created>
  <dcterms:modified xsi:type="dcterms:W3CDTF">2019-08-09T13:56:25Z</dcterms:modified>
</cp:coreProperties>
</file>