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8767" autoAdjust="0"/>
  </p:normalViewPr>
  <p:slideViewPr>
    <p:cSldViewPr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6B56E-7A32-4592-94DB-84645574E4BB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C2D11-CAAF-4542-86B2-55298B2C7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8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2D11-CAAF-4542-86B2-55298B2C78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0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4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6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5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2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8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7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6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1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EAE6CF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11.10.2019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554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217224"/>
            <a:ext cx="8323200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Ответственные за реализацию направлений и векторов развития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(распоряжение Администрации города от 25.11.2015 № 2768 (с изменениями от 07.10.2019 № 2097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1412776"/>
            <a:ext cx="2376264" cy="22322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Городская среда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Заместитель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 Главы  города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Шмидт В.Э./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Кривцов Н.Н.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16216" y="1384226"/>
            <a:ext cx="2448272" cy="22607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tx2"/>
                </a:solidFill>
              </a:rPr>
              <a:t>Социальная среда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Заместитель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Главы города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Томазова А.Н./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Жердев А.А.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537" y="4437111"/>
            <a:ext cx="2447030" cy="22322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Институциональная среда (гражданское общество и власть)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 Заместитель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Главы  города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Жердев А.А./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Томазова А.Н.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16216" y="4387948"/>
            <a:ext cx="2448272" cy="22814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Деловая среда </a:t>
            </a:r>
            <a:r>
              <a:rPr lang="ru-RU" sz="1400" b="1" dirty="0" smtClean="0">
                <a:solidFill>
                  <a:prstClr val="black"/>
                </a:solidFill>
              </a:rPr>
              <a:t>Заместитель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Главы  города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Шерстнева А.Ю./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Кривцов Н.Н.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95656" y="1258102"/>
            <a:ext cx="1974014" cy="103283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Территориальное развитие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Солод С.В.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(Валгушкин Ю.В. Романов А.А.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Смычкова Т.И. Богач Р.А.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Бондаренко С.А.)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92841" y="3405896"/>
            <a:ext cx="2079447" cy="117053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Жилищно-коммунальное  хозяйство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Богач Р.А.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(Карпеткин К.Ю. 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Алексеев С.А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. Солод С.В. Шевченко А.Ю. Шмидт А.В.)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39286" y="2347236"/>
            <a:ext cx="1920063" cy="970775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Транспортная система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Солод С.В.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(Валгушкин Ю.В. Богач Р.А.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Карпеткин К.Ю. Алексеев С.А. Конев Д.В.)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724" y="3449181"/>
            <a:ext cx="1894291" cy="92839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Безопасность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Коренков А.Н.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(Перунова С.А. Пухтеев О.В. Богач Р.А. Солод С.В.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Конев Д.В. Родыгина М.А.)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21752" y="854244"/>
            <a:ext cx="2265306" cy="992171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Образование, воспитание,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молодежная политика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Замятина И.П.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(Соловей Л.Г. Рубекина Е.А.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Лаптев Е.Г. Воронов К.Е.)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34867" y="2044628"/>
            <a:ext cx="1706310" cy="10226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Физическая культура и спорт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Ющенко М.В.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i="1" dirty="0" smtClean="0">
                <a:solidFill>
                  <a:srgbClr val="1F497D"/>
                </a:solidFill>
              </a:rPr>
              <a:t>(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Трохимчук М.В. Горбунова Е.А.)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92954" y="3313194"/>
            <a:ext cx="2728338" cy="1200373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Социальная поддержка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Собко Е.А.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(Трошкова С.В. Плешкова М.Е.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Кузнецова Г.М. Новикова М.А. Богач Р.А. Шалыгина И.А. Солод С.В. Шевченко А.Ю.)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18567" y="4822401"/>
            <a:ext cx="1728192" cy="1811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Конев </a:t>
            </a:r>
            <a:r>
              <a:rPr lang="ru-RU" sz="1200" b="1" dirty="0">
                <a:solidFill>
                  <a:srgbClr val="C00000"/>
                </a:solidFill>
              </a:rPr>
              <a:t>Д.В</a:t>
            </a:r>
            <a:r>
              <a:rPr lang="ru-RU" sz="1200" b="1" dirty="0" smtClean="0">
                <a:solidFill>
                  <a:srgbClr val="C00000"/>
                </a:solidFill>
              </a:rPr>
              <a:t>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Акинина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О.В.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Родыгина М.А.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Вербовская И.С.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Хисамова А.Ф.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Фищук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Е.Н.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Дергунова Е.В.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Симакова Т.В.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Горезина О.В.)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54125" y="5831607"/>
            <a:ext cx="1867794" cy="95204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Предпринимательство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Петрик С.В.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Яцутко Е.Л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Гаврикова Д.А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Фищук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Е.Н.)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14184" y="4620746"/>
            <a:ext cx="1902032" cy="96194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Инвестиционно-инновационный потенциал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Петрик С.В</a:t>
            </a:r>
            <a:r>
              <a:rPr lang="ru-RU" sz="1200" b="1" i="1" dirty="0" smtClean="0">
                <a:solidFill>
                  <a:srgbClr val="C00000"/>
                </a:solidFill>
              </a:rPr>
              <a:t>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(Бражник Е.В. Яцутко Е.Л.)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75401" y="3645024"/>
            <a:ext cx="1668599" cy="61912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Культура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Фризен В.П.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Семковская И.П.)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724" y="794088"/>
            <a:ext cx="2512236" cy="80290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Благоустройство и охрана окружающей среды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Бондаренко С.А.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(Шарипов Н.Н.. Богач Р.А. Солод С.В.)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309</Words>
  <Application>Microsoft Office PowerPoint</Application>
  <PresentationFormat>Экран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Лефлер Юлия Сергеевна</cp:lastModifiedBy>
  <cp:revision>49</cp:revision>
  <cp:lastPrinted>1601-01-01T00:00:00Z</cp:lastPrinted>
  <dcterms:created xsi:type="dcterms:W3CDTF">2014-04-25T08:16:44Z</dcterms:created>
  <dcterms:modified xsi:type="dcterms:W3CDTF">2019-10-11T04:52:11Z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