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683" userDrawn="1">
          <p15:clr>
            <a:srgbClr val="A4A3A4"/>
          </p15:clr>
        </p15:guide>
        <p15:guide id="3" pos="3940" userDrawn="1">
          <p15:clr>
            <a:srgbClr val="A4A3A4"/>
          </p15:clr>
        </p15:guide>
        <p15:guide id="4" pos="4040" userDrawn="1">
          <p15:clr>
            <a:srgbClr val="A4A3A4"/>
          </p15:clr>
        </p15:guide>
        <p15:guide id="5" pos="2180">
          <p15:clr>
            <a:srgbClr val="A4A3A4"/>
          </p15:clr>
        </p15:guide>
        <p15:guide id="6" pos="3201">
          <p15:clr>
            <a:srgbClr val="A4A3A4"/>
          </p15:clr>
        </p15:guide>
        <p15:guide id="7" pos="32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1110" y="72"/>
      </p:cViewPr>
      <p:guideLst>
        <p:guide orient="horz" pos="2160"/>
        <p:guide pos="2683"/>
        <p:guide pos="3940"/>
        <p:guide pos="4040"/>
        <p:guide pos="2180"/>
        <p:guide pos="3201"/>
        <p:guide pos="3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E925F-2383-4ED8-8D6D-549336BB1BD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8A379-34A3-40FA-997A-19D7BDEC4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49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97347-5896-4B16-8FF1-3F1C142E99A2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51CD-B1EA-40E8-8A66-EAF258CBF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8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51CD-B1EA-40E8-8A66-EAF258CBF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6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2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4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1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5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2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9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48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4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0EB9-CE43-4636-A2DD-99BCD1FA08B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1B03-DDD7-4E21-A93B-C7B5DBEFB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21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905999" cy="7032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04784" y="838201"/>
            <a:ext cx="7938186" cy="11635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85902" y="63949"/>
            <a:ext cx="3171637" cy="6923597"/>
          </a:xfrm>
          <a:prstGeom prst="rect">
            <a:avLst/>
          </a:prstGeom>
          <a:solidFill>
            <a:srgbClr val="0070C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паспорт, ценные бумаги, деньги в отдельную папку;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аптечку первой помощи и лекарства, которыми вы обычно пользуетесь;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одежду и туалетные принадлежности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тем как покинуть дом отключить газ, воду и электричество, погасить огонь в печах, плотно закрыть окна двери;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собой личные вещи, документы, медицинскую аптечку;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все требования работников управления по делам ГО и ЧС Администрации города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зон потенциального затопления населения эвакуируется в пункты временного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предоставленных автобусах.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26476" y="72428"/>
            <a:ext cx="3178992" cy="6916848"/>
          </a:xfrm>
          <a:prstGeom prst="rect">
            <a:avLst/>
          </a:prstGeom>
          <a:solidFill>
            <a:srgbClr val="0070C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4680000"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внезапном наводнении: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эвакуируйтесь в ближайшее безопасное место;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находитесь на верхних этажах и крышах зданий или других возвышающихся предметах и дожидайтесь прибытия спасателей;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подходе спасателей без паники и суеты, переходите в плавательное средство при этом неукоснительно соблюдайте требования спасателей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</a:t>
            </a: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 </a:t>
            </a:r>
          </a:p>
          <a:p>
            <a:pPr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экстренного </a:t>
            </a:r>
            <a:r>
              <a:rPr lang="ru-RU" sz="13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реагирования</a:t>
            </a:r>
          </a:p>
          <a:p>
            <a:pPr algn="ctr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дежурно-диспетчерская служба  </a:t>
            </a:r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</a:p>
          <a:p>
            <a:pPr algn="just"/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служба                                   </a:t>
            </a:r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                                                          </a:t>
            </a:r>
          </a:p>
          <a:p>
            <a:pPr algn="just"/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                                                </a:t>
            </a:r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02                                                                              </a:t>
            </a:r>
            <a:endParaRPr lang="ru-RU" sz="135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Скорая помощь                                       03 </a:t>
            </a:r>
            <a:endParaRPr lang="ru-RU" sz="135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Спасатели                                  </a:t>
            </a:r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26-21-15                                                                  </a:t>
            </a:r>
            <a:endParaRPr lang="ru-RU" sz="135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2960688" algn="l"/>
              </a:tabLst>
            </a:pPr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делам </a:t>
            </a:r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 </a:t>
            </a:r>
            <a:r>
              <a:rPr lang="ru-RU" sz="13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ЧС  </a:t>
            </a:r>
            <a:r>
              <a:rPr lang="ru-RU" sz="13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52-41</a:t>
            </a:r>
            <a:r>
              <a:rPr lang="ru-RU" sz="13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-04               </a:t>
            </a:r>
            <a:endParaRPr lang="ru-RU" sz="135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172" y="63375"/>
            <a:ext cx="3148342" cy="6924170"/>
          </a:xfrm>
          <a:prstGeom prst="rect">
            <a:avLst/>
          </a:prstGeom>
          <a:solidFill>
            <a:srgbClr val="0070C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720000" rtlCol="0" anchor="ctr"/>
          <a:lstStyle/>
          <a:p>
            <a:pPr indent="361950"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населения в период </a:t>
            </a: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наводнения</a:t>
            </a:r>
          </a:p>
          <a:p>
            <a:pPr lvl="0" algn="ct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чьи дома и дворовая территория попадает в зону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потенциального затопления,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сохранения жизни и здоровья граждан, а также личного имущества необходимо провести следующие мероприятия:</a:t>
            </a:r>
          </a:p>
          <a:p>
            <a:pPr indent="361950"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 следить за сообщениями об уровне воды в реке через средства массовой информации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предусмотреть вывоз ценного имущества и вывод домашних животных из подтапливаемых помещений в безопасное место;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080" y="3000817"/>
            <a:ext cx="2587186" cy="174846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85" y="1775013"/>
            <a:ext cx="2670086" cy="1538556"/>
          </a:xfrm>
          <a:prstGeom prst="rect">
            <a:avLst/>
          </a:prstGeom>
        </p:spPr>
      </p:pic>
      <p:pic>
        <p:nvPicPr>
          <p:cNvPr id="16" name="Picture 35" descr="эмблема-фон-вмр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94" y="97102"/>
            <a:ext cx="945532" cy="96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24" y="1679181"/>
            <a:ext cx="2957088" cy="158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228</Words>
  <Application>Microsoft Office PowerPoint</Application>
  <PresentationFormat>Лист A4 (210x297 мм)</PresentationFormat>
  <Paragraphs>77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Шишков Игорь Владимирович</dc:creator>
  <cp:lastModifiedBy>Шишков Игорь Владимирович</cp:lastModifiedBy>
  <cp:revision>50</cp:revision>
  <cp:lastPrinted>2019-04-19T04:47:26Z</cp:lastPrinted>
  <dcterms:created xsi:type="dcterms:W3CDTF">2018-04-03T06:50:41Z</dcterms:created>
  <dcterms:modified xsi:type="dcterms:W3CDTF">2019-04-19T04:47:28Z</dcterms:modified>
</cp:coreProperties>
</file>