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</p:sldIdLst>
  <p:sldSz cx="15125700" cy="10693400"/>
  <p:notesSz cx="151257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6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285" y="427736"/>
            <a:ext cx="1361313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5" Type="http://schemas.openxmlformats.org/officeDocument/2006/relationships/image" Target="../media/image5.png"/><Relationship Id="rId61" Type="http://schemas.openxmlformats.org/officeDocument/2006/relationships/image" Target="../media/image61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9009432"/>
            <a:ext cx="15125700" cy="591371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248755"/>
            <a:ext cx="15125700" cy="1671344"/>
          </a:xfrm>
          <a:prstGeom prst="rect">
            <a:avLst/>
          </a:prstGeom>
          <a:solidFill>
            <a:srgbClr val="E95C0C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3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293" y="8999695"/>
            <a:ext cx="2738505" cy="601108"/>
          </a:xfrm>
        </p:spPr>
        <p:txBody>
          <a:bodyPr>
            <a:normAutofit/>
          </a:bodyPr>
          <a:lstStyle/>
          <a:p>
            <a:r>
              <a:rPr lang="en-US" sz="2233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233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ЖКХменяется</a:t>
            </a:r>
          </a:p>
        </p:txBody>
      </p:sp>
      <p:pic>
        <p:nvPicPr>
          <p:cNvPr id="1026" name="Picture 2" descr="C:\Users\rizaeva\Desktop\РЦК\Фирменный стиль\Баннер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15601"/>
          <a:stretch/>
        </p:blipFill>
        <p:spPr bwMode="auto">
          <a:xfrm>
            <a:off x="0" y="1857745"/>
            <a:ext cx="15125700" cy="539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460879" y="8999695"/>
            <a:ext cx="2738505" cy="601108"/>
          </a:xfrm>
          <a:prstGeom prst="rect">
            <a:avLst/>
          </a:prstGeom>
        </p:spPr>
        <p:txBody>
          <a:bodyPr vert="horz" lIns="113443" tIns="56721" rIns="113443" bIns="5672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33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233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Городаменяются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045910"/>
            <a:ext cx="15125700" cy="811835"/>
          </a:xfrm>
          <a:prstGeom prst="rect">
            <a:avLst/>
          </a:prstGeom>
          <a:solidFill>
            <a:srgbClr val="00A6B7">
              <a:alpha val="98039"/>
            </a:srgbClr>
          </a:solidFill>
          <a:ln>
            <a:solidFill>
              <a:srgbClr val="00A6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33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" y="7260979"/>
            <a:ext cx="13234988" cy="1659118"/>
          </a:xfrm>
          <a:prstGeom prst="rect">
            <a:avLst/>
          </a:prstGeom>
        </p:spPr>
        <p:txBody>
          <a:bodyPr vert="horz" lIns="113443" tIns="56721" rIns="113443" bIns="5672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33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ПРИОРИТЕТНЫЙ ПРОЕКТ</a:t>
            </a:r>
          </a:p>
          <a:p>
            <a:r>
              <a:rPr lang="ru-RU" sz="2233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«ФОРМИРОВАНИЕ КОМФОРТНОЙ ГОРОДСКОЙ СРЕДЫ»</a:t>
            </a:r>
          </a:p>
          <a:p>
            <a:endParaRPr lang="ru-RU" sz="2233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sz="2233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</a:t>
            </a:r>
            <a:r>
              <a:rPr lang="ru-RU" sz="2233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Исторический парк </a:t>
            </a:r>
            <a:r>
              <a:rPr lang="ru-RU" sz="2233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«Россия – Моя история» прилегающая территория</a:t>
            </a:r>
            <a:r>
              <a:rPr lang="ru-RU" sz="2233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  <a:endParaRPr lang="ru-RU" sz="2233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4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851" y="1296686"/>
            <a:ext cx="14400021" cy="810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0151" y="213458"/>
            <a:ext cx="4207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Вариант </a:t>
            </a:r>
            <a:r>
              <a:rPr sz="2000" dirty="0">
                <a:latin typeface="Century Gothic"/>
                <a:cs typeface="Century Gothic"/>
              </a:rPr>
              <a:t>1 / </a:t>
            </a:r>
            <a:r>
              <a:rPr sz="2000" spc="-10" dirty="0">
                <a:latin typeface="Century Gothic"/>
                <a:cs typeface="Century Gothic"/>
              </a:rPr>
              <a:t>Перспективные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виды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151" y="9637082"/>
            <a:ext cx="13251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entury Gothic"/>
                <a:cs typeface="Century Gothic"/>
              </a:rPr>
              <a:t>Лестница, </a:t>
            </a:r>
            <a:r>
              <a:rPr sz="2000" spc="-10" dirty="0">
                <a:latin typeface="Century Gothic"/>
                <a:cs typeface="Century Gothic"/>
              </a:rPr>
              <a:t>интегрированная </a:t>
            </a:r>
            <a:r>
              <a:rPr sz="2000" dirty="0">
                <a:latin typeface="Century Gothic"/>
                <a:cs typeface="Century Gothic"/>
              </a:rPr>
              <a:t>с </a:t>
            </a:r>
            <a:r>
              <a:rPr sz="2000" spc="-5" dirty="0">
                <a:latin typeface="Century Gothic"/>
                <a:cs typeface="Century Gothic"/>
              </a:rPr>
              <a:t>пандусом, </a:t>
            </a:r>
            <a:r>
              <a:rPr sz="2000" spc="-10" dirty="0">
                <a:latin typeface="Century Gothic"/>
                <a:cs typeface="Century Gothic"/>
              </a:rPr>
              <a:t>станет оригинальным акцентом </a:t>
            </a:r>
            <a:r>
              <a:rPr sz="2000" dirty="0">
                <a:latin typeface="Century Gothic"/>
                <a:cs typeface="Century Gothic"/>
              </a:rPr>
              <a:t>в </a:t>
            </a:r>
            <a:r>
              <a:rPr sz="2000" spc="-10" dirty="0">
                <a:latin typeface="Century Gothic"/>
                <a:cs typeface="Century Gothic"/>
              </a:rPr>
              <a:t>оформлении зоны</a:t>
            </a:r>
            <a:r>
              <a:rPr sz="2000" spc="2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отдыха.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851" y="1296686"/>
            <a:ext cx="14400021" cy="810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0151" y="213458"/>
            <a:ext cx="4207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Вариант </a:t>
            </a:r>
            <a:r>
              <a:rPr sz="2000" dirty="0">
                <a:latin typeface="Century Gothic"/>
                <a:cs typeface="Century Gothic"/>
              </a:rPr>
              <a:t>1 / </a:t>
            </a:r>
            <a:r>
              <a:rPr sz="2000" spc="-10" dirty="0">
                <a:latin typeface="Century Gothic"/>
                <a:cs typeface="Century Gothic"/>
              </a:rPr>
              <a:t>Перспективные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виды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151" y="9637082"/>
            <a:ext cx="10584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Вместительная парковка отвечает требованиям прилегающего жилого</a:t>
            </a:r>
            <a:r>
              <a:rPr sz="2000" spc="2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комлекса.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851" y="1296686"/>
            <a:ext cx="14400021" cy="810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0151" y="213458"/>
            <a:ext cx="4207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Вариант </a:t>
            </a:r>
            <a:r>
              <a:rPr sz="2000" dirty="0">
                <a:latin typeface="Century Gothic"/>
                <a:cs typeface="Century Gothic"/>
              </a:rPr>
              <a:t>2 / </a:t>
            </a:r>
            <a:r>
              <a:rPr sz="2000" spc="-10" dirty="0">
                <a:latin typeface="Century Gothic"/>
                <a:cs typeface="Century Gothic"/>
              </a:rPr>
              <a:t>Перспективные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виды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151" y="9619088"/>
            <a:ext cx="13255625" cy="671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95"/>
              </a:spcBef>
            </a:pPr>
            <a:r>
              <a:rPr sz="2000" spc="-10" dirty="0">
                <a:latin typeface="Century Gothic"/>
                <a:cs typeface="Century Gothic"/>
              </a:rPr>
              <a:t>Второй вариант предполагает разделение велодожки </a:t>
            </a:r>
            <a:r>
              <a:rPr sz="2000" dirty="0">
                <a:latin typeface="Century Gothic"/>
                <a:cs typeface="Century Gothic"/>
              </a:rPr>
              <a:t>и </a:t>
            </a:r>
            <a:r>
              <a:rPr sz="2000" spc="-10" dirty="0">
                <a:latin typeface="Century Gothic"/>
                <a:cs typeface="Century Gothic"/>
              </a:rPr>
              <a:t>перешеходной зоны </a:t>
            </a:r>
            <a:r>
              <a:rPr sz="2000" spc="-5" dirty="0">
                <a:latin typeface="Century Gothic"/>
                <a:cs typeface="Century Gothic"/>
              </a:rPr>
              <a:t>от </a:t>
            </a:r>
            <a:r>
              <a:rPr sz="2000" spc="-10" dirty="0">
                <a:latin typeface="Century Gothic"/>
                <a:cs typeface="Century Gothic"/>
              </a:rPr>
              <a:t>проезжей части живой  </a:t>
            </a:r>
            <a:r>
              <a:rPr sz="2000" spc="-5" dirty="0">
                <a:latin typeface="Century Gothic"/>
                <a:cs typeface="Century Gothic"/>
              </a:rPr>
              <a:t>изгородью.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851" y="1296686"/>
            <a:ext cx="14400021" cy="810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0151" y="213458"/>
            <a:ext cx="4207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Вариант </a:t>
            </a:r>
            <a:r>
              <a:rPr sz="2000" dirty="0">
                <a:latin typeface="Century Gothic"/>
                <a:cs typeface="Century Gothic"/>
              </a:rPr>
              <a:t>2 / </a:t>
            </a:r>
            <a:r>
              <a:rPr sz="2000" spc="-10" dirty="0">
                <a:latin typeface="Century Gothic"/>
                <a:cs typeface="Century Gothic"/>
              </a:rPr>
              <a:t>Перспективные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виды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151" y="9637082"/>
            <a:ext cx="11063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Зона отдыха оформлена </a:t>
            </a:r>
            <a:r>
              <a:rPr sz="2000" dirty="0">
                <a:latin typeface="Century Gothic"/>
                <a:cs typeface="Century Gothic"/>
              </a:rPr>
              <a:t>в </a:t>
            </a:r>
            <a:r>
              <a:rPr sz="2000" spc="-10" dirty="0">
                <a:latin typeface="Century Gothic"/>
                <a:cs typeface="Century Gothic"/>
              </a:rPr>
              <a:t>нейтральных серых оттенков брусчатки </a:t>
            </a:r>
            <a:r>
              <a:rPr sz="2000" dirty="0">
                <a:latin typeface="Century Gothic"/>
                <a:cs typeface="Century Gothic"/>
              </a:rPr>
              <a:t>и </a:t>
            </a:r>
            <a:r>
              <a:rPr sz="2000" spc="-10" dirty="0">
                <a:latin typeface="Century Gothic"/>
                <a:cs typeface="Century Gothic"/>
              </a:rPr>
              <a:t>светлом</a:t>
            </a:r>
            <a:r>
              <a:rPr sz="2000" spc="28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дереве.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851" y="1296686"/>
            <a:ext cx="14400021" cy="810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0151" y="213458"/>
            <a:ext cx="4207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Вариант </a:t>
            </a:r>
            <a:r>
              <a:rPr sz="2000" dirty="0">
                <a:latin typeface="Century Gothic"/>
                <a:cs typeface="Century Gothic"/>
              </a:rPr>
              <a:t>2 / </a:t>
            </a:r>
            <a:r>
              <a:rPr sz="2000" spc="-10" dirty="0">
                <a:latin typeface="Century Gothic"/>
                <a:cs typeface="Century Gothic"/>
              </a:rPr>
              <a:t>Перспективные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виды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851" y="1296686"/>
            <a:ext cx="14400021" cy="810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0151" y="213458"/>
            <a:ext cx="4207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Вариант </a:t>
            </a:r>
            <a:r>
              <a:rPr sz="2000" dirty="0">
                <a:latin typeface="Century Gothic"/>
                <a:cs typeface="Century Gothic"/>
              </a:rPr>
              <a:t>2 / </a:t>
            </a:r>
            <a:r>
              <a:rPr sz="2000" spc="-10" dirty="0">
                <a:latin typeface="Century Gothic"/>
                <a:cs typeface="Century Gothic"/>
              </a:rPr>
              <a:t>Перспективные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виды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851" y="1342046"/>
            <a:ext cx="14400021" cy="810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0151" y="213458"/>
            <a:ext cx="4207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Вариант </a:t>
            </a:r>
            <a:r>
              <a:rPr sz="2000" dirty="0">
                <a:latin typeface="Century Gothic"/>
                <a:cs typeface="Century Gothic"/>
              </a:rPr>
              <a:t>2 / </a:t>
            </a:r>
            <a:r>
              <a:rPr sz="2000" spc="-10" dirty="0">
                <a:latin typeface="Century Gothic"/>
                <a:cs typeface="Century Gothic"/>
              </a:rPr>
              <a:t>Перспективные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виды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izaeva\Desktop\РЦК\Фирменный стиль\Г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597"/>
            <a:ext cx="15125700" cy="85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9455" y="7580073"/>
            <a:ext cx="2738505" cy="601108"/>
          </a:xfrm>
        </p:spPr>
        <p:txBody>
          <a:bodyPr>
            <a:normAutofit/>
          </a:bodyPr>
          <a:lstStyle/>
          <a:p>
            <a:r>
              <a:rPr lang="en-US" sz="297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97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ЖКХменяется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34869" y="7580073"/>
            <a:ext cx="3216057" cy="601108"/>
          </a:xfrm>
          <a:prstGeom prst="rect">
            <a:avLst/>
          </a:prstGeom>
        </p:spPr>
        <p:txBody>
          <a:bodyPr vert="horz" lIns="113443" tIns="56721" rIns="113443" bIns="5672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7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#</a:t>
            </a:r>
            <a:r>
              <a:rPr lang="ru-RU" sz="297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Городаменяются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31572" y="5168030"/>
            <a:ext cx="11344274" cy="1659118"/>
          </a:xfrm>
          <a:prstGeom prst="rect">
            <a:avLst/>
          </a:prstGeom>
        </p:spPr>
        <p:txBody>
          <a:bodyPr vert="horz" lIns="113443" tIns="56721" rIns="113443" bIns="5672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77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ГОРОДСКАЯ СРЕДА</a:t>
            </a:r>
          </a:p>
          <a:p>
            <a:r>
              <a:rPr lang="en-US" sz="248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www.gorsreda86.ugraces.ru</a:t>
            </a:r>
            <a:endParaRPr lang="ru-RU" sz="248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6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475" y="1524494"/>
            <a:ext cx="2820035" cy="1679575"/>
          </a:xfrm>
          <a:custGeom>
            <a:avLst/>
            <a:gdLst/>
            <a:ahLst/>
            <a:cxnLst/>
            <a:rect l="l" t="t" r="r" b="b"/>
            <a:pathLst>
              <a:path w="2820035" h="1679575">
                <a:moveTo>
                  <a:pt x="2819430" y="1679481"/>
                </a:moveTo>
                <a:lnTo>
                  <a:pt x="1547797" y="1672317"/>
                </a:lnTo>
                <a:lnTo>
                  <a:pt x="236379" y="1016177"/>
                </a:lnTo>
                <a:lnTo>
                  <a:pt x="0" y="16297"/>
                </a:lnTo>
                <a:lnTo>
                  <a:pt x="68940" y="0"/>
                </a:lnTo>
                <a:lnTo>
                  <a:pt x="297698" y="967645"/>
                </a:lnTo>
                <a:lnTo>
                  <a:pt x="1564717" y="1601574"/>
                </a:lnTo>
                <a:lnTo>
                  <a:pt x="2819862" y="1608644"/>
                </a:lnTo>
                <a:lnTo>
                  <a:pt x="2819430" y="1679481"/>
                </a:lnTo>
                <a:close/>
              </a:path>
            </a:pathLst>
          </a:custGeom>
          <a:solidFill>
            <a:srgbClr val="AF9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12084" y="8547637"/>
            <a:ext cx="403225" cy="90805"/>
          </a:xfrm>
          <a:custGeom>
            <a:avLst/>
            <a:gdLst/>
            <a:ahLst/>
            <a:cxnLst/>
            <a:rect l="l" t="t" r="r" b="b"/>
            <a:pathLst>
              <a:path w="403225" h="90804">
                <a:moveTo>
                  <a:pt x="402912" y="90540"/>
                </a:moveTo>
                <a:lnTo>
                  <a:pt x="0" y="90540"/>
                </a:lnTo>
                <a:lnTo>
                  <a:pt x="0" y="0"/>
                </a:lnTo>
                <a:lnTo>
                  <a:pt x="402912" y="0"/>
                </a:lnTo>
                <a:lnTo>
                  <a:pt x="402912" y="90540"/>
                </a:lnTo>
                <a:close/>
              </a:path>
            </a:pathLst>
          </a:custGeom>
          <a:solidFill>
            <a:srgbClr val="AF9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55532" y="1742255"/>
            <a:ext cx="147955" cy="1405255"/>
          </a:xfrm>
          <a:custGeom>
            <a:avLst/>
            <a:gdLst/>
            <a:ahLst/>
            <a:cxnLst/>
            <a:rect l="l" t="t" r="r" b="b"/>
            <a:pathLst>
              <a:path w="147954" h="1405255">
                <a:moveTo>
                  <a:pt x="0" y="1405147"/>
                </a:moveTo>
                <a:lnTo>
                  <a:pt x="540" y="194"/>
                </a:lnTo>
                <a:lnTo>
                  <a:pt x="147780" y="0"/>
                </a:lnTo>
                <a:lnTo>
                  <a:pt x="147924" y="1230301"/>
                </a:lnTo>
                <a:lnTo>
                  <a:pt x="143136" y="1271431"/>
                </a:lnTo>
                <a:lnTo>
                  <a:pt x="128916" y="1310322"/>
                </a:lnTo>
                <a:lnTo>
                  <a:pt x="106020" y="1344850"/>
                </a:lnTo>
                <a:lnTo>
                  <a:pt x="75780" y="1373121"/>
                </a:lnTo>
                <a:lnTo>
                  <a:pt x="39780" y="1393594"/>
                </a:lnTo>
                <a:lnTo>
                  <a:pt x="0" y="1405147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5091" y="3416977"/>
            <a:ext cx="7922895" cy="3851275"/>
          </a:xfrm>
          <a:custGeom>
            <a:avLst/>
            <a:gdLst/>
            <a:ahLst/>
            <a:cxnLst/>
            <a:rect l="l" t="t" r="r" b="b"/>
            <a:pathLst>
              <a:path w="7922895" h="3851275">
                <a:moveTo>
                  <a:pt x="7201523" y="3851109"/>
                </a:moveTo>
                <a:lnTo>
                  <a:pt x="6528394" y="3845961"/>
                </a:lnTo>
                <a:lnTo>
                  <a:pt x="29340" y="600412"/>
                </a:lnTo>
                <a:lnTo>
                  <a:pt x="3420" y="571648"/>
                </a:lnTo>
                <a:lnTo>
                  <a:pt x="0" y="552280"/>
                </a:lnTo>
                <a:lnTo>
                  <a:pt x="6336" y="7538"/>
                </a:lnTo>
                <a:lnTo>
                  <a:pt x="32652" y="1738"/>
                </a:lnTo>
                <a:lnTo>
                  <a:pt x="59544" y="0"/>
                </a:lnTo>
                <a:lnTo>
                  <a:pt x="54288" y="454432"/>
                </a:lnTo>
                <a:lnTo>
                  <a:pt x="6550030" y="3704445"/>
                </a:lnTo>
                <a:lnTo>
                  <a:pt x="7519674" y="3709017"/>
                </a:lnTo>
                <a:lnTo>
                  <a:pt x="7224743" y="3846177"/>
                </a:lnTo>
                <a:lnTo>
                  <a:pt x="7201523" y="3851109"/>
                </a:lnTo>
                <a:close/>
              </a:path>
              <a:path w="7922895" h="3851275">
                <a:moveTo>
                  <a:pt x="7519674" y="3709017"/>
                </a:moveTo>
                <a:lnTo>
                  <a:pt x="7183703" y="3709017"/>
                </a:lnTo>
                <a:lnTo>
                  <a:pt x="7871592" y="3389120"/>
                </a:lnTo>
                <a:lnTo>
                  <a:pt x="7868316" y="1091705"/>
                </a:lnTo>
                <a:lnTo>
                  <a:pt x="7856328" y="1090553"/>
                </a:lnTo>
                <a:lnTo>
                  <a:pt x="7854096" y="9144"/>
                </a:lnTo>
                <a:lnTo>
                  <a:pt x="7868928" y="9100"/>
                </a:lnTo>
                <a:lnTo>
                  <a:pt x="7896072" y="11113"/>
                </a:lnTo>
                <a:lnTo>
                  <a:pt x="7922568" y="17258"/>
                </a:lnTo>
                <a:lnTo>
                  <a:pt x="7922568" y="3487761"/>
                </a:lnTo>
                <a:lnTo>
                  <a:pt x="7918824" y="3507417"/>
                </a:lnTo>
                <a:lnTo>
                  <a:pt x="7908060" y="3524265"/>
                </a:lnTo>
                <a:lnTo>
                  <a:pt x="7891860" y="3535929"/>
                </a:lnTo>
                <a:lnTo>
                  <a:pt x="7519674" y="3709017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1719" y="1177835"/>
            <a:ext cx="186624" cy="198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61143" y="3466153"/>
            <a:ext cx="8170545" cy="3926204"/>
          </a:xfrm>
          <a:custGeom>
            <a:avLst/>
            <a:gdLst/>
            <a:ahLst/>
            <a:cxnLst/>
            <a:rect l="l" t="t" r="r" b="b"/>
            <a:pathLst>
              <a:path w="8170545" h="3926204">
                <a:moveTo>
                  <a:pt x="7324931" y="3925917"/>
                </a:moveTo>
                <a:lnTo>
                  <a:pt x="6651370" y="3920769"/>
                </a:lnTo>
                <a:lnTo>
                  <a:pt x="6611374" y="3915873"/>
                </a:lnTo>
                <a:lnTo>
                  <a:pt x="6573502" y="3902049"/>
                </a:lnTo>
                <a:lnTo>
                  <a:pt x="97848" y="662080"/>
                </a:lnTo>
                <a:lnTo>
                  <a:pt x="64692" y="640552"/>
                </a:lnTo>
                <a:lnTo>
                  <a:pt x="37116" y="612220"/>
                </a:lnTo>
                <a:lnTo>
                  <a:pt x="16524" y="578452"/>
                </a:lnTo>
                <a:lnTo>
                  <a:pt x="3960" y="540976"/>
                </a:lnTo>
                <a:lnTo>
                  <a:pt x="0" y="501664"/>
                </a:lnTo>
                <a:lnTo>
                  <a:pt x="4356" y="125848"/>
                </a:lnTo>
                <a:lnTo>
                  <a:pt x="8244" y="90907"/>
                </a:lnTo>
                <a:lnTo>
                  <a:pt x="18972" y="57423"/>
                </a:lnTo>
                <a:lnTo>
                  <a:pt x="36108" y="26719"/>
                </a:lnTo>
                <a:lnTo>
                  <a:pt x="58968" y="0"/>
                </a:lnTo>
                <a:lnTo>
                  <a:pt x="53100" y="502276"/>
                </a:lnTo>
                <a:lnTo>
                  <a:pt x="57528" y="536548"/>
                </a:lnTo>
                <a:lnTo>
                  <a:pt x="93168" y="594976"/>
                </a:lnTo>
                <a:lnTo>
                  <a:pt x="6597262" y="3854529"/>
                </a:lnTo>
                <a:lnTo>
                  <a:pt x="6651802" y="3867633"/>
                </a:lnTo>
                <a:lnTo>
                  <a:pt x="7479698" y="3872781"/>
                </a:lnTo>
                <a:lnTo>
                  <a:pt x="7400963" y="3909393"/>
                </a:lnTo>
                <a:lnTo>
                  <a:pt x="7363847" y="3921885"/>
                </a:lnTo>
                <a:lnTo>
                  <a:pt x="7324931" y="3925917"/>
                </a:lnTo>
                <a:close/>
              </a:path>
              <a:path w="8170545" h="3926204">
                <a:moveTo>
                  <a:pt x="7479698" y="3872781"/>
                </a:moveTo>
                <a:lnTo>
                  <a:pt x="7325327" y="3872781"/>
                </a:lnTo>
                <a:lnTo>
                  <a:pt x="7352579" y="3869973"/>
                </a:lnTo>
                <a:lnTo>
                  <a:pt x="7378535" y="3861225"/>
                </a:lnTo>
                <a:lnTo>
                  <a:pt x="8045652" y="3551013"/>
                </a:lnTo>
                <a:lnTo>
                  <a:pt x="8097924" y="3505257"/>
                </a:lnTo>
                <a:lnTo>
                  <a:pt x="8117364" y="3438584"/>
                </a:lnTo>
                <a:lnTo>
                  <a:pt x="8117364" y="10551"/>
                </a:lnTo>
                <a:lnTo>
                  <a:pt x="8139900" y="37530"/>
                </a:lnTo>
                <a:lnTo>
                  <a:pt x="8156676" y="68432"/>
                </a:lnTo>
                <a:lnTo>
                  <a:pt x="8167008" y="102038"/>
                </a:lnTo>
                <a:lnTo>
                  <a:pt x="8170500" y="137019"/>
                </a:lnTo>
                <a:lnTo>
                  <a:pt x="8170500" y="3438584"/>
                </a:lnTo>
                <a:lnTo>
                  <a:pt x="8165928" y="3478473"/>
                </a:lnTo>
                <a:lnTo>
                  <a:pt x="8152536" y="3516309"/>
                </a:lnTo>
                <a:lnTo>
                  <a:pt x="8130972" y="3550149"/>
                </a:lnTo>
                <a:lnTo>
                  <a:pt x="8102316" y="3578229"/>
                </a:lnTo>
                <a:lnTo>
                  <a:pt x="8068080" y="3599181"/>
                </a:lnTo>
                <a:lnTo>
                  <a:pt x="7479698" y="3872781"/>
                </a:lnTo>
                <a:close/>
              </a:path>
            </a:pathLst>
          </a:custGeom>
          <a:solidFill>
            <a:srgbClr val="A5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19016" y="1178004"/>
            <a:ext cx="11155045" cy="6788784"/>
          </a:xfrm>
          <a:custGeom>
            <a:avLst/>
            <a:gdLst/>
            <a:ahLst/>
            <a:cxnLst/>
            <a:rect l="l" t="t" r="r" b="b"/>
            <a:pathLst>
              <a:path w="11155044" h="6788784">
                <a:moveTo>
                  <a:pt x="663686" y="5119629"/>
                </a:moveTo>
                <a:lnTo>
                  <a:pt x="0" y="4091395"/>
                </a:lnTo>
                <a:lnTo>
                  <a:pt x="414601" y="2500481"/>
                </a:lnTo>
                <a:lnTo>
                  <a:pt x="420325" y="2456813"/>
                </a:lnTo>
                <a:lnTo>
                  <a:pt x="427417" y="1198765"/>
                </a:lnTo>
                <a:lnTo>
                  <a:pt x="421621" y="1152894"/>
                </a:lnTo>
                <a:lnTo>
                  <a:pt x="404197" y="1110083"/>
                </a:lnTo>
                <a:lnTo>
                  <a:pt x="376225" y="1073248"/>
                </a:lnTo>
                <a:lnTo>
                  <a:pt x="339721" y="1044894"/>
                </a:lnTo>
                <a:lnTo>
                  <a:pt x="297097" y="1026962"/>
                </a:lnTo>
                <a:lnTo>
                  <a:pt x="251305" y="1020669"/>
                </a:lnTo>
                <a:lnTo>
                  <a:pt x="252637" y="878995"/>
                </a:lnTo>
                <a:lnTo>
                  <a:pt x="261709" y="877396"/>
                </a:lnTo>
                <a:lnTo>
                  <a:pt x="280357" y="874574"/>
                </a:lnTo>
                <a:lnTo>
                  <a:pt x="305881" y="867997"/>
                </a:lnTo>
                <a:lnTo>
                  <a:pt x="342997" y="848931"/>
                </a:lnTo>
                <a:lnTo>
                  <a:pt x="379069" y="814818"/>
                </a:lnTo>
                <a:lnTo>
                  <a:pt x="398077" y="24796"/>
                </a:lnTo>
                <a:lnTo>
                  <a:pt x="647738" y="0"/>
                </a:lnTo>
                <a:lnTo>
                  <a:pt x="646910" y="153198"/>
                </a:lnTo>
                <a:lnTo>
                  <a:pt x="646658" y="166986"/>
                </a:lnTo>
                <a:lnTo>
                  <a:pt x="651806" y="182930"/>
                </a:lnTo>
                <a:lnTo>
                  <a:pt x="673046" y="201186"/>
                </a:lnTo>
                <a:lnTo>
                  <a:pt x="691406" y="207475"/>
                </a:lnTo>
                <a:lnTo>
                  <a:pt x="1329316" y="207475"/>
                </a:lnTo>
                <a:lnTo>
                  <a:pt x="1329219" y="291208"/>
                </a:lnTo>
                <a:lnTo>
                  <a:pt x="1265931" y="292518"/>
                </a:lnTo>
                <a:lnTo>
                  <a:pt x="1251063" y="296028"/>
                </a:lnTo>
                <a:lnTo>
                  <a:pt x="1239291" y="316926"/>
                </a:lnTo>
                <a:lnTo>
                  <a:pt x="1241667" y="335632"/>
                </a:lnTo>
                <a:lnTo>
                  <a:pt x="1255527" y="347648"/>
                </a:lnTo>
                <a:lnTo>
                  <a:pt x="1329039" y="347674"/>
                </a:lnTo>
                <a:lnTo>
                  <a:pt x="1329147" y="448909"/>
                </a:lnTo>
                <a:lnTo>
                  <a:pt x="1319192" y="451084"/>
                </a:lnTo>
                <a:lnTo>
                  <a:pt x="695510" y="451084"/>
                </a:lnTo>
                <a:lnTo>
                  <a:pt x="673406" y="453219"/>
                </a:lnTo>
                <a:lnTo>
                  <a:pt x="659006" y="460451"/>
                </a:lnTo>
                <a:lnTo>
                  <a:pt x="648710" y="483574"/>
                </a:lnTo>
                <a:lnTo>
                  <a:pt x="647090" y="490691"/>
                </a:lnTo>
                <a:lnTo>
                  <a:pt x="644462" y="501145"/>
                </a:lnTo>
                <a:lnTo>
                  <a:pt x="642784" y="671530"/>
                </a:lnTo>
                <a:lnTo>
                  <a:pt x="639530" y="988165"/>
                </a:lnTo>
                <a:lnTo>
                  <a:pt x="639350" y="1004120"/>
                </a:lnTo>
                <a:lnTo>
                  <a:pt x="639553" y="1017217"/>
                </a:lnTo>
                <a:lnTo>
                  <a:pt x="639456" y="1073248"/>
                </a:lnTo>
                <a:lnTo>
                  <a:pt x="639250" y="1152894"/>
                </a:lnTo>
                <a:lnTo>
                  <a:pt x="638990" y="1297136"/>
                </a:lnTo>
                <a:lnTo>
                  <a:pt x="638630" y="1385861"/>
                </a:lnTo>
                <a:lnTo>
                  <a:pt x="638231" y="1536586"/>
                </a:lnTo>
                <a:lnTo>
                  <a:pt x="638287" y="1565894"/>
                </a:lnTo>
                <a:lnTo>
                  <a:pt x="641942" y="1613155"/>
                </a:lnTo>
                <a:lnTo>
                  <a:pt x="661202" y="1655833"/>
                </a:lnTo>
                <a:lnTo>
                  <a:pt x="701306" y="1689036"/>
                </a:lnTo>
                <a:lnTo>
                  <a:pt x="753974" y="1706071"/>
                </a:lnTo>
                <a:lnTo>
                  <a:pt x="1272103" y="1707029"/>
                </a:lnTo>
                <a:lnTo>
                  <a:pt x="1276011" y="1708253"/>
                </a:lnTo>
                <a:lnTo>
                  <a:pt x="1301031" y="1712713"/>
                </a:lnTo>
                <a:lnTo>
                  <a:pt x="1328319" y="1713717"/>
                </a:lnTo>
                <a:lnTo>
                  <a:pt x="1327818" y="1918662"/>
                </a:lnTo>
                <a:lnTo>
                  <a:pt x="680138" y="1918662"/>
                </a:lnTo>
                <a:lnTo>
                  <a:pt x="657962" y="1924469"/>
                </a:lnTo>
                <a:lnTo>
                  <a:pt x="641690" y="1940583"/>
                </a:lnTo>
                <a:lnTo>
                  <a:pt x="635642" y="1962687"/>
                </a:lnTo>
                <a:lnTo>
                  <a:pt x="632546" y="2506817"/>
                </a:lnTo>
                <a:lnTo>
                  <a:pt x="248821" y="3979291"/>
                </a:lnTo>
                <a:lnTo>
                  <a:pt x="243313" y="4015471"/>
                </a:lnTo>
                <a:lnTo>
                  <a:pt x="245329" y="4052011"/>
                </a:lnTo>
                <a:lnTo>
                  <a:pt x="254833" y="4087363"/>
                </a:lnTo>
                <a:lnTo>
                  <a:pt x="271393" y="4120015"/>
                </a:lnTo>
                <a:lnTo>
                  <a:pt x="842246" y="5004357"/>
                </a:lnTo>
                <a:lnTo>
                  <a:pt x="663686" y="5119629"/>
                </a:lnTo>
                <a:close/>
              </a:path>
              <a:path w="11155044" h="6788784">
                <a:moveTo>
                  <a:pt x="1329316" y="207475"/>
                </a:moveTo>
                <a:lnTo>
                  <a:pt x="691406" y="207475"/>
                </a:lnTo>
                <a:lnTo>
                  <a:pt x="722582" y="196970"/>
                </a:lnTo>
                <a:lnTo>
                  <a:pt x="733274" y="162518"/>
                </a:lnTo>
                <a:lnTo>
                  <a:pt x="738710" y="140310"/>
                </a:lnTo>
                <a:lnTo>
                  <a:pt x="739430" y="1036"/>
                </a:lnTo>
                <a:lnTo>
                  <a:pt x="1143530" y="4921"/>
                </a:lnTo>
                <a:lnTo>
                  <a:pt x="1152243" y="65289"/>
                </a:lnTo>
                <a:lnTo>
                  <a:pt x="1168263" y="105735"/>
                </a:lnTo>
                <a:lnTo>
                  <a:pt x="1208799" y="151484"/>
                </a:lnTo>
                <a:lnTo>
                  <a:pt x="1260315" y="182631"/>
                </a:lnTo>
                <a:lnTo>
                  <a:pt x="1329327" y="198191"/>
                </a:lnTo>
                <a:lnTo>
                  <a:pt x="1329316" y="207475"/>
                </a:lnTo>
                <a:close/>
              </a:path>
              <a:path w="11155044" h="6788784">
                <a:moveTo>
                  <a:pt x="1272103" y="1707029"/>
                </a:moveTo>
                <a:lnTo>
                  <a:pt x="794582" y="1707029"/>
                </a:lnTo>
                <a:lnTo>
                  <a:pt x="825542" y="1706622"/>
                </a:lnTo>
                <a:lnTo>
                  <a:pt x="843686" y="1704523"/>
                </a:lnTo>
                <a:lnTo>
                  <a:pt x="862226" y="1697949"/>
                </a:lnTo>
                <a:lnTo>
                  <a:pt x="879362" y="1684071"/>
                </a:lnTo>
                <a:lnTo>
                  <a:pt x="888974" y="1669423"/>
                </a:lnTo>
                <a:lnTo>
                  <a:pt x="896894" y="1644018"/>
                </a:lnTo>
                <a:lnTo>
                  <a:pt x="893942" y="1621284"/>
                </a:lnTo>
                <a:lnTo>
                  <a:pt x="883322" y="1597956"/>
                </a:lnTo>
                <a:lnTo>
                  <a:pt x="862586" y="1582206"/>
                </a:lnTo>
                <a:lnTo>
                  <a:pt x="837710" y="1572010"/>
                </a:lnTo>
                <a:lnTo>
                  <a:pt x="734030" y="1565894"/>
                </a:lnTo>
                <a:lnTo>
                  <a:pt x="734318" y="1017217"/>
                </a:lnTo>
                <a:lnTo>
                  <a:pt x="734812" y="1004120"/>
                </a:lnTo>
                <a:lnTo>
                  <a:pt x="734911" y="988165"/>
                </a:lnTo>
                <a:lnTo>
                  <a:pt x="736658" y="494122"/>
                </a:lnTo>
                <a:lnTo>
                  <a:pt x="735398" y="482476"/>
                </a:lnTo>
                <a:lnTo>
                  <a:pt x="735110" y="478253"/>
                </a:lnTo>
                <a:lnTo>
                  <a:pt x="734894" y="477738"/>
                </a:lnTo>
                <a:lnTo>
                  <a:pt x="734642" y="475265"/>
                </a:lnTo>
                <a:lnTo>
                  <a:pt x="725210" y="464724"/>
                </a:lnTo>
                <a:lnTo>
                  <a:pt x="708686" y="454957"/>
                </a:lnTo>
                <a:lnTo>
                  <a:pt x="695510" y="451084"/>
                </a:lnTo>
                <a:lnTo>
                  <a:pt x="1319192" y="451084"/>
                </a:lnTo>
                <a:lnTo>
                  <a:pt x="1265283" y="462859"/>
                </a:lnTo>
                <a:lnTo>
                  <a:pt x="1222047" y="479574"/>
                </a:lnTo>
                <a:lnTo>
                  <a:pt x="1191015" y="517803"/>
                </a:lnTo>
                <a:lnTo>
                  <a:pt x="1170891" y="555534"/>
                </a:lnTo>
                <a:lnTo>
                  <a:pt x="1160019" y="597867"/>
                </a:lnTo>
                <a:lnTo>
                  <a:pt x="1148786" y="644937"/>
                </a:lnTo>
                <a:lnTo>
                  <a:pt x="1139354" y="687025"/>
                </a:lnTo>
                <a:lnTo>
                  <a:pt x="1139570" y="743692"/>
                </a:lnTo>
                <a:lnTo>
                  <a:pt x="1174743" y="745118"/>
                </a:lnTo>
                <a:lnTo>
                  <a:pt x="1176363" y="773659"/>
                </a:lnTo>
                <a:lnTo>
                  <a:pt x="1139606" y="774602"/>
                </a:lnTo>
                <a:lnTo>
                  <a:pt x="1134602" y="1031063"/>
                </a:lnTo>
                <a:lnTo>
                  <a:pt x="1169739" y="1031502"/>
                </a:lnTo>
                <a:lnTo>
                  <a:pt x="1169775" y="1067171"/>
                </a:lnTo>
                <a:lnTo>
                  <a:pt x="1135070" y="1067729"/>
                </a:lnTo>
                <a:lnTo>
                  <a:pt x="1134062" y="1222864"/>
                </a:lnTo>
                <a:lnTo>
                  <a:pt x="1132154" y="1536586"/>
                </a:lnTo>
                <a:lnTo>
                  <a:pt x="1135718" y="1564490"/>
                </a:lnTo>
                <a:lnTo>
                  <a:pt x="1166967" y="1633185"/>
                </a:lnTo>
                <a:lnTo>
                  <a:pt x="1216935" y="1680713"/>
                </a:lnTo>
                <a:lnTo>
                  <a:pt x="1238211" y="1696412"/>
                </a:lnTo>
                <a:lnTo>
                  <a:pt x="1272103" y="1707029"/>
                </a:lnTo>
                <a:close/>
              </a:path>
              <a:path w="11155044" h="6788784">
                <a:moveTo>
                  <a:pt x="8801586" y="6214066"/>
                </a:moveTo>
                <a:lnTo>
                  <a:pt x="8467058" y="6214066"/>
                </a:lnTo>
                <a:lnTo>
                  <a:pt x="8505974" y="6210034"/>
                </a:lnTo>
                <a:lnTo>
                  <a:pt x="8543090" y="6197542"/>
                </a:lnTo>
                <a:lnTo>
                  <a:pt x="9210207" y="5887330"/>
                </a:lnTo>
                <a:lnTo>
                  <a:pt x="9244443" y="5866378"/>
                </a:lnTo>
                <a:lnTo>
                  <a:pt x="9273099" y="5838298"/>
                </a:lnTo>
                <a:lnTo>
                  <a:pt x="9294663" y="5804458"/>
                </a:lnTo>
                <a:lnTo>
                  <a:pt x="9308055" y="5766622"/>
                </a:lnTo>
                <a:lnTo>
                  <a:pt x="9312627" y="5726734"/>
                </a:lnTo>
                <a:lnTo>
                  <a:pt x="9312627" y="2425168"/>
                </a:lnTo>
                <a:lnTo>
                  <a:pt x="9306579" y="2379254"/>
                </a:lnTo>
                <a:lnTo>
                  <a:pt x="9288795" y="2336475"/>
                </a:lnTo>
                <a:lnTo>
                  <a:pt x="9260571" y="2299762"/>
                </a:lnTo>
                <a:lnTo>
                  <a:pt x="9223779" y="2271628"/>
                </a:lnTo>
                <a:lnTo>
                  <a:pt x="9180939" y="2253999"/>
                </a:lnTo>
                <a:lnTo>
                  <a:pt x="9135003" y="2248073"/>
                </a:lnTo>
                <a:lnTo>
                  <a:pt x="9120174" y="2248073"/>
                </a:lnTo>
                <a:lnTo>
                  <a:pt x="9136515" y="1969397"/>
                </a:lnTo>
                <a:lnTo>
                  <a:pt x="9176295" y="1957845"/>
                </a:lnTo>
                <a:lnTo>
                  <a:pt x="9212295" y="1937371"/>
                </a:lnTo>
                <a:lnTo>
                  <a:pt x="9242535" y="1909100"/>
                </a:lnTo>
                <a:lnTo>
                  <a:pt x="9265431" y="1874573"/>
                </a:lnTo>
                <a:lnTo>
                  <a:pt x="9279651" y="1835682"/>
                </a:lnTo>
                <a:lnTo>
                  <a:pt x="9284439" y="1794552"/>
                </a:lnTo>
                <a:lnTo>
                  <a:pt x="9284295" y="564250"/>
                </a:lnTo>
                <a:lnTo>
                  <a:pt x="9390747" y="559127"/>
                </a:lnTo>
                <a:lnTo>
                  <a:pt x="9660784" y="564948"/>
                </a:lnTo>
                <a:lnTo>
                  <a:pt x="9660712" y="576069"/>
                </a:lnTo>
                <a:lnTo>
                  <a:pt x="9661468" y="584637"/>
                </a:lnTo>
                <a:lnTo>
                  <a:pt x="9662224" y="592596"/>
                </a:lnTo>
                <a:lnTo>
                  <a:pt x="9664816" y="600398"/>
                </a:lnTo>
                <a:lnTo>
                  <a:pt x="9668020" y="610748"/>
                </a:lnTo>
                <a:lnTo>
                  <a:pt x="9698692" y="651550"/>
                </a:lnTo>
                <a:lnTo>
                  <a:pt x="9760468" y="671530"/>
                </a:lnTo>
                <a:lnTo>
                  <a:pt x="9845104" y="671530"/>
                </a:lnTo>
                <a:lnTo>
                  <a:pt x="9845140" y="855739"/>
                </a:lnTo>
                <a:lnTo>
                  <a:pt x="9851116" y="855822"/>
                </a:lnTo>
                <a:lnTo>
                  <a:pt x="9851116" y="1820454"/>
                </a:lnTo>
                <a:lnTo>
                  <a:pt x="9702256" y="1820454"/>
                </a:lnTo>
                <a:lnTo>
                  <a:pt x="9656392" y="1826488"/>
                </a:lnTo>
                <a:lnTo>
                  <a:pt x="9613696" y="1844178"/>
                </a:lnTo>
                <a:lnTo>
                  <a:pt x="9577012" y="1872323"/>
                </a:lnTo>
                <a:lnTo>
                  <a:pt x="9548860" y="1909003"/>
                </a:lnTo>
                <a:lnTo>
                  <a:pt x="9531184" y="1951714"/>
                </a:lnTo>
                <a:lnTo>
                  <a:pt x="9525136" y="1997553"/>
                </a:lnTo>
                <a:lnTo>
                  <a:pt x="9525136" y="2248073"/>
                </a:lnTo>
                <a:lnTo>
                  <a:pt x="9135003" y="2248073"/>
                </a:lnTo>
                <a:lnTo>
                  <a:pt x="9525136" y="2248117"/>
                </a:lnTo>
                <a:lnTo>
                  <a:pt x="9525136" y="3375714"/>
                </a:lnTo>
                <a:lnTo>
                  <a:pt x="9531184" y="3421578"/>
                </a:lnTo>
                <a:lnTo>
                  <a:pt x="9548860" y="3464274"/>
                </a:lnTo>
                <a:lnTo>
                  <a:pt x="9577012" y="3500958"/>
                </a:lnTo>
                <a:lnTo>
                  <a:pt x="9613696" y="3529110"/>
                </a:lnTo>
                <a:lnTo>
                  <a:pt x="9656392" y="3546786"/>
                </a:lnTo>
                <a:lnTo>
                  <a:pt x="9702256" y="3552834"/>
                </a:lnTo>
                <a:lnTo>
                  <a:pt x="9737644" y="3552834"/>
                </a:lnTo>
                <a:lnTo>
                  <a:pt x="9737644" y="5584245"/>
                </a:lnTo>
                <a:lnTo>
                  <a:pt x="11154462" y="5584245"/>
                </a:lnTo>
                <a:lnTo>
                  <a:pt x="11154462" y="6085618"/>
                </a:lnTo>
                <a:lnTo>
                  <a:pt x="9129531" y="6085618"/>
                </a:lnTo>
                <a:lnTo>
                  <a:pt x="9085323" y="6088246"/>
                </a:lnTo>
                <a:lnTo>
                  <a:pt x="9043131" y="6101746"/>
                </a:lnTo>
                <a:lnTo>
                  <a:pt x="8801586" y="6214066"/>
                </a:lnTo>
                <a:close/>
              </a:path>
              <a:path w="11155044" h="6788784">
                <a:moveTo>
                  <a:pt x="9845104" y="671530"/>
                </a:moveTo>
                <a:lnTo>
                  <a:pt x="9760468" y="671530"/>
                </a:lnTo>
                <a:lnTo>
                  <a:pt x="9845104" y="670850"/>
                </a:lnTo>
                <a:lnTo>
                  <a:pt x="9845104" y="671530"/>
                </a:lnTo>
                <a:close/>
              </a:path>
              <a:path w="11155044" h="6788784">
                <a:moveTo>
                  <a:pt x="7461288" y="6419411"/>
                </a:moveTo>
                <a:lnTo>
                  <a:pt x="714086" y="3043577"/>
                </a:lnTo>
                <a:lnTo>
                  <a:pt x="726565" y="1973688"/>
                </a:lnTo>
                <a:lnTo>
                  <a:pt x="726561" y="1962687"/>
                </a:lnTo>
                <a:lnTo>
                  <a:pt x="723230" y="1945723"/>
                </a:lnTo>
                <a:lnTo>
                  <a:pt x="713042" y="1930942"/>
                </a:lnTo>
                <a:lnTo>
                  <a:pt x="697886" y="1921398"/>
                </a:lnTo>
                <a:lnTo>
                  <a:pt x="680138" y="1918662"/>
                </a:lnTo>
                <a:lnTo>
                  <a:pt x="1327818" y="1918662"/>
                </a:lnTo>
                <a:lnTo>
                  <a:pt x="1327779" y="1934862"/>
                </a:lnTo>
                <a:lnTo>
                  <a:pt x="1292715" y="1937652"/>
                </a:lnTo>
                <a:lnTo>
                  <a:pt x="1213551" y="1943308"/>
                </a:lnTo>
                <a:lnTo>
                  <a:pt x="1198575" y="1973688"/>
                </a:lnTo>
                <a:lnTo>
                  <a:pt x="1199943" y="1996545"/>
                </a:lnTo>
                <a:lnTo>
                  <a:pt x="1206963" y="2010567"/>
                </a:lnTo>
                <a:lnTo>
                  <a:pt x="1214019" y="2015441"/>
                </a:lnTo>
                <a:lnTo>
                  <a:pt x="1217331" y="2019001"/>
                </a:lnTo>
                <a:lnTo>
                  <a:pt x="1236807" y="2027674"/>
                </a:lnTo>
                <a:lnTo>
                  <a:pt x="1328013" y="2027674"/>
                </a:lnTo>
                <a:lnTo>
                  <a:pt x="1325619" y="2238962"/>
                </a:lnTo>
                <a:lnTo>
                  <a:pt x="1278891" y="2244693"/>
                </a:lnTo>
                <a:lnTo>
                  <a:pt x="1236195" y="2262013"/>
                </a:lnTo>
                <a:lnTo>
                  <a:pt x="1199439" y="2289754"/>
                </a:lnTo>
                <a:lnTo>
                  <a:pt x="1171071" y="2326035"/>
                </a:lnTo>
                <a:lnTo>
                  <a:pt x="1152999" y="2368404"/>
                </a:lnTo>
                <a:lnTo>
                  <a:pt x="1146482" y="2413998"/>
                </a:lnTo>
                <a:lnTo>
                  <a:pt x="1142126" y="2789813"/>
                </a:lnTo>
                <a:lnTo>
                  <a:pt x="1146086" y="2829125"/>
                </a:lnTo>
                <a:lnTo>
                  <a:pt x="1158651" y="2866601"/>
                </a:lnTo>
                <a:lnTo>
                  <a:pt x="1179243" y="2900369"/>
                </a:lnTo>
                <a:lnTo>
                  <a:pt x="1206783" y="2928701"/>
                </a:lnTo>
                <a:lnTo>
                  <a:pt x="1239975" y="2950229"/>
                </a:lnTo>
                <a:lnTo>
                  <a:pt x="7715629" y="6190198"/>
                </a:lnTo>
                <a:lnTo>
                  <a:pt x="7753501" y="6204022"/>
                </a:lnTo>
                <a:lnTo>
                  <a:pt x="7793497" y="6208918"/>
                </a:lnTo>
                <a:lnTo>
                  <a:pt x="8801586" y="6214066"/>
                </a:lnTo>
                <a:lnTo>
                  <a:pt x="8546725" y="6332579"/>
                </a:lnTo>
                <a:lnTo>
                  <a:pt x="7752061" y="6332579"/>
                </a:lnTo>
                <a:lnTo>
                  <a:pt x="7723045" y="6334739"/>
                </a:lnTo>
                <a:lnTo>
                  <a:pt x="7694749" y="6341651"/>
                </a:lnTo>
                <a:lnTo>
                  <a:pt x="7461288" y="6419411"/>
                </a:lnTo>
                <a:close/>
              </a:path>
              <a:path w="11155044" h="6788784">
                <a:moveTo>
                  <a:pt x="1328013" y="2027674"/>
                </a:moveTo>
                <a:lnTo>
                  <a:pt x="1236807" y="2027674"/>
                </a:lnTo>
                <a:lnTo>
                  <a:pt x="1328031" y="2026133"/>
                </a:lnTo>
                <a:lnTo>
                  <a:pt x="1328013" y="2027674"/>
                </a:lnTo>
                <a:close/>
              </a:path>
              <a:path w="11155044" h="6788784">
                <a:moveTo>
                  <a:pt x="1325619" y="2238969"/>
                </a:moveTo>
                <a:lnTo>
                  <a:pt x="1324575" y="2238962"/>
                </a:lnTo>
                <a:lnTo>
                  <a:pt x="1325619" y="2238962"/>
                </a:lnTo>
                <a:close/>
              </a:path>
              <a:path w="11155044" h="6788784">
                <a:moveTo>
                  <a:pt x="11154462" y="6788519"/>
                </a:moveTo>
                <a:lnTo>
                  <a:pt x="9294915" y="6788519"/>
                </a:lnTo>
                <a:lnTo>
                  <a:pt x="9294915" y="6262307"/>
                </a:lnTo>
                <a:lnTo>
                  <a:pt x="9289371" y="6218386"/>
                </a:lnTo>
                <a:lnTo>
                  <a:pt x="9273099" y="6177166"/>
                </a:lnTo>
                <a:lnTo>
                  <a:pt x="9247107" y="6141310"/>
                </a:lnTo>
                <a:lnTo>
                  <a:pt x="9213051" y="6113014"/>
                </a:lnTo>
                <a:lnTo>
                  <a:pt x="9173019" y="6094042"/>
                </a:lnTo>
                <a:lnTo>
                  <a:pt x="9129531" y="6085618"/>
                </a:lnTo>
                <a:lnTo>
                  <a:pt x="11154462" y="6085618"/>
                </a:lnTo>
                <a:lnTo>
                  <a:pt x="11154462" y="6788519"/>
                </a:lnTo>
                <a:close/>
              </a:path>
              <a:path w="11155044" h="6788784">
                <a:moveTo>
                  <a:pt x="8533874" y="6338555"/>
                </a:moveTo>
                <a:lnTo>
                  <a:pt x="7752061" y="6332579"/>
                </a:lnTo>
                <a:lnTo>
                  <a:pt x="8546725" y="6332579"/>
                </a:lnTo>
                <a:lnTo>
                  <a:pt x="8533874" y="6338555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57178" y="1629755"/>
            <a:ext cx="258445" cy="1255395"/>
          </a:xfrm>
          <a:custGeom>
            <a:avLst/>
            <a:gdLst/>
            <a:ahLst/>
            <a:cxnLst/>
            <a:rect l="l" t="t" r="r" b="b"/>
            <a:pathLst>
              <a:path w="258445" h="1255395">
                <a:moveTo>
                  <a:pt x="156420" y="1255278"/>
                </a:moveTo>
                <a:lnTo>
                  <a:pt x="115812" y="1254321"/>
                </a:lnTo>
                <a:lnTo>
                  <a:pt x="63144" y="1237285"/>
                </a:lnTo>
                <a:lnTo>
                  <a:pt x="28908" y="1209339"/>
                </a:lnTo>
                <a:lnTo>
                  <a:pt x="3780" y="1161405"/>
                </a:lnTo>
                <a:lnTo>
                  <a:pt x="0" y="1111148"/>
                </a:lnTo>
                <a:lnTo>
                  <a:pt x="468" y="934111"/>
                </a:lnTo>
                <a:lnTo>
                  <a:pt x="828" y="845385"/>
                </a:lnTo>
                <a:lnTo>
                  <a:pt x="1116" y="686045"/>
                </a:lnTo>
                <a:lnTo>
                  <a:pt x="1440" y="568574"/>
                </a:lnTo>
                <a:lnTo>
                  <a:pt x="1188" y="552370"/>
                </a:lnTo>
                <a:lnTo>
                  <a:pt x="1368" y="536415"/>
                </a:lnTo>
                <a:lnTo>
                  <a:pt x="5400" y="144072"/>
                </a:lnTo>
                <a:lnTo>
                  <a:pt x="6300" y="49395"/>
                </a:lnTo>
                <a:lnTo>
                  <a:pt x="8928" y="38941"/>
                </a:lnTo>
                <a:lnTo>
                  <a:pt x="31428" y="3376"/>
                </a:lnTo>
                <a:lnTo>
                  <a:pt x="35568" y="2426"/>
                </a:lnTo>
                <a:lnTo>
                  <a:pt x="41364" y="878"/>
                </a:lnTo>
                <a:lnTo>
                  <a:pt x="50472" y="0"/>
                </a:lnTo>
                <a:lnTo>
                  <a:pt x="56340" y="792"/>
                </a:lnTo>
                <a:lnTo>
                  <a:pt x="62305" y="792"/>
                </a:lnTo>
                <a:lnTo>
                  <a:pt x="95148" y="22017"/>
                </a:lnTo>
                <a:lnTo>
                  <a:pt x="97236" y="30726"/>
                </a:lnTo>
                <a:lnTo>
                  <a:pt x="98496" y="42372"/>
                </a:lnTo>
                <a:lnTo>
                  <a:pt x="98064" y="170946"/>
                </a:lnTo>
                <a:lnTo>
                  <a:pt x="96749" y="536415"/>
                </a:lnTo>
                <a:lnTo>
                  <a:pt x="96650" y="552370"/>
                </a:lnTo>
                <a:lnTo>
                  <a:pt x="96156" y="565467"/>
                </a:lnTo>
                <a:lnTo>
                  <a:pt x="95868" y="1114144"/>
                </a:lnTo>
                <a:lnTo>
                  <a:pt x="199404" y="1120249"/>
                </a:lnTo>
                <a:lnTo>
                  <a:pt x="239328" y="1141759"/>
                </a:lnTo>
                <a:lnTo>
                  <a:pt x="257976" y="1186486"/>
                </a:lnTo>
                <a:lnTo>
                  <a:pt x="256716" y="1198805"/>
                </a:lnTo>
                <a:lnTo>
                  <a:pt x="224064" y="1246199"/>
                </a:lnTo>
                <a:lnTo>
                  <a:pt x="187380" y="1254871"/>
                </a:lnTo>
                <a:lnTo>
                  <a:pt x="156420" y="1255278"/>
                </a:lnTo>
                <a:close/>
              </a:path>
              <a:path w="258445" h="1255395">
                <a:moveTo>
                  <a:pt x="62305" y="792"/>
                </a:moveTo>
                <a:lnTo>
                  <a:pt x="56340" y="792"/>
                </a:lnTo>
                <a:lnTo>
                  <a:pt x="61704" y="615"/>
                </a:lnTo>
                <a:lnTo>
                  <a:pt x="62305" y="792"/>
                </a:lnTo>
                <a:close/>
              </a:path>
            </a:pathLst>
          </a:custGeom>
          <a:solidFill>
            <a:srgbClr val="A5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65746" y="1178004"/>
            <a:ext cx="92700" cy="2048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1716" y="2409426"/>
            <a:ext cx="158115" cy="47625"/>
          </a:xfrm>
          <a:custGeom>
            <a:avLst/>
            <a:gdLst/>
            <a:ahLst/>
            <a:cxnLst/>
            <a:rect l="l" t="t" r="r" b="b"/>
            <a:pathLst>
              <a:path w="158115" h="47625">
                <a:moveTo>
                  <a:pt x="2444" y="47012"/>
                </a:moveTo>
                <a:lnTo>
                  <a:pt x="0" y="36669"/>
                </a:lnTo>
                <a:lnTo>
                  <a:pt x="155113" y="0"/>
                </a:lnTo>
                <a:lnTo>
                  <a:pt x="157557" y="10342"/>
                </a:lnTo>
                <a:lnTo>
                  <a:pt x="2444" y="4701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6381" y="2487459"/>
            <a:ext cx="158115" cy="47625"/>
          </a:xfrm>
          <a:custGeom>
            <a:avLst/>
            <a:gdLst/>
            <a:ahLst/>
            <a:cxnLst/>
            <a:rect l="l" t="t" r="r" b="b"/>
            <a:pathLst>
              <a:path w="158115" h="47625">
                <a:moveTo>
                  <a:pt x="2444" y="47012"/>
                </a:moveTo>
                <a:lnTo>
                  <a:pt x="0" y="36669"/>
                </a:lnTo>
                <a:lnTo>
                  <a:pt x="155113" y="0"/>
                </a:lnTo>
                <a:lnTo>
                  <a:pt x="157557" y="10342"/>
                </a:lnTo>
                <a:lnTo>
                  <a:pt x="2444" y="4701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1248" y="1601909"/>
            <a:ext cx="61594" cy="53975"/>
          </a:xfrm>
          <a:custGeom>
            <a:avLst/>
            <a:gdLst/>
            <a:ahLst/>
            <a:cxnLst/>
            <a:rect l="l" t="t" r="r" b="b"/>
            <a:pathLst>
              <a:path w="61595" h="53975">
                <a:moveTo>
                  <a:pt x="9781" y="53586"/>
                </a:moveTo>
                <a:lnTo>
                  <a:pt x="0" y="12222"/>
                </a:lnTo>
                <a:lnTo>
                  <a:pt x="51706" y="0"/>
                </a:lnTo>
                <a:lnTo>
                  <a:pt x="61484" y="41360"/>
                </a:lnTo>
                <a:lnTo>
                  <a:pt x="9781" y="53586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6361" y="1540791"/>
            <a:ext cx="158115" cy="47625"/>
          </a:xfrm>
          <a:custGeom>
            <a:avLst/>
            <a:gdLst/>
            <a:ahLst/>
            <a:cxnLst/>
            <a:rect l="l" t="t" r="r" b="b"/>
            <a:pathLst>
              <a:path w="158115" h="47625">
                <a:moveTo>
                  <a:pt x="2444" y="47008"/>
                </a:moveTo>
                <a:lnTo>
                  <a:pt x="0" y="36669"/>
                </a:lnTo>
                <a:lnTo>
                  <a:pt x="155113" y="0"/>
                </a:lnTo>
                <a:lnTo>
                  <a:pt x="157557" y="10339"/>
                </a:lnTo>
                <a:lnTo>
                  <a:pt x="2444" y="47008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3473" y="1551130"/>
            <a:ext cx="322580" cy="125095"/>
          </a:xfrm>
          <a:custGeom>
            <a:avLst/>
            <a:gdLst/>
            <a:ahLst/>
            <a:cxnLst/>
            <a:rect l="l" t="t" r="r" b="b"/>
            <a:pathLst>
              <a:path w="322580" h="125094">
                <a:moveTo>
                  <a:pt x="2444" y="125046"/>
                </a:moveTo>
                <a:lnTo>
                  <a:pt x="0" y="114703"/>
                </a:lnTo>
                <a:lnTo>
                  <a:pt x="258520" y="53586"/>
                </a:lnTo>
                <a:lnTo>
                  <a:pt x="248742" y="12225"/>
                </a:lnTo>
                <a:lnTo>
                  <a:pt x="300445" y="0"/>
                </a:lnTo>
                <a:lnTo>
                  <a:pt x="315559" y="63928"/>
                </a:lnTo>
                <a:lnTo>
                  <a:pt x="260964" y="63928"/>
                </a:lnTo>
                <a:lnTo>
                  <a:pt x="2444" y="125046"/>
                </a:lnTo>
                <a:close/>
              </a:path>
              <a:path w="322580" h="125094">
                <a:moveTo>
                  <a:pt x="270745" y="105292"/>
                </a:moveTo>
                <a:lnTo>
                  <a:pt x="260964" y="63928"/>
                </a:lnTo>
                <a:lnTo>
                  <a:pt x="315559" y="63928"/>
                </a:lnTo>
                <a:lnTo>
                  <a:pt x="322448" y="93067"/>
                </a:lnTo>
                <a:lnTo>
                  <a:pt x="270745" y="10529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2810" y="1675223"/>
            <a:ext cx="322580" cy="125095"/>
          </a:xfrm>
          <a:custGeom>
            <a:avLst/>
            <a:gdLst/>
            <a:ahLst/>
            <a:cxnLst/>
            <a:rect l="l" t="t" r="r" b="b"/>
            <a:pathLst>
              <a:path w="322580" h="125094">
                <a:moveTo>
                  <a:pt x="2444" y="125042"/>
                </a:moveTo>
                <a:lnTo>
                  <a:pt x="0" y="114703"/>
                </a:lnTo>
                <a:lnTo>
                  <a:pt x="258520" y="53586"/>
                </a:lnTo>
                <a:lnTo>
                  <a:pt x="248742" y="12222"/>
                </a:lnTo>
                <a:lnTo>
                  <a:pt x="300445" y="0"/>
                </a:lnTo>
                <a:lnTo>
                  <a:pt x="315559" y="63928"/>
                </a:lnTo>
                <a:lnTo>
                  <a:pt x="260964" y="63928"/>
                </a:lnTo>
                <a:lnTo>
                  <a:pt x="2444" y="125042"/>
                </a:lnTo>
                <a:close/>
              </a:path>
              <a:path w="322580" h="125094">
                <a:moveTo>
                  <a:pt x="270745" y="105289"/>
                </a:moveTo>
                <a:lnTo>
                  <a:pt x="260964" y="63928"/>
                </a:lnTo>
                <a:lnTo>
                  <a:pt x="315559" y="63928"/>
                </a:lnTo>
                <a:lnTo>
                  <a:pt x="322448" y="93067"/>
                </a:lnTo>
                <a:lnTo>
                  <a:pt x="270745" y="105289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2143" y="1799311"/>
            <a:ext cx="322580" cy="125095"/>
          </a:xfrm>
          <a:custGeom>
            <a:avLst/>
            <a:gdLst/>
            <a:ahLst/>
            <a:cxnLst/>
            <a:rect l="l" t="t" r="r" b="b"/>
            <a:pathLst>
              <a:path w="322580" h="125094">
                <a:moveTo>
                  <a:pt x="2448" y="125046"/>
                </a:moveTo>
                <a:lnTo>
                  <a:pt x="0" y="114706"/>
                </a:lnTo>
                <a:lnTo>
                  <a:pt x="258523" y="53589"/>
                </a:lnTo>
                <a:lnTo>
                  <a:pt x="248745" y="12225"/>
                </a:lnTo>
                <a:lnTo>
                  <a:pt x="300449" y="0"/>
                </a:lnTo>
                <a:lnTo>
                  <a:pt x="315562" y="63928"/>
                </a:lnTo>
                <a:lnTo>
                  <a:pt x="260968" y="63928"/>
                </a:lnTo>
                <a:lnTo>
                  <a:pt x="2448" y="125046"/>
                </a:lnTo>
                <a:close/>
              </a:path>
              <a:path w="322580" h="125094">
                <a:moveTo>
                  <a:pt x="270749" y="105292"/>
                </a:moveTo>
                <a:lnTo>
                  <a:pt x="260968" y="63928"/>
                </a:lnTo>
                <a:lnTo>
                  <a:pt x="315562" y="63928"/>
                </a:lnTo>
                <a:lnTo>
                  <a:pt x="322452" y="93070"/>
                </a:lnTo>
                <a:lnTo>
                  <a:pt x="270749" y="10529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1479" y="1923403"/>
            <a:ext cx="322580" cy="125095"/>
          </a:xfrm>
          <a:custGeom>
            <a:avLst/>
            <a:gdLst/>
            <a:ahLst/>
            <a:cxnLst/>
            <a:rect l="l" t="t" r="r" b="b"/>
            <a:pathLst>
              <a:path w="322580" h="125094">
                <a:moveTo>
                  <a:pt x="2444" y="125046"/>
                </a:moveTo>
                <a:lnTo>
                  <a:pt x="0" y="114703"/>
                </a:lnTo>
                <a:lnTo>
                  <a:pt x="258523" y="53586"/>
                </a:lnTo>
                <a:lnTo>
                  <a:pt x="248745" y="12222"/>
                </a:lnTo>
                <a:lnTo>
                  <a:pt x="300449" y="0"/>
                </a:lnTo>
                <a:lnTo>
                  <a:pt x="315563" y="63928"/>
                </a:lnTo>
                <a:lnTo>
                  <a:pt x="260968" y="63928"/>
                </a:lnTo>
                <a:lnTo>
                  <a:pt x="2444" y="125046"/>
                </a:lnTo>
                <a:close/>
              </a:path>
              <a:path w="322580" h="125094">
                <a:moveTo>
                  <a:pt x="270745" y="105292"/>
                </a:moveTo>
                <a:lnTo>
                  <a:pt x="260968" y="63928"/>
                </a:lnTo>
                <a:lnTo>
                  <a:pt x="315563" y="63928"/>
                </a:lnTo>
                <a:lnTo>
                  <a:pt x="322452" y="93067"/>
                </a:lnTo>
                <a:lnTo>
                  <a:pt x="270745" y="10529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0816" y="2047496"/>
            <a:ext cx="322580" cy="125095"/>
          </a:xfrm>
          <a:custGeom>
            <a:avLst/>
            <a:gdLst/>
            <a:ahLst/>
            <a:cxnLst/>
            <a:rect l="l" t="t" r="r" b="b"/>
            <a:pathLst>
              <a:path w="322580" h="125094">
                <a:moveTo>
                  <a:pt x="2444" y="125042"/>
                </a:moveTo>
                <a:lnTo>
                  <a:pt x="0" y="114703"/>
                </a:lnTo>
                <a:lnTo>
                  <a:pt x="258523" y="53586"/>
                </a:lnTo>
                <a:lnTo>
                  <a:pt x="248745" y="12222"/>
                </a:lnTo>
                <a:lnTo>
                  <a:pt x="300449" y="0"/>
                </a:lnTo>
                <a:lnTo>
                  <a:pt x="315562" y="63925"/>
                </a:lnTo>
                <a:lnTo>
                  <a:pt x="260968" y="63925"/>
                </a:lnTo>
                <a:lnTo>
                  <a:pt x="2444" y="125042"/>
                </a:lnTo>
                <a:close/>
              </a:path>
              <a:path w="322580" h="125094">
                <a:moveTo>
                  <a:pt x="270745" y="105289"/>
                </a:moveTo>
                <a:lnTo>
                  <a:pt x="260968" y="63925"/>
                </a:lnTo>
                <a:lnTo>
                  <a:pt x="315562" y="63925"/>
                </a:lnTo>
                <a:lnTo>
                  <a:pt x="322452" y="93067"/>
                </a:lnTo>
                <a:lnTo>
                  <a:pt x="270745" y="105289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0152" y="2171584"/>
            <a:ext cx="322580" cy="125095"/>
          </a:xfrm>
          <a:custGeom>
            <a:avLst/>
            <a:gdLst/>
            <a:ahLst/>
            <a:cxnLst/>
            <a:rect l="l" t="t" r="r" b="b"/>
            <a:pathLst>
              <a:path w="322580" h="125094">
                <a:moveTo>
                  <a:pt x="2444" y="125046"/>
                </a:moveTo>
                <a:lnTo>
                  <a:pt x="0" y="114703"/>
                </a:lnTo>
                <a:lnTo>
                  <a:pt x="258523" y="53589"/>
                </a:lnTo>
                <a:lnTo>
                  <a:pt x="248745" y="12225"/>
                </a:lnTo>
                <a:lnTo>
                  <a:pt x="300449" y="0"/>
                </a:lnTo>
                <a:lnTo>
                  <a:pt x="315562" y="63928"/>
                </a:lnTo>
                <a:lnTo>
                  <a:pt x="260968" y="63928"/>
                </a:lnTo>
                <a:lnTo>
                  <a:pt x="2444" y="125046"/>
                </a:lnTo>
                <a:close/>
              </a:path>
              <a:path w="322580" h="125094">
                <a:moveTo>
                  <a:pt x="270745" y="105292"/>
                </a:moveTo>
                <a:lnTo>
                  <a:pt x="260968" y="63928"/>
                </a:lnTo>
                <a:lnTo>
                  <a:pt x="315562" y="63928"/>
                </a:lnTo>
                <a:lnTo>
                  <a:pt x="322452" y="93070"/>
                </a:lnTo>
                <a:lnTo>
                  <a:pt x="270745" y="10529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9489" y="2295676"/>
            <a:ext cx="322580" cy="125095"/>
          </a:xfrm>
          <a:custGeom>
            <a:avLst/>
            <a:gdLst/>
            <a:ahLst/>
            <a:cxnLst/>
            <a:rect l="l" t="t" r="r" b="b"/>
            <a:pathLst>
              <a:path w="322580" h="125094">
                <a:moveTo>
                  <a:pt x="2444" y="125046"/>
                </a:moveTo>
                <a:lnTo>
                  <a:pt x="0" y="114703"/>
                </a:lnTo>
                <a:lnTo>
                  <a:pt x="258523" y="53586"/>
                </a:lnTo>
                <a:lnTo>
                  <a:pt x="248745" y="12222"/>
                </a:lnTo>
                <a:lnTo>
                  <a:pt x="300449" y="0"/>
                </a:lnTo>
                <a:lnTo>
                  <a:pt x="315563" y="63928"/>
                </a:lnTo>
                <a:lnTo>
                  <a:pt x="260968" y="63928"/>
                </a:lnTo>
                <a:lnTo>
                  <a:pt x="2444" y="125046"/>
                </a:lnTo>
                <a:close/>
              </a:path>
              <a:path w="322580" h="125094">
                <a:moveTo>
                  <a:pt x="270745" y="105292"/>
                </a:moveTo>
                <a:lnTo>
                  <a:pt x="260968" y="63928"/>
                </a:lnTo>
                <a:lnTo>
                  <a:pt x="315563" y="63928"/>
                </a:lnTo>
                <a:lnTo>
                  <a:pt x="322452" y="93067"/>
                </a:lnTo>
                <a:lnTo>
                  <a:pt x="270745" y="10529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34377" y="2399087"/>
            <a:ext cx="322580" cy="125095"/>
          </a:xfrm>
          <a:custGeom>
            <a:avLst/>
            <a:gdLst/>
            <a:ahLst/>
            <a:cxnLst/>
            <a:rect l="l" t="t" r="r" b="b"/>
            <a:pathLst>
              <a:path w="322580" h="125094">
                <a:moveTo>
                  <a:pt x="107663" y="61117"/>
                </a:moveTo>
                <a:lnTo>
                  <a:pt x="61484" y="61117"/>
                </a:lnTo>
                <a:lnTo>
                  <a:pt x="320008" y="0"/>
                </a:lnTo>
                <a:lnTo>
                  <a:pt x="322452" y="10339"/>
                </a:lnTo>
                <a:lnTo>
                  <a:pt x="107663" y="61117"/>
                </a:lnTo>
                <a:close/>
              </a:path>
              <a:path w="322580" h="125094">
                <a:moveTo>
                  <a:pt x="22003" y="125042"/>
                </a:moveTo>
                <a:lnTo>
                  <a:pt x="0" y="31975"/>
                </a:lnTo>
                <a:lnTo>
                  <a:pt x="51706" y="19753"/>
                </a:lnTo>
                <a:lnTo>
                  <a:pt x="61484" y="61117"/>
                </a:lnTo>
                <a:lnTo>
                  <a:pt x="107663" y="61117"/>
                </a:lnTo>
                <a:lnTo>
                  <a:pt x="63928" y="71456"/>
                </a:lnTo>
                <a:lnTo>
                  <a:pt x="73706" y="112820"/>
                </a:lnTo>
                <a:lnTo>
                  <a:pt x="22003" y="12504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5041" y="2274994"/>
            <a:ext cx="322580" cy="125095"/>
          </a:xfrm>
          <a:custGeom>
            <a:avLst/>
            <a:gdLst/>
            <a:ahLst/>
            <a:cxnLst/>
            <a:rect l="l" t="t" r="r" b="b"/>
            <a:pathLst>
              <a:path w="322580" h="125094">
                <a:moveTo>
                  <a:pt x="107665" y="61117"/>
                </a:moveTo>
                <a:lnTo>
                  <a:pt x="61484" y="61117"/>
                </a:lnTo>
                <a:lnTo>
                  <a:pt x="320008" y="0"/>
                </a:lnTo>
                <a:lnTo>
                  <a:pt x="322452" y="10342"/>
                </a:lnTo>
                <a:lnTo>
                  <a:pt x="107665" y="61117"/>
                </a:lnTo>
                <a:close/>
              </a:path>
              <a:path w="322580" h="125094">
                <a:moveTo>
                  <a:pt x="22003" y="125046"/>
                </a:moveTo>
                <a:lnTo>
                  <a:pt x="0" y="31975"/>
                </a:lnTo>
                <a:lnTo>
                  <a:pt x="51706" y="19753"/>
                </a:lnTo>
                <a:lnTo>
                  <a:pt x="61484" y="61117"/>
                </a:lnTo>
                <a:lnTo>
                  <a:pt x="107665" y="61117"/>
                </a:lnTo>
                <a:lnTo>
                  <a:pt x="63928" y="71456"/>
                </a:lnTo>
                <a:lnTo>
                  <a:pt x="73706" y="112820"/>
                </a:lnTo>
                <a:lnTo>
                  <a:pt x="22003" y="125046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5704" y="2150902"/>
            <a:ext cx="322580" cy="125095"/>
          </a:xfrm>
          <a:custGeom>
            <a:avLst/>
            <a:gdLst/>
            <a:ahLst/>
            <a:cxnLst/>
            <a:rect l="l" t="t" r="r" b="b"/>
            <a:pathLst>
              <a:path w="322580" h="125094">
                <a:moveTo>
                  <a:pt x="107678" y="61117"/>
                </a:moveTo>
                <a:lnTo>
                  <a:pt x="61484" y="61117"/>
                </a:lnTo>
                <a:lnTo>
                  <a:pt x="320008" y="0"/>
                </a:lnTo>
                <a:lnTo>
                  <a:pt x="322452" y="10342"/>
                </a:lnTo>
                <a:lnTo>
                  <a:pt x="107678" y="61117"/>
                </a:lnTo>
                <a:close/>
              </a:path>
              <a:path w="322580" h="125094">
                <a:moveTo>
                  <a:pt x="22003" y="125046"/>
                </a:moveTo>
                <a:lnTo>
                  <a:pt x="0" y="31978"/>
                </a:lnTo>
                <a:lnTo>
                  <a:pt x="51706" y="19753"/>
                </a:lnTo>
                <a:lnTo>
                  <a:pt x="61484" y="61117"/>
                </a:lnTo>
                <a:lnTo>
                  <a:pt x="107678" y="61117"/>
                </a:lnTo>
                <a:lnTo>
                  <a:pt x="63928" y="71460"/>
                </a:lnTo>
                <a:lnTo>
                  <a:pt x="73706" y="112824"/>
                </a:lnTo>
                <a:lnTo>
                  <a:pt x="22003" y="125046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6372" y="2026814"/>
            <a:ext cx="322580" cy="125095"/>
          </a:xfrm>
          <a:custGeom>
            <a:avLst/>
            <a:gdLst/>
            <a:ahLst/>
            <a:cxnLst/>
            <a:rect l="l" t="t" r="r" b="b"/>
            <a:pathLst>
              <a:path w="322580" h="125094">
                <a:moveTo>
                  <a:pt x="107659" y="61117"/>
                </a:moveTo>
                <a:lnTo>
                  <a:pt x="61480" y="61117"/>
                </a:lnTo>
                <a:lnTo>
                  <a:pt x="320004" y="0"/>
                </a:lnTo>
                <a:lnTo>
                  <a:pt x="322448" y="10339"/>
                </a:lnTo>
                <a:lnTo>
                  <a:pt x="107659" y="61117"/>
                </a:lnTo>
                <a:close/>
              </a:path>
              <a:path w="322580" h="125094">
                <a:moveTo>
                  <a:pt x="21999" y="125042"/>
                </a:moveTo>
                <a:lnTo>
                  <a:pt x="0" y="31975"/>
                </a:lnTo>
                <a:lnTo>
                  <a:pt x="51703" y="19753"/>
                </a:lnTo>
                <a:lnTo>
                  <a:pt x="61480" y="61117"/>
                </a:lnTo>
                <a:lnTo>
                  <a:pt x="107659" y="61117"/>
                </a:lnTo>
                <a:lnTo>
                  <a:pt x="63925" y="71456"/>
                </a:lnTo>
                <a:lnTo>
                  <a:pt x="73706" y="112820"/>
                </a:lnTo>
                <a:lnTo>
                  <a:pt x="21999" y="12504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7035" y="1902722"/>
            <a:ext cx="322580" cy="125095"/>
          </a:xfrm>
          <a:custGeom>
            <a:avLst/>
            <a:gdLst/>
            <a:ahLst/>
            <a:cxnLst/>
            <a:rect l="l" t="t" r="r" b="b"/>
            <a:pathLst>
              <a:path w="322580" h="125094">
                <a:moveTo>
                  <a:pt x="107662" y="61117"/>
                </a:moveTo>
                <a:lnTo>
                  <a:pt x="61480" y="61117"/>
                </a:lnTo>
                <a:lnTo>
                  <a:pt x="320004" y="0"/>
                </a:lnTo>
                <a:lnTo>
                  <a:pt x="322448" y="10342"/>
                </a:lnTo>
                <a:lnTo>
                  <a:pt x="107662" y="61117"/>
                </a:lnTo>
                <a:close/>
              </a:path>
              <a:path w="322580" h="125094">
                <a:moveTo>
                  <a:pt x="21999" y="125046"/>
                </a:moveTo>
                <a:lnTo>
                  <a:pt x="0" y="31978"/>
                </a:lnTo>
                <a:lnTo>
                  <a:pt x="51703" y="19753"/>
                </a:lnTo>
                <a:lnTo>
                  <a:pt x="61480" y="61117"/>
                </a:lnTo>
                <a:lnTo>
                  <a:pt x="107662" y="61117"/>
                </a:lnTo>
                <a:lnTo>
                  <a:pt x="63925" y="71456"/>
                </a:lnTo>
                <a:lnTo>
                  <a:pt x="73706" y="112820"/>
                </a:lnTo>
                <a:lnTo>
                  <a:pt x="21999" y="125046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7699" y="1778629"/>
            <a:ext cx="322580" cy="125095"/>
          </a:xfrm>
          <a:custGeom>
            <a:avLst/>
            <a:gdLst/>
            <a:ahLst/>
            <a:cxnLst/>
            <a:rect l="l" t="t" r="r" b="b"/>
            <a:pathLst>
              <a:path w="322580" h="125094">
                <a:moveTo>
                  <a:pt x="107674" y="61117"/>
                </a:moveTo>
                <a:lnTo>
                  <a:pt x="61480" y="61117"/>
                </a:lnTo>
                <a:lnTo>
                  <a:pt x="320004" y="0"/>
                </a:lnTo>
                <a:lnTo>
                  <a:pt x="322448" y="10342"/>
                </a:lnTo>
                <a:lnTo>
                  <a:pt x="107674" y="61117"/>
                </a:lnTo>
                <a:close/>
              </a:path>
              <a:path w="322580" h="125094">
                <a:moveTo>
                  <a:pt x="21999" y="125046"/>
                </a:moveTo>
                <a:lnTo>
                  <a:pt x="0" y="31978"/>
                </a:lnTo>
                <a:lnTo>
                  <a:pt x="51703" y="19753"/>
                </a:lnTo>
                <a:lnTo>
                  <a:pt x="61480" y="61117"/>
                </a:lnTo>
                <a:lnTo>
                  <a:pt x="107674" y="61117"/>
                </a:lnTo>
                <a:lnTo>
                  <a:pt x="63925" y="71460"/>
                </a:lnTo>
                <a:lnTo>
                  <a:pt x="73706" y="112824"/>
                </a:lnTo>
                <a:lnTo>
                  <a:pt x="21999" y="125046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8362" y="1654541"/>
            <a:ext cx="322580" cy="125095"/>
          </a:xfrm>
          <a:custGeom>
            <a:avLst/>
            <a:gdLst/>
            <a:ahLst/>
            <a:cxnLst/>
            <a:rect l="l" t="t" r="r" b="b"/>
            <a:pathLst>
              <a:path w="322580" h="125094">
                <a:moveTo>
                  <a:pt x="107662" y="61117"/>
                </a:moveTo>
                <a:lnTo>
                  <a:pt x="61480" y="61117"/>
                </a:lnTo>
                <a:lnTo>
                  <a:pt x="320004" y="0"/>
                </a:lnTo>
                <a:lnTo>
                  <a:pt x="322448" y="10339"/>
                </a:lnTo>
                <a:lnTo>
                  <a:pt x="107662" y="61117"/>
                </a:lnTo>
                <a:close/>
              </a:path>
              <a:path w="322580" h="125094">
                <a:moveTo>
                  <a:pt x="21999" y="125042"/>
                </a:moveTo>
                <a:lnTo>
                  <a:pt x="0" y="31975"/>
                </a:lnTo>
                <a:lnTo>
                  <a:pt x="51703" y="19753"/>
                </a:lnTo>
                <a:lnTo>
                  <a:pt x="61480" y="61117"/>
                </a:lnTo>
                <a:lnTo>
                  <a:pt x="107662" y="61117"/>
                </a:lnTo>
                <a:lnTo>
                  <a:pt x="63928" y="71456"/>
                </a:lnTo>
                <a:lnTo>
                  <a:pt x="73706" y="112820"/>
                </a:lnTo>
                <a:lnTo>
                  <a:pt x="21999" y="12504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1029" y="1618825"/>
            <a:ext cx="332226" cy="93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80362" y="1742914"/>
            <a:ext cx="332230" cy="930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9698" y="1867006"/>
            <a:ext cx="332230" cy="93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9035" y="1991098"/>
            <a:ext cx="332230" cy="930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8371" y="2115187"/>
            <a:ext cx="332230" cy="930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7708" y="2239279"/>
            <a:ext cx="332230" cy="930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7044" y="2363371"/>
            <a:ext cx="162446" cy="676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56381" y="2487459"/>
            <a:ext cx="158115" cy="47625"/>
          </a:xfrm>
          <a:custGeom>
            <a:avLst/>
            <a:gdLst/>
            <a:ahLst/>
            <a:cxnLst/>
            <a:rect l="l" t="t" r="r" b="b"/>
            <a:pathLst>
              <a:path w="158115" h="47625">
                <a:moveTo>
                  <a:pt x="2444" y="47012"/>
                </a:moveTo>
                <a:lnTo>
                  <a:pt x="0" y="36669"/>
                </a:lnTo>
                <a:lnTo>
                  <a:pt x="155113" y="0"/>
                </a:lnTo>
                <a:lnTo>
                  <a:pt x="157557" y="10342"/>
                </a:lnTo>
                <a:lnTo>
                  <a:pt x="2444" y="4701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26626" y="2234692"/>
            <a:ext cx="120014" cy="1289050"/>
          </a:xfrm>
          <a:custGeom>
            <a:avLst/>
            <a:gdLst/>
            <a:ahLst/>
            <a:cxnLst/>
            <a:rect l="l" t="t" r="r" b="b"/>
            <a:pathLst>
              <a:path w="120014" h="1289050">
                <a:moveTo>
                  <a:pt x="113630" y="1234927"/>
                </a:moveTo>
                <a:lnTo>
                  <a:pt x="42804" y="1234927"/>
                </a:lnTo>
                <a:lnTo>
                  <a:pt x="44280" y="969283"/>
                </a:lnTo>
                <a:lnTo>
                  <a:pt x="49752" y="0"/>
                </a:lnTo>
                <a:lnTo>
                  <a:pt x="79308" y="28371"/>
                </a:lnTo>
                <a:lnTo>
                  <a:pt x="101556" y="62773"/>
                </a:lnTo>
                <a:lnTo>
                  <a:pt x="115272" y="101361"/>
                </a:lnTo>
                <a:lnTo>
                  <a:pt x="119808" y="142077"/>
                </a:lnTo>
                <a:lnTo>
                  <a:pt x="113630" y="1234927"/>
                </a:lnTo>
                <a:close/>
              </a:path>
              <a:path w="120014" h="1289050">
                <a:moveTo>
                  <a:pt x="113328" y="1288456"/>
                </a:moveTo>
                <a:lnTo>
                  <a:pt x="0" y="1287819"/>
                </a:lnTo>
                <a:lnTo>
                  <a:pt x="288" y="1234690"/>
                </a:lnTo>
                <a:lnTo>
                  <a:pt x="113630" y="1234927"/>
                </a:lnTo>
                <a:lnTo>
                  <a:pt x="113328" y="1288456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65146" y="3203918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4"/>
                </a:lnTo>
              </a:path>
            </a:pathLst>
          </a:custGeom>
          <a:ln w="115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21765" y="3363064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64381" y="3203378"/>
            <a:ext cx="96520" cy="319405"/>
          </a:xfrm>
          <a:custGeom>
            <a:avLst/>
            <a:gdLst/>
            <a:ahLst/>
            <a:cxnLst/>
            <a:rect l="l" t="t" r="r" b="b"/>
            <a:pathLst>
              <a:path w="96520" h="319404">
                <a:moveTo>
                  <a:pt x="51624" y="319072"/>
                </a:moveTo>
                <a:lnTo>
                  <a:pt x="41004" y="319010"/>
                </a:lnTo>
                <a:lnTo>
                  <a:pt x="42480" y="53366"/>
                </a:lnTo>
                <a:lnTo>
                  <a:pt x="0" y="53128"/>
                </a:lnTo>
                <a:lnTo>
                  <a:pt x="288" y="0"/>
                </a:lnTo>
                <a:lnTo>
                  <a:pt x="95904" y="540"/>
                </a:lnTo>
                <a:lnTo>
                  <a:pt x="95617" y="53427"/>
                </a:lnTo>
                <a:lnTo>
                  <a:pt x="53100" y="53427"/>
                </a:lnTo>
                <a:lnTo>
                  <a:pt x="51624" y="319072"/>
                </a:lnTo>
                <a:close/>
              </a:path>
              <a:path w="96520" h="319404">
                <a:moveTo>
                  <a:pt x="95616" y="53668"/>
                </a:moveTo>
                <a:lnTo>
                  <a:pt x="53100" y="53427"/>
                </a:lnTo>
                <a:lnTo>
                  <a:pt x="95617" y="53427"/>
                </a:lnTo>
                <a:lnTo>
                  <a:pt x="95616" y="53668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00507" y="336294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4"/>
                </a:lnTo>
              </a:path>
            </a:pathLst>
          </a:custGeom>
          <a:ln w="11556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99113" y="3203260"/>
            <a:ext cx="96520" cy="319405"/>
          </a:xfrm>
          <a:custGeom>
            <a:avLst/>
            <a:gdLst/>
            <a:ahLst/>
            <a:cxnLst/>
            <a:rect l="l" t="t" r="r" b="b"/>
            <a:pathLst>
              <a:path w="96520" h="319404">
                <a:moveTo>
                  <a:pt x="53424" y="265644"/>
                </a:moveTo>
                <a:lnTo>
                  <a:pt x="42804" y="265644"/>
                </a:lnTo>
                <a:lnTo>
                  <a:pt x="44316" y="0"/>
                </a:lnTo>
                <a:lnTo>
                  <a:pt x="54936" y="57"/>
                </a:lnTo>
                <a:lnTo>
                  <a:pt x="53424" y="265644"/>
                </a:lnTo>
                <a:close/>
              </a:path>
              <a:path w="96520" h="319404">
                <a:moveTo>
                  <a:pt x="95616" y="319072"/>
                </a:moveTo>
                <a:lnTo>
                  <a:pt x="0" y="318532"/>
                </a:lnTo>
                <a:lnTo>
                  <a:pt x="288" y="265403"/>
                </a:lnTo>
                <a:lnTo>
                  <a:pt x="53424" y="265644"/>
                </a:lnTo>
                <a:lnTo>
                  <a:pt x="95940" y="265943"/>
                </a:lnTo>
                <a:lnTo>
                  <a:pt x="95616" y="31907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94253" y="3362347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4"/>
                </a:lnTo>
              </a:path>
            </a:pathLst>
          </a:custGeom>
          <a:ln w="115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36869" y="3202658"/>
            <a:ext cx="96520" cy="319405"/>
          </a:xfrm>
          <a:custGeom>
            <a:avLst/>
            <a:gdLst/>
            <a:ahLst/>
            <a:cxnLst/>
            <a:rect l="l" t="t" r="r" b="b"/>
            <a:pathLst>
              <a:path w="96520" h="319404">
                <a:moveTo>
                  <a:pt x="51624" y="319075"/>
                </a:moveTo>
                <a:lnTo>
                  <a:pt x="41004" y="319014"/>
                </a:lnTo>
                <a:lnTo>
                  <a:pt x="42480" y="53370"/>
                </a:lnTo>
                <a:lnTo>
                  <a:pt x="0" y="53128"/>
                </a:lnTo>
                <a:lnTo>
                  <a:pt x="288" y="0"/>
                </a:lnTo>
                <a:lnTo>
                  <a:pt x="95904" y="540"/>
                </a:lnTo>
                <a:lnTo>
                  <a:pt x="95617" y="53427"/>
                </a:lnTo>
                <a:lnTo>
                  <a:pt x="53100" y="53427"/>
                </a:lnTo>
                <a:lnTo>
                  <a:pt x="51624" y="319075"/>
                </a:lnTo>
                <a:close/>
              </a:path>
              <a:path w="96520" h="319404">
                <a:moveTo>
                  <a:pt x="95616" y="53668"/>
                </a:moveTo>
                <a:lnTo>
                  <a:pt x="53100" y="53427"/>
                </a:lnTo>
                <a:lnTo>
                  <a:pt x="95617" y="53427"/>
                </a:lnTo>
                <a:lnTo>
                  <a:pt x="95616" y="53668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673013" y="336222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71605" y="3202539"/>
            <a:ext cx="96520" cy="319405"/>
          </a:xfrm>
          <a:custGeom>
            <a:avLst/>
            <a:gdLst/>
            <a:ahLst/>
            <a:cxnLst/>
            <a:rect l="l" t="t" r="r" b="b"/>
            <a:pathLst>
              <a:path w="96520" h="319404">
                <a:moveTo>
                  <a:pt x="53420" y="265644"/>
                </a:moveTo>
                <a:lnTo>
                  <a:pt x="42800" y="265644"/>
                </a:lnTo>
                <a:lnTo>
                  <a:pt x="44312" y="0"/>
                </a:lnTo>
                <a:lnTo>
                  <a:pt x="54932" y="61"/>
                </a:lnTo>
                <a:lnTo>
                  <a:pt x="53420" y="265644"/>
                </a:lnTo>
                <a:close/>
              </a:path>
              <a:path w="96520" h="319404">
                <a:moveTo>
                  <a:pt x="95648" y="319072"/>
                </a:moveTo>
                <a:lnTo>
                  <a:pt x="0" y="318535"/>
                </a:lnTo>
                <a:lnTo>
                  <a:pt x="298" y="265406"/>
                </a:lnTo>
                <a:lnTo>
                  <a:pt x="53420" y="265644"/>
                </a:lnTo>
                <a:lnTo>
                  <a:pt x="95936" y="265943"/>
                </a:lnTo>
                <a:lnTo>
                  <a:pt x="95648" y="31907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66739" y="3361627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9346" y="3201942"/>
            <a:ext cx="96520" cy="319405"/>
          </a:xfrm>
          <a:custGeom>
            <a:avLst/>
            <a:gdLst/>
            <a:ahLst/>
            <a:cxnLst/>
            <a:rect l="l" t="t" r="r" b="b"/>
            <a:pathLst>
              <a:path w="96520" h="319404">
                <a:moveTo>
                  <a:pt x="51631" y="319072"/>
                </a:moveTo>
                <a:lnTo>
                  <a:pt x="41007" y="319010"/>
                </a:lnTo>
                <a:lnTo>
                  <a:pt x="42505" y="53366"/>
                </a:lnTo>
                <a:lnTo>
                  <a:pt x="0" y="53128"/>
                </a:lnTo>
                <a:lnTo>
                  <a:pt x="298" y="0"/>
                </a:lnTo>
                <a:lnTo>
                  <a:pt x="95914" y="536"/>
                </a:lnTo>
                <a:lnTo>
                  <a:pt x="95628" y="53427"/>
                </a:lnTo>
                <a:lnTo>
                  <a:pt x="53128" y="53427"/>
                </a:lnTo>
                <a:lnTo>
                  <a:pt x="51631" y="319072"/>
                </a:lnTo>
                <a:close/>
              </a:path>
              <a:path w="96520" h="319404">
                <a:moveTo>
                  <a:pt x="95626" y="53665"/>
                </a:moveTo>
                <a:lnTo>
                  <a:pt x="53128" y="53427"/>
                </a:lnTo>
                <a:lnTo>
                  <a:pt x="95628" y="53427"/>
                </a:lnTo>
                <a:lnTo>
                  <a:pt x="95626" y="53665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45489" y="3361509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4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44096" y="3201823"/>
            <a:ext cx="96520" cy="319405"/>
          </a:xfrm>
          <a:custGeom>
            <a:avLst/>
            <a:gdLst/>
            <a:ahLst/>
            <a:cxnLst/>
            <a:rect l="l" t="t" r="r" b="b"/>
            <a:pathLst>
              <a:path w="96520" h="319404">
                <a:moveTo>
                  <a:pt x="53428" y="265644"/>
                </a:moveTo>
                <a:lnTo>
                  <a:pt x="42800" y="265644"/>
                </a:lnTo>
                <a:lnTo>
                  <a:pt x="44298" y="0"/>
                </a:lnTo>
                <a:lnTo>
                  <a:pt x="54925" y="57"/>
                </a:lnTo>
                <a:lnTo>
                  <a:pt x="53428" y="265644"/>
                </a:lnTo>
                <a:close/>
              </a:path>
              <a:path w="96520" h="319404">
                <a:moveTo>
                  <a:pt x="95630" y="319072"/>
                </a:moveTo>
                <a:lnTo>
                  <a:pt x="0" y="318532"/>
                </a:lnTo>
                <a:lnTo>
                  <a:pt x="298" y="265403"/>
                </a:lnTo>
                <a:lnTo>
                  <a:pt x="53428" y="265644"/>
                </a:lnTo>
                <a:lnTo>
                  <a:pt x="95929" y="265943"/>
                </a:lnTo>
                <a:lnTo>
                  <a:pt x="95630" y="31907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39231" y="3360908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81838" y="3201222"/>
            <a:ext cx="96520" cy="319405"/>
          </a:xfrm>
          <a:custGeom>
            <a:avLst/>
            <a:gdLst/>
            <a:ahLst/>
            <a:cxnLst/>
            <a:rect l="l" t="t" r="r" b="b"/>
            <a:pathLst>
              <a:path w="96520" h="319404">
                <a:moveTo>
                  <a:pt x="51631" y="319072"/>
                </a:moveTo>
                <a:lnTo>
                  <a:pt x="41007" y="319014"/>
                </a:lnTo>
                <a:lnTo>
                  <a:pt x="42501" y="53370"/>
                </a:lnTo>
                <a:lnTo>
                  <a:pt x="0" y="53128"/>
                </a:lnTo>
                <a:lnTo>
                  <a:pt x="298" y="0"/>
                </a:lnTo>
                <a:lnTo>
                  <a:pt x="95929" y="540"/>
                </a:lnTo>
                <a:lnTo>
                  <a:pt x="95631" y="53427"/>
                </a:lnTo>
                <a:lnTo>
                  <a:pt x="53128" y="53427"/>
                </a:lnTo>
                <a:lnTo>
                  <a:pt x="51631" y="319072"/>
                </a:lnTo>
                <a:close/>
              </a:path>
              <a:path w="96520" h="319404">
                <a:moveTo>
                  <a:pt x="95630" y="53668"/>
                </a:moveTo>
                <a:lnTo>
                  <a:pt x="53128" y="53427"/>
                </a:lnTo>
                <a:lnTo>
                  <a:pt x="95631" y="53427"/>
                </a:lnTo>
                <a:lnTo>
                  <a:pt x="95630" y="53668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17980" y="3360789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316587" y="3201103"/>
            <a:ext cx="96520" cy="319405"/>
          </a:xfrm>
          <a:custGeom>
            <a:avLst/>
            <a:gdLst/>
            <a:ahLst/>
            <a:cxnLst/>
            <a:rect l="l" t="t" r="r" b="b"/>
            <a:pathLst>
              <a:path w="96520" h="319404">
                <a:moveTo>
                  <a:pt x="53428" y="265644"/>
                </a:moveTo>
                <a:lnTo>
                  <a:pt x="42800" y="265644"/>
                </a:lnTo>
                <a:lnTo>
                  <a:pt x="44298" y="0"/>
                </a:lnTo>
                <a:lnTo>
                  <a:pt x="54921" y="61"/>
                </a:lnTo>
                <a:lnTo>
                  <a:pt x="53428" y="265644"/>
                </a:lnTo>
                <a:close/>
              </a:path>
              <a:path w="96520" h="319404">
                <a:moveTo>
                  <a:pt x="95630" y="319072"/>
                </a:moveTo>
                <a:lnTo>
                  <a:pt x="0" y="318532"/>
                </a:lnTo>
                <a:lnTo>
                  <a:pt x="298" y="265403"/>
                </a:lnTo>
                <a:lnTo>
                  <a:pt x="53428" y="265644"/>
                </a:lnTo>
                <a:lnTo>
                  <a:pt x="95929" y="265943"/>
                </a:lnTo>
                <a:lnTo>
                  <a:pt x="95630" y="31907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11722" y="3360191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4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254329" y="3200506"/>
            <a:ext cx="96520" cy="319405"/>
          </a:xfrm>
          <a:custGeom>
            <a:avLst/>
            <a:gdLst/>
            <a:ahLst/>
            <a:cxnLst/>
            <a:rect l="l" t="t" r="r" b="b"/>
            <a:pathLst>
              <a:path w="96520" h="319404">
                <a:moveTo>
                  <a:pt x="51631" y="319072"/>
                </a:moveTo>
                <a:lnTo>
                  <a:pt x="41004" y="319010"/>
                </a:lnTo>
                <a:lnTo>
                  <a:pt x="42501" y="53366"/>
                </a:lnTo>
                <a:lnTo>
                  <a:pt x="0" y="53128"/>
                </a:lnTo>
                <a:lnTo>
                  <a:pt x="298" y="0"/>
                </a:lnTo>
                <a:lnTo>
                  <a:pt x="95929" y="536"/>
                </a:lnTo>
                <a:lnTo>
                  <a:pt x="95631" y="53427"/>
                </a:lnTo>
                <a:lnTo>
                  <a:pt x="53128" y="53427"/>
                </a:lnTo>
                <a:lnTo>
                  <a:pt x="51631" y="319072"/>
                </a:lnTo>
                <a:close/>
              </a:path>
              <a:path w="96520" h="319404">
                <a:moveTo>
                  <a:pt x="95630" y="53665"/>
                </a:moveTo>
                <a:lnTo>
                  <a:pt x="53128" y="53427"/>
                </a:lnTo>
                <a:lnTo>
                  <a:pt x="95631" y="53427"/>
                </a:lnTo>
                <a:lnTo>
                  <a:pt x="95630" y="53665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90471" y="336007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4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89075" y="3200383"/>
            <a:ext cx="96520" cy="319405"/>
          </a:xfrm>
          <a:custGeom>
            <a:avLst/>
            <a:gdLst/>
            <a:ahLst/>
            <a:cxnLst/>
            <a:rect l="l" t="t" r="r" b="b"/>
            <a:pathLst>
              <a:path w="96520" h="319404">
                <a:moveTo>
                  <a:pt x="53431" y="265644"/>
                </a:moveTo>
                <a:lnTo>
                  <a:pt x="42804" y="265644"/>
                </a:lnTo>
                <a:lnTo>
                  <a:pt x="44301" y="0"/>
                </a:lnTo>
                <a:lnTo>
                  <a:pt x="54925" y="61"/>
                </a:lnTo>
                <a:lnTo>
                  <a:pt x="53431" y="265644"/>
                </a:lnTo>
                <a:close/>
              </a:path>
              <a:path w="96520" h="319404">
                <a:moveTo>
                  <a:pt x="95634" y="319075"/>
                </a:moveTo>
                <a:lnTo>
                  <a:pt x="0" y="318535"/>
                </a:lnTo>
                <a:lnTo>
                  <a:pt x="302" y="265406"/>
                </a:lnTo>
                <a:lnTo>
                  <a:pt x="53431" y="265644"/>
                </a:lnTo>
                <a:lnTo>
                  <a:pt x="95932" y="265946"/>
                </a:lnTo>
                <a:lnTo>
                  <a:pt x="95634" y="319075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84213" y="3359471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26817" y="3199786"/>
            <a:ext cx="96520" cy="319405"/>
          </a:xfrm>
          <a:custGeom>
            <a:avLst/>
            <a:gdLst/>
            <a:ahLst/>
            <a:cxnLst/>
            <a:rect l="l" t="t" r="r" b="b"/>
            <a:pathLst>
              <a:path w="96519" h="319404">
                <a:moveTo>
                  <a:pt x="51634" y="319072"/>
                </a:moveTo>
                <a:lnTo>
                  <a:pt x="41007" y="319014"/>
                </a:lnTo>
                <a:lnTo>
                  <a:pt x="42505" y="53370"/>
                </a:lnTo>
                <a:lnTo>
                  <a:pt x="0" y="53128"/>
                </a:lnTo>
                <a:lnTo>
                  <a:pt x="302" y="0"/>
                </a:lnTo>
                <a:lnTo>
                  <a:pt x="95932" y="540"/>
                </a:lnTo>
                <a:lnTo>
                  <a:pt x="95635" y="53427"/>
                </a:lnTo>
                <a:lnTo>
                  <a:pt x="53128" y="53427"/>
                </a:lnTo>
                <a:lnTo>
                  <a:pt x="51634" y="319072"/>
                </a:lnTo>
                <a:close/>
              </a:path>
              <a:path w="96519" h="319404">
                <a:moveTo>
                  <a:pt x="95634" y="53668"/>
                </a:moveTo>
                <a:lnTo>
                  <a:pt x="53128" y="53427"/>
                </a:lnTo>
                <a:lnTo>
                  <a:pt x="95635" y="53427"/>
                </a:lnTo>
                <a:lnTo>
                  <a:pt x="95634" y="53668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162963" y="335935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061567" y="3199667"/>
            <a:ext cx="96520" cy="319405"/>
          </a:xfrm>
          <a:custGeom>
            <a:avLst/>
            <a:gdLst/>
            <a:ahLst/>
            <a:cxnLst/>
            <a:rect l="l" t="t" r="r" b="b"/>
            <a:pathLst>
              <a:path w="96519" h="319404">
                <a:moveTo>
                  <a:pt x="53428" y="265644"/>
                </a:moveTo>
                <a:lnTo>
                  <a:pt x="42804" y="265644"/>
                </a:lnTo>
                <a:lnTo>
                  <a:pt x="44298" y="0"/>
                </a:lnTo>
                <a:lnTo>
                  <a:pt x="54925" y="57"/>
                </a:lnTo>
                <a:lnTo>
                  <a:pt x="53428" y="265644"/>
                </a:lnTo>
                <a:close/>
              </a:path>
              <a:path w="96519" h="319404">
                <a:moveTo>
                  <a:pt x="95634" y="319072"/>
                </a:moveTo>
                <a:lnTo>
                  <a:pt x="0" y="318532"/>
                </a:lnTo>
                <a:lnTo>
                  <a:pt x="298" y="265403"/>
                </a:lnTo>
                <a:lnTo>
                  <a:pt x="53428" y="265644"/>
                </a:lnTo>
                <a:lnTo>
                  <a:pt x="95932" y="265943"/>
                </a:lnTo>
                <a:lnTo>
                  <a:pt x="95634" y="31907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056705" y="335875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4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99308" y="3199069"/>
            <a:ext cx="96520" cy="319405"/>
          </a:xfrm>
          <a:custGeom>
            <a:avLst/>
            <a:gdLst/>
            <a:ahLst/>
            <a:cxnLst/>
            <a:rect l="l" t="t" r="r" b="b"/>
            <a:pathLst>
              <a:path w="96519" h="319404">
                <a:moveTo>
                  <a:pt x="51634" y="319072"/>
                </a:moveTo>
                <a:lnTo>
                  <a:pt x="41007" y="319010"/>
                </a:lnTo>
                <a:lnTo>
                  <a:pt x="42505" y="53366"/>
                </a:lnTo>
                <a:lnTo>
                  <a:pt x="0" y="53128"/>
                </a:lnTo>
                <a:lnTo>
                  <a:pt x="298" y="0"/>
                </a:lnTo>
                <a:lnTo>
                  <a:pt x="95932" y="536"/>
                </a:lnTo>
                <a:lnTo>
                  <a:pt x="95635" y="53427"/>
                </a:lnTo>
                <a:lnTo>
                  <a:pt x="53128" y="53427"/>
                </a:lnTo>
                <a:lnTo>
                  <a:pt x="51634" y="319072"/>
                </a:lnTo>
                <a:close/>
              </a:path>
              <a:path w="96519" h="319404">
                <a:moveTo>
                  <a:pt x="95634" y="53665"/>
                </a:moveTo>
                <a:lnTo>
                  <a:pt x="53128" y="53427"/>
                </a:lnTo>
                <a:lnTo>
                  <a:pt x="95635" y="53427"/>
                </a:lnTo>
                <a:lnTo>
                  <a:pt x="95634" y="53665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35450" y="335863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34058" y="3198947"/>
            <a:ext cx="96520" cy="319405"/>
          </a:xfrm>
          <a:custGeom>
            <a:avLst/>
            <a:gdLst/>
            <a:ahLst/>
            <a:cxnLst/>
            <a:rect l="l" t="t" r="r" b="b"/>
            <a:pathLst>
              <a:path w="96519" h="319404">
                <a:moveTo>
                  <a:pt x="53428" y="265644"/>
                </a:moveTo>
                <a:lnTo>
                  <a:pt x="42800" y="265644"/>
                </a:lnTo>
                <a:lnTo>
                  <a:pt x="44298" y="0"/>
                </a:lnTo>
                <a:lnTo>
                  <a:pt x="54925" y="61"/>
                </a:lnTo>
                <a:lnTo>
                  <a:pt x="53428" y="265644"/>
                </a:lnTo>
                <a:close/>
              </a:path>
              <a:path w="96519" h="319404">
                <a:moveTo>
                  <a:pt x="95630" y="319072"/>
                </a:moveTo>
                <a:lnTo>
                  <a:pt x="0" y="318535"/>
                </a:lnTo>
                <a:lnTo>
                  <a:pt x="298" y="265406"/>
                </a:lnTo>
                <a:lnTo>
                  <a:pt x="53428" y="265644"/>
                </a:lnTo>
                <a:lnTo>
                  <a:pt x="95929" y="265943"/>
                </a:lnTo>
                <a:lnTo>
                  <a:pt x="95630" y="31907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29193" y="3358034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72594" y="3198889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4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93845" y="3199008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00103" y="3199606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21357" y="3199724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27615" y="320032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4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248866" y="3200444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355124" y="320104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76374" y="3201164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4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82632" y="3201762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3883" y="3201881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3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10157" y="3202478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31397" y="3202601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4"/>
                </a:lnTo>
              </a:path>
            </a:pathLst>
          </a:custGeom>
          <a:ln w="115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737651" y="3203198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56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58909" y="3203317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47"/>
                </a:lnTo>
              </a:path>
            </a:pathLst>
          </a:custGeom>
          <a:ln w="115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924331" y="3251777"/>
            <a:ext cx="53340" cy="213360"/>
          </a:xfrm>
          <a:custGeom>
            <a:avLst/>
            <a:gdLst/>
            <a:ahLst/>
            <a:cxnLst/>
            <a:rect l="l" t="t" r="r" b="b"/>
            <a:pathLst>
              <a:path w="53339" h="213360">
                <a:moveTo>
                  <a:pt x="52527" y="212814"/>
                </a:moveTo>
                <a:lnTo>
                  <a:pt x="10026" y="212576"/>
                </a:lnTo>
                <a:lnTo>
                  <a:pt x="10623" y="106318"/>
                </a:lnTo>
                <a:lnTo>
                  <a:pt x="0" y="106257"/>
                </a:lnTo>
                <a:lnTo>
                  <a:pt x="597" y="0"/>
                </a:lnTo>
                <a:lnTo>
                  <a:pt x="43099" y="241"/>
                </a:lnTo>
                <a:lnTo>
                  <a:pt x="42501" y="106498"/>
                </a:lnTo>
                <a:lnTo>
                  <a:pt x="53128" y="106556"/>
                </a:lnTo>
                <a:lnTo>
                  <a:pt x="52527" y="212814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51840" y="3252497"/>
            <a:ext cx="53340" cy="213360"/>
          </a:xfrm>
          <a:custGeom>
            <a:avLst/>
            <a:gdLst/>
            <a:ahLst/>
            <a:cxnLst/>
            <a:rect l="l" t="t" r="r" b="b"/>
            <a:pathLst>
              <a:path w="53339" h="213360">
                <a:moveTo>
                  <a:pt x="52531" y="212814"/>
                </a:moveTo>
                <a:lnTo>
                  <a:pt x="10026" y="212573"/>
                </a:lnTo>
                <a:lnTo>
                  <a:pt x="10627" y="106315"/>
                </a:lnTo>
                <a:lnTo>
                  <a:pt x="0" y="106257"/>
                </a:lnTo>
                <a:lnTo>
                  <a:pt x="597" y="0"/>
                </a:lnTo>
                <a:lnTo>
                  <a:pt x="43102" y="237"/>
                </a:lnTo>
                <a:lnTo>
                  <a:pt x="42501" y="106495"/>
                </a:lnTo>
                <a:lnTo>
                  <a:pt x="53128" y="106556"/>
                </a:lnTo>
                <a:lnTo>
                  <a:pt x="52531" y="212814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79348" y="3253213"/>
            <a:ext cx="53340" cy="213360"/>
          </a:xfrm>
          <a:custGeom>
            <a:avLst/>
            <a:gdLst/>
            <a:ahLst/>
            <a:cxnLst/>
            <a:rect l="l" t="t" r="r" b="b"/>
            <a:pathLst>
              <a:path w="53339" h="213360">
                <a:moveTo>
                  <a:pt x="52531" y="212814"/>
                </a:moveTo>
                <a:lnTo>
                  <a:pt x="10029" y="212576"/>
                </a:lnTo>
                <a:lnTo>
                  <a:pt x="10627" y="106318"/>
                </a:lnTo>
                <a:lnTo>
                  <a:pt x="0" y="106257"/>
                </a:lnTo>
                <a:lnTo>
                  <a:pt x="597" y="0"/>
                </a:lnTo>
                <a:lnTo>
                  <a:pt x="43102" y="241"/>
                </a:lnTo>
                <a:lnTo>
                  <a:pt x="42505" y="106498"/>
                </a:lnTo>
                <a:lnTo>
                  <a:pt x="53128" y="106556"/>
                </a:lnTo>
                <a:lnTo>
                  <a:pt x="52531" y="212814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06857" y="3253933"/>
            <a:ext cx="53340" cy="213360"/>
          </a:xfrm>
          <a:custGeom>
            <a:avLst/>
            <a:gdLst/>
            <a:ahLst/>
            <a:cxnLst/>
            <a:rect l="l" t="t" r="r" b="b"/>
            <a:pathLst>
              <a:path w="53339" h="213360">
                <a:moveTo>
                  <a:pt x="52531" y="212814"/>
                </a:moveTo>
                <a:lnTo>
                  <a:pt x="10029" y="212573"/>
                </a:lnTo>
                <a:lnTo>
                  <a:pt x="10627" y="106315"/>
                </a:lnTo>
                <a:lnTo>
                  <a:pt x="0" y="106257"/>
                </a:lnTo>
                <a:lnTo>
                  <a:pt x="601" y="0"/>
                </a:lnTo>
                <a:lnTo>
                  <a:pt x="43102" y="237"/>
                </a:lnTo>
                <a:lnTo>
                  <a:pt x="42505" y="106495"/>
                </a:lnTo>
                <a:lnTo>
                  <a:pt x="53128" y="106556"/>
                </a:lnTo>
                <a:lnTo>
                  <a:pt x="52531" y="212814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34369" y="3254650"/>
            <a:ext cx="53340" cy="213360"/>
          </a:xfrm>
          <a:custGeom>
            <a:avLst/>
            <a:gdLst/>
            <a:ahLst/>
            <a:cxnLst/>
            <a:rect l="l" t="t" r="r" b="b"/>
            <a:pathLst>
              <a:path w="53339" h="213360">
                <a:moveTo>
                  <a:pt x="52527" y="212817"/>
                </a:moveTo>
                <a:lnTo>
                  <a:pt x="10026" y="212576"/>
                </a:lnTo>
                <a:lnTo>
                  <a:pt x="10623" y="106318"/>
                </a:lnTo>
                <a:lnTo>
                  <a:pt x="0" y="106257"/>
                </a:lnTo>
                <a:lnTo>
                  <a:pt x="597" y="0"/>
                </a:lnTo>
                <a:lnTo>
                  <a:pt x="43099" y="241"/>
                </a:lnTo>
                <a:lnTo>
                  <a:pt x="42501" y="106498"/>
                </a:lnTo>
                <a:lnTo>
                  <a:pt x="53128" y="106560"/>
                </a:lnTo>
                <a:lnTo>
                  <a:pt x="52527" y="212817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61877" y="3255369"/>
            <a:ext cx="53340" cy="213360"/>
          </a:xfrm>
          <a:custGeom>
            <a:avLst/>
            <a:gdLst/>
            <a:ahLst/>
            <a:cxnLst/>
            <a:rect l="l" t="t" r="r" b="b"/>
            <a:pathLst>
              <a:path w="53339" h="213360">
                <a:moveTo>
                  <a:pt x="52527" y="212814"/>
                </a:moveTo>
                <a:lnTo>
                  <a:pt x="10026" y="212576"/>
                </a:lnTo>
                <a:lnTo>
                  <a:pt x="10623" y="106318"/>
                </a:lnTo>
                <a:lnTo>
                  <a:pt x="0" y="106257"/>
                </a:lnTo>
                <a:lnTo>
                  <a:pt x="597" y="0"/>
                </a:lnTo>
                <a:lnTo>
                  <a:pt x="43095" y="237"/>
                </a:lnTo>
                <a:lnTo>
                  <a:pt x="42519" y="106495"/>
                </a:lnTo>
                <a:lnTo>
                  <a:pt x="53139" y="106556"/>
                </a:lnTo>
                <a:lnTo>
                  <a:pt x="52527" y="212814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89393" y="3256086"/>
            <a:ext cx="53340" cy="213360"/>
          </a:xfrm>
          <a:custGeom>
            <a:avLst/>
            <a:gdLst/>
            <a:ahLst/>
            <a:cxnLst/>
            <a:rect l="l" t="t" r="r" b="b"/>
            <a:pathLst>
              <a:path w="53339" h="213360">
                <a:moveTo>
                  <a:pt x="52524" y="212817"/>
                </a:moveTo>
                <a:lnTo>
                  <a:pt x="10008" y="212576"/>
                </a:lnTo>
                <a:lnTo>
                  <a:pt x="10620" y="106318"/>
                </a:lnTo>
                <a:lnTo>
                  <a:pt x="0" y="106261"/>
                </a:lnTo>
                <a:lnTo>
                  <a:pt x="576" y="0"/>
                </a:lnTo>
                <a:lnTo>
                  <a:pt x="43092" y="241"/>
                </a:lnTo>
                <a:lnTo>
                  <a:pt x="42480" y="106498"/>
                </a:lnTo>
                <a:lnTo>
                  <a:pt x="53136" y="106560"/>
                </a:lnTo>
                <a:lnTo>
                  <a:pt x="52524" y="212817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816906" y="3256806"/>
            <a:ext cx="53340" cy="213360"/>
          </a:xfrm>
          <a:custGeom>
            <a:avLst/>
            <a:gdLst/>
            <a:ahLst/>
            <a:cxnLst/>
            <a:rect l="l" t="t" r="r" b="b"/>
            <a:pathLst>
              <a:path w="53339" h="213360">
                <a:moveTo>
                  <a:pt x="52524" y="212814"/>
                </a:moveTo>
                <a:lnTo>
                  <a:pt x="10008" y="212576"/>
                </a:lnTo>
                <a:lnTo>
                  <a:pt x="10620" y="106318"/>
                </a:lnTo>
                <a:lnTo>
                  <a:pt x="0" y="106257"/>
                </a:lnTo>
                <a:lnTo>
                  <a:pt x="576" y="0"/>
                </a:lnTo>
                <a:lnTo>
                  <a:pt x="43092" y="241"/>
                </a:lnTo>
                <a:lnTo>
                  <a:pt x="42480" y="106498"/>
                </a:lnTo>
                <a:lnTo>
                  <a:pt x="53136" y="106556"/>
                </a:lnTo>
                <a:lnTo>
                  <a:pt x="52524" y="212814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52538" y="3256507"/>
            <a:ext cx="54610" cy="212725"/>
          </a:xfrm>
          <a:custGeom>
            <a:avLst/>
            <a:gdLst/>
            <a:ahLst/>
            <a:cxnLst/>
            <a:rect l="l" t="t" r="r" b="b"/>
            <a:pathLst>
              <a:path w="54610" h="212725">
                <a:moveTo>
                  <a:pt x="53749" y="106257"/>
                </a:moveTo>
                <a:lnTo>
                  <a:pt x="11232" y="106257"/>
                </a:lnTo>
                <a:lnTo>
                  <a:pt x="11844" y="0"/>
                </a:lnTo>
                <a:lnTo>
                  <a:pt x="54324" y="237"/>
                </a:lnTo>
                <a:lnTo>
                  <a:pt x="53749" y="106257"/>
                </a:lnTo>
                <a:close/>
              </a:path>
              <a:path w="54610" h="212725">
                <a:moveTo>
                  <a:pt x="42516" y="212695"/>
                </a:moveTo>
                <a:lnTo>
                  <a:pt x="0" y="212454"/>
                </a:lnTo>
                <a:lnTo>
                  <a:pt x="612" y="106196"/>
                </a:lnTo>
                <a:lnTo>
                  <a:pt x="53749" y="106257"/>
                </a:lnTo>
                <a:lnTo>
                  <a:pt x="53748" y="106437"/>
                </a:lnTo>
                <a:lnTo>
                  <a:pt x="43092" y="106437"/>
                </a:lnTo>
                <a:lnTo>
                  <a:pt x="42516" y="212695"/>
                </a:lnTo>
                <a:close/>
              </a:path>
              <a:path w="54610" h="212725">
                <a:moveTo>
                  <a:pt x="53748" y="106495"/>
                </a:moveTo>
                <a:lnTo>
                  <a:pt x="43092" y="106437"/>
                </a:lnTo>
                <a:lnTo>
                  <a:pt x="53748" y="106437"/>
                </a:lnTo>
                <a:close/>
              </a:path>
            </a:pathLst>
          </a:custGeom>
          <a:solidFill>
            <a:srgbClr val="F0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25025" y="3255787"/>
            <a:ext cx="54610" cy="212725"/>
          </a:xfrm>
          <a:custGeom>
            <a:avLst/>
            <a:gdLst/>
            <a:ahLst/>
            <a:cxnLst/>
            <a:rect l="l" t="t" r="r" b="b"/>
            <a:pathLst>
              <a:path w="54610" h="212725">
                <a:moveTo>
                  <a:pt x="53749" y="106257"/>
                </a:moveTo>
                <a:lnTo>
                  <a:pt x="11232" y="106257"/>
                </a:lnTo>
                <a:lnTo>
                  <a:pt x="11844" y="0"/>
                </a:lnTo>
                <a:lnTo>
                  <a:pt x="54324" y="241"/>
                </a:lnTo>
                <a:lnTo>
                  <a:pt x="53749" y="106257"/>
                </a:lnTo>
                <a:close/>
              </a:path>
              <a:path w="54610" h="212725">
                <a:moveTo>
                  <a:pt x="42516" y="212695"/>
                </a:moveTo>
                <a:lnTo>
                  <a:pt x="0" y="212457"/>
                </a:lnTo>
                <a:lnTo>
                  <a:pt x="612" y="106200"/>
                </a:lnTo>
                <a:lnTo>
                  <a:pt x="53749" y="106257"/>
                </a:lnTo>
                <a:lnTo>
                  <a:pt x="53748" y="106437"/>
                </a:lnTo>
                <a:lnTo>
                  <a:pt x="43092" y="106437"/>
                </a:lnTo>
                <a:lnTo>
                  <a:pt x="42516" y="212695"/>
                </a:lnTo>
                <a:close/>
              </a:path>
              <a:path w="54610" h="212725">
                <a:moveTo>
                  <a:pt x="53748" y="106498"/>
                </a:moveTo>
                <a:lnTo>
                  <a:pt x="43092" y="106437"/>
                </a:lnTo>
                <a:lnTo>
                  <a:pt x="53748" y="106437"/>
                </a:lnTo>
                <a:close/>
              </a:path>
            </a:pathLst>
          </a:custGeom>
          <a:solidFill>
            <a:srgbClr val="F0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97524" y="3255071"/>
            <a:ext cx="54610" cy="212725"/>
          </a:xfrm>
          <a:custGeom>
            <a:avLst/>
            <a:gdLst/>
            <a:ahLst/>
            <a:cxnLst/>
            <a:rect l="l" t="t" r="r" b="b"/>
            <a:pathLst>
              <a:path w="54610" h="212725">
                <a:moveTo>
                  <a:pt x="53727" y="106257"/>
                </a:moveTo>
                <a:lnTo>
                  <a:pt x="11224" y="106257"/>
                </a:lnTo>
                <a:lnTo>
                  <a:pt x="11822" y="0"/>
                </a:lnTo>
                <a:lnTo>
                  <a:pt x="54327" y="237"/>
                </a:lnTo>
                <a:lnTo>
                  <a:pt x="53727" y="106257"/>
                </a:lnTo>
                <a:close/>
              </a:path>
              <a:path w="54610" h="212725">
                <a:moveTo>
                  <a:pt x="42501" y="212695"/>
                </a:moveTo>
                <a:lnTo>
                  <a:pt x="0" y="212454"/>
                </a:lnTo>
                <a:lnTo>
                  <a:pt x="597" y="106196"/>
                </a:lnTo>
                <a:lnTo>
                  <a:pt x="53727" y="106257"/>
                </a:lnTo>
                <a:lnTo>
                  <a:pt x="53726" y="106437"/>
                </a:lnTo>
                <a:lnTo>
                  <a:pt x="43102" y="106437"/>
                </a:lnTo>
                <a:lnTo>
                  <a:pt x="42501" y="212695"/>
                </a:lnTo>
                <a:close/>
              </a:path>
              <a:path w="54610" h="212725">
                <a:moveTo>
                  <a:pt x="53726" y="106495"/>
                </a:moveTo>
                <a:lnTo>
                  <a:pt x="43102" y="106437"/>
                </a:lnTo>
                <a:lnTo>
                  <a:pt x="53726" y="106437"/>
                </a:lnTo>
                <a:close/>
              </a:path>
            </a:pathLst>
          </a:custGeom>
          <a:solidFill>
            <a:srgbClr val="F0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370015" y="3254351"/>
            <a:ext cx="54610" cy="212725"/>
          </a:xfrm>
          <a:custGeom>
            <a:avLst/>
            <a:gdLst/>
            <a:ahLst/>
            <a:cxnLst/>
            <a:rect l="l" t="t" r="r" b="b"/>
            <a:pathLst>
              <a:path w="54610" h="212725">
                <a:moveTo>
                  <a:pt x="53727" y="106257"/>
                </a:moveTo>
                <a:lnTo>
                  <a:pt x="11224" y="106257"/>
                </a:lnTo>
                <a:lnTo>
                  <a:pt x="11822" y="0"/>
                </a:lnTo>
                <a:lnTo>
                  <a:pt x="54324" y="241"/>
                </a:lnTo>
                <a:lnTo>
                  <a:pt x="53727" y="106257"/>
                </a:lnTo>
                <a:close/>
              </a:path>
              <a:path w="54610" h="212725">
                <a:moveTo>
                  <a:pt x="42501" y="212695"/>
                </a:moveTo>
                <a:lnTo>
                  <a:pt x="0" y="212457"/>
                </a:lnTo>
                <a:lnTo>
                  <a:pt x="597" y="106200"/>
                </a:lnTo>
                <a:lnTo>
                  <a:pt x="53727" y="106257"/>
                </a:lnTo>
                <a:lnTo>
                  <a:pt x="53726" y="106437"/>
                </a:lnTo>
                <a:lnTo>
                  <a:pt x="43099" y="106437"/>
                </a:lnTo>
                <a:lnTo>
                  <a:pt x="42501" y="212695"/>
                </a:lnTo>
                <a:close/>
              </a:path>
              <a:path w="54610" h="212725">
                <a:moveTo>
                  <a:pt x="53726" y="106498"/>
                </a:moveTo>
                <a:lnTo>
                  <a:pt x="43099" y="106437"/>
                </a:lnTo>
                <a:lnTo>
                  <a:pt x="53726" y="106437"/>
                </a:lnTo>
                <a:close/>
              </a:path>
            </a:pathLst>
          </a:custGeom>
          <a:solidFill>
            <a:srgbClr val="F0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42507" y="3253634"/>
            <a:ext cx="54610" cy="212725"/>
          </a:xfrm>
          <a:custGeom>
            <a:avLst/>
            <a:gdLst/>
            <a:ahLst/>
            <a:cxnLst/>
            <a:rect l="l" t="t" r="r" b="b"/>
            <a:pathLst>
              <a:path w="54610" h="212725">
                <a:moveTo>
                  <a:pt x="53727" y="106257"/>
                </a:moveTo>
                <a:lnTo>
                  <a:pt x="11221" y="106257"/>
                </a:lnTo>
                <a:lnTo>
                  <a:pt x="11822" y="0"/>
                </a:lnTo>
                <a:lnTo>
                  <a:pt x="54324" y="237"/>
                </a:lnTo>
                <a:lnTo>
                  <a:pt x="53727" y="106257"/>
                </a:lnTo>
                <a:close/>
              </a:path>
              <a:path w="54610" h="212725">
                <a:moveTo>
                  <a:pt x="42501" y="212695"/>
                </a:moveTo>
                <a:lnTo>
                  <a:pt x="0" y="212454"/>
                </a:lnTo>
                <a:lnTo>
                  <a:pt x="597" y="106196"/>
                </a:lnTo>
                <a:lnTo>
                  <a:pt x="53727" y="106257"/>
                </a:lnTo>
                <a:lnTo>
                  <a:pt x="53726" y="106437"/>
                </a:lnTo>
                <a:lnTo>
                  <a:pt x="43099" y="106437"/>
                </a:lnTo>
                <a:lnTo>
                  <a:pt x="42501" y="212695"/>
                </a:lnTo>
                <a:close/>
              </a:path>
              <a:path w="54610" h="212725">
                <a:moveTo>
                  <a:pt x="53726" y="106495"/>
                </a:moveTo>
                <a:lnTo>
                  <a:pt x="43099" y="106437"/>
                </a:lnTo>
                <a:lnTo>
                  <a:pt x="53726" y="106437"/>
                </a:lnTo>
                <a:close/>
              </a:path>
            </a:pathLst>
          </a:custGeom>
          <a:solidFill>
            <a:srgbClr val="F0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14994" y="3252915"/>
            <a:ext cx="54610" cy="212725"/>
          </a:xfrm>
          <a:custGeom>
            <a:avLst/>
            <a:gdLst/>
            <a:ahLst/>
            <a:cxnLst/>
            <a:rect l="l" t="t" r="r" b="b"/>
            <a:pathLst>
              <a:path w="54610" h="212725">
                <a:moveTo>
                  <a:pt x="53731" y="106257"/>
                </a:moveTo>
                <a:lnTo>
                  <a:pt x="11224" y="106257"/>
                </a:lnTo>
                <a:lnTo>
                  <a:pt x="11822" y="0"/>
                </a:lnTo>
                <a:lnTo>
                  <a:pt x="54327" y="241"/>
                </a:lnTo>
                <a:lnTo>
                  <a:pt x="53731" y="106257"/>
                </a:lnTo>
                <a:close/>
              </a:path>
              <a:path w="54610" h="212725">
                <a:moveTo>
                  <a:pt x="42505" y="212695"/>
                </a:moveTo>
                <a:lnTo>
                  <a:pt x="0" y="212457"/>
                </a:lnTo>
                <a:lnTo>
                  <a:pt x="601" y="106200"/>
                </a:lnTo>
                <a:lnTo>
                  <a:pt x="53731" y="106257"/>
                </a:lnTo>
                <a:lnTo>
                  <a:pt x="53730" y="106437"/>
                </a:lnTo>
                <a:lnTo>
                  <a:pt x="43102" y="106437"/>
                </a:lnTo>
                <a:lnTo>
                  <a:pt x="42505" y="212695"/>
                </a:lnTo>
                <a:close/>
              </a:path>
              <a:path w="54610" h="212725">
                <a:moveTo>
                  <a:pt x="53730" y="106498"/>
                </a:moveTo>
                <a:lnTo>
                  <a:pt x="43102" y="106437"/>
                </a:lnTo>
                <a:lnTo>
                  <a:pt x="53730" y="106437"/>
                </a:lnTo>
                <a:close/>
              </a:path>
            </a:pathLst>
          </a:custGeom>
          <a:solidFill>
            <a:srgbClr val="F0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987486" y="3252198"/>
            <a:ext cx="54610" cy="212725"/>
          </a:xfrm>
          <a:custGeom>
            <a:avLst/>
            <a:gdLst/>
            <a:ahLst/>
            <a:cxnLst/>
            <a:rect l="l" t="t" r="r" b="b"/>
            <a:pathLst>
              <a:path w="54610" h="212725">
                <a:moveTo>
                  <a:pt x="53727" y="106257"/>
                </a:moveTo>
                <a:lnTo>
                  <a:pt x="11224" y="106257"/>
                </a:lnTo>
                <a:lnTo>
                  <a:pt x="11822" y="0"/>
                </a:lnTo>
                <a:lnTo>
                  <a:pt x="54327" y="237"/>
                </a:lnTo>
                <a:lnTo>
                  <a:pt x="53727" y="106257"/>
                </a:lnTo>
                <a:close/>
              </a:path>
              <a:path w="54610" h="212725">
                <a:moveTo>
                  <a:pt x="42501" y="212691"/>
                </a:moveTo>
                <a:lnTo>
                  <a:pt x="0" y="212454"/>
                </a:lnTo>
                <a:lnTo>
                  <a:pt x="597" y="106196"/>
                </a:lnTo>
                <a:lnTo>
                  <a:pt x="53727" y="106257"/>
                </a:lnTo>
                <a:lnTo>
                  <a:pt x="53726" y="106434"/>
                </a:lnTo>
                <a:lnTo>
                  <a:pt x="43102" y="106434"/>
                </a:lnTo>
                <a:lnTo>
                  <a:pt x="42501" y="212691"/>
                </a:lnTo>
                <a:close/>
              </a:path>
              <a:path w="54610" h="212725">
                <a:moveTo>
                  <a:pt x="53726" y="106495"/>
                </a:moveTo>
                <a:lnTo>
                  <a:pt x="43102" y="106434"/>
                </a:lnTo>
                <a:lnTo>
                  <a:pt x="53726" y="106434"/>
                </a:lnTo>
                <a:close/>
              </a:path>
            </a:pathLst>
          </a:custGeom>
          <a:solidFill>
            <a:srgbClr val="F0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92955" y="1563356"/>
            <a:ext cx="219075" cy="80010"/>
          </a:xfrm>
          <a:custGeom>
            <a:avLst/>
            <a:gdLst/>
            <a:ahLst/>
            <a:cxnLst/>
            <a:rect l="l" t="t" r="r" b="b"/>
            <a:pathLst>
              <a:path w="219075" h="80010">
                <a:moveTo>
                  <a:pt x="215039" y="24444"/>
                </a:moveTo>
                <a:lnTo>
                  <a:pt x="105850" y="24444"/>
                </a:lnTo>
                <a:lnTo>
                  <a:pt x="209261" y="0"/>
                </a:lnTo>
                <a:lnTo>
                  <a:pt x="215039" y="24444"/>
                </a:lnTo>
                <a:close/>
              </a:path>
              <a:path w="219075" h="80010">
                <a:moveTo>
                  <a:pt x="9777" y="79912"/>
                </a:moveTo>
                <a:lnTo>
                  <a:pt x="0" y="38552"/>
                </a:lnTo>
                <a:lnTo>
                  <a:pt x="103406" y="14104"/>
                </a:lnTo>
                <a:lnTo>
                  <a:pt x="105850" y="24444"/>
                </a:lnTo>
                <a:lnTo>
                  <a:pt x="215039" y="24444"/>
                </a:lnTo>
                <a:lnTo>
                  <a:pt x="219038" y="41360"/>
                </a:lnTo>
                <a:lnTo>
                  <a:pt x="159364" y="55468"/>
                </a:lnTo>
                <a:lnTo>
                  <a:pt x="113187" y="55468"/>
                </a:lnTo>
                <a:lnTo>
                  <a:pt x="9777" y="79912"/>
                </a:lnTo>
                <a:close/>
              </a:path>
              <a:path w="219075" h="80010">
                <a:moveTo>
                  <a:pt x="115632" y="65808"/>
                </a:moveTo>
                <a:lnTo>
                  <a:pt x="113187" y="55468"/>
                </a:lnTo>
                <a:lnTo>
                  <a:pt x="159364" y="55468"/>
                </a:lnTo>
                <a:lnTo>
                  <a:pt x="115632" y="65808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22291" y="1687445"/>
            <a:ext cx="219075" cy="80010"/>
          </a:xfrm>
          <a:custGeom>
            <a:avLst/>
            <a:gdLst/>
            <a:ahLst/>
            <a:cxnLst/>
            <a:rect l="l" t="t" r="r" b="b"/>
            <a:pathLst>
              <a:path w="219075" h="80010">
                <a:moveTo>
                  <a:pt x="215040" y="24447"/>
                </a:moveTo>
                <a:lnTo>
                  <a:pt x="105850" y="24447"/>
                </a:lnTo>
                <a:lnTo>
                  <a:pt x="209261" y="0"/>
                </a:lnTo>
                <a:lnTo>
                  <a:pt x="215040" y="24447"/>
                </a:lnTo>
                <a:close/>
              </a:path>
              <a:path w="219075" h="80010">
                <a:moveTo>
                  <a:pt x="9777" y="79916"/>
                </a:moveTo>
                <a:lnTo>
                  <a:pt x="0" y="38552"/>
                </a:lnTo>
                <a:lnTo>
                  <a:pt x="103406" y="14104"/>
                </a:lnTo>
                <a:lnTo>
                  <a:pt x="105850" y="24447"/>
                </a:lnTo>
                <a:lnTo>
                  <a:pt x="215040" y="24447"/>
                </a:lnTo>
                <a:lnTo>
                  <a:pt x="219038" y="41364"/>
                </a:lnTo>
                <a:lnTo>
                  <a:pt x="159379" y="55468"/>
                </a:lnTo>
                <a:lnTo>
                  <a:pt x="113187" y="55468"/>
                </a:lnTo>
                <a:lnTo>
                  <a:pt x="9777" y="79916"/>
                </a:lnTo>
                <a:close/>
              </a:path>
              <a:path w="219075" h="80010">
                <a:moveTo>
                  <a:pt x="115632" y="65811"/>
                </a:moveTo>
                <a:lnTo>
                  <a:pt x="113187" y="55468"/>
                </a:lnTo>
                <a:lnTo>
                  <a:pt x="159379" y="55468"/>
                </a:lnTo>
                <a:lnTo>
                  <a:pt x="115632" y="65811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51624" y="1811537"/>
            <a:ext cx="219075" cy="80010"/>
          </a:xfrm>
          <a:custGeom>
            <a:avLst/>
            <a:gdLst/>
            <a:ahLst/>
            <a:cxnLst/>
            <a:rect l="l" t="t" r="r" b="b"/>
            <a:pathLst>
              <a:path w="219075" h="80010">
                <a:moveTo>
                  <a:pt x="215043" y="24447"/>
                </a:moveTo>
                <a:lnTo>
                  <a:pt x="105854" y="24447"/>
                </a:lnTo>
                <a:lnTo>
                  <a:pt x="209264" y="0"/>
                </a:lnTo>
                <a:lnTo>
                  <a:pt x="215043" y="24447"/>
                </a:lnTo>
                <a:close/>
              </a:path>
              <a:path w="219075" h="80010">
                <a:moveTo>
                  <a:pt x="9781" y="79916"/>
                </a:moveTo>
                <a:lnTo>
                  <a:pt x="0" y="38552"/>
                </a:lnTo>
                <a:lnTo>
                  <a:pt x="103410" y="14104"/>
                </a:lnTo>
                <a:lnTo>
                  <a:pt x="105854" y="24447"/>
                </a:lnTo>
                <a:lnTo>
                  <a:pt x="215043" y="24447"/>
                </a:lnTo>
                <a:lnTo>
                  <a:pt x="219042" y="41364"/>
                </a:lnTo>
                <a:lnTo>
                  <a:pt x="159374" y="55468"/>
                </a:lnTo>
                <a:lnTo>
                  <a:pt x="113187" y="55468"/>
                </a:lnTo>
                <a:lnTo>
                  <a:pt x="9781" y="79916"/>
                </a:lnTo>
                <a:close/>
              </a:path>
              <a:path w="219075" h="80010">
                <a:moveTo>
                  <a:pt x="115635" y="65808"/>
                </a:moveTo>
                <a:lnTo>
                  <a:pt x="113187" y="55468"/>
                </a:lnTo>
                <a:lnTo>
                  <a:pt x="159374" y="55468"/>
                </a:lnTo>
                <a:lnTo>
                  <a:pt x="115635" y="65808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80960" y="1935626"/>
            <a:ext cx="219075" cy="80010"/>
          </a:xfrm>
          <a:custGeom>
            <a:avLst/>
            <a:gdLst/>
            <a:ahLst/>
            <a:cxnLst/>
            <a:rect l="l" t="t" r="r" b="b"/>
            <a:pathLst>
              <a:path w="219075" h="80010">
                <a:moveTo>
                  <a:pt x="215043" y="24447"/>
                </a:moveTo>
                <a:lnTo>
                  <a:pt x="105854" y="24447"/>
                </a:lnTo>
                <a:lnTo>
                  <a:pt x="209264" y="0"/>
                </a:lnTo>
                <a:lnTo>
                  <a:pt x="215043" y="24447"/>
                </a:lnTo>
                <a:close/>
              </a:path>
              <a:path w="219075" h="80010">
                <a:moveTo>
                  <a:pt x="9781" y="79916"/>
                </a:moveTo>
                <a:lnTo>
                  <a:pt x="0" y="38552"/>
                </a:lnTo>
                <a:lnTo>
                  <a:pt x="103410" y="14108"/>
                </a:lnTo>
                <a:lnTo>
                  <a:pt x="105854" y="24447"/>
                </a:lnTo>
                <a:lnTo>
                  <a:pt x="215043" y="24447"/>
                </a:lnTo>
                <a:lnTo>
                  <a:pt x="219042" y="41364"/>
                </a:lnTo>
                <a:lnTo>
                  <a:pt x="159365" y="55472"/>
                </a:lnTo>
                <a:lnTo>
                  <a:pt x="113187" y="55472"/>
                </a:lnTo>
                <a:lnTo>
                  <a:pt x="9781" y="79916"/>
                </a:lnTo>
                <a:close/>
              </a:path>
              <a:path w="219075" h="80010">
                <a:moveTo>
                  <a:pt x="115632" y="65811"/>
                </a:moveTo>
                <a:lnTo>
                  <a:pt x="113187" y="55472"/>
                </a:lnTo>
                <a:lnTo>
                  <a:pt x="159365" y="55472"/>
                </a:lnTo>
                <a:lnTo>
                  <a:pt x="115632" y="65811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10297" y="2059718"/>
            <a:ext cx="219075" cy="80010"/>
          </a:xfrm>
          <a:custGeom>
            <a:avLst/>
            <a:gdLst/>
            <a:ahLst/>
            <a:cxnLst/>
            <a:rect l="l" t="t" r="r" b="b"/>
            <a:pathLst>
              <a:path w="219075" h="80010">
                <a:moveTo>
                  <a:pt x="215043" y="24447"/>
                </a:moveTo>
                <a:lnTo>
                  <a:pt x="105854" y="24447"/>
                </a:lnTo>
                <a:lnTo>
                  <a:pt x="209264" y="0"/>
                </a:lnTo>
                <a:lnTo>
                  <a:pt x="215043" y="24447"/>
                </a:lnTo>
                <a:close/>
              </a:path>
              <a:path w="219075" h="80010">
                <a:moveTo>
                  <a:pt x="9781" y="79916"/>
                </a:moveTo>
                <a:lnTo>
                  <a:pt x="0" y="38552"/>
                </a:lnTo>
                <a:lnTo>
                  <a:pt x="103410" y="14104"/>
                </a:lnTo>
                <a:lnTo>
                  <a:pt x="105854" y="24447"/>
                </a:lnTo>
                <a:lnTo>
                  <a:pt x="215043" y="24447"/>
                </a:lnTo>
                <a:lnTo>
                  <a:pt x="219042" y="41364"/>
                </a:lnTo>
                <a:lnTo>
                  <a:pt x="159380" y="55468"/>
                </a:lnTo>
                <a:lnTo>
                  <a:pt x="113187" y="55468"/>
                </a:lnTo>
                <a:lnTo>
                  <a:pt x="9781" y="79916"/>
                </a:lnTo>
                <a:close/>
              </a:path>
              <a:path w="219075" h="80010">
                <a:moveTo>
                  <a:pt x="115632" y="65811"/>
                </a:moveTo>
                <a:lnTo>
                  <a:pt x="113187" y="55468"/>
                </a:lnTo>
                <a:lnTo>
                  <a:pt x="159380" y="55468"/>
                </a:lnTo>
                <a:lnTo>
                  <a:pt x="115632" y="65811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39633" y="2183810"/>
            <a:ext cx="219075" cy="80010"/>
          </a:xfrm>
          <a:custGeom>
            <a:avLst/>
            <a:gdLst/>
            <a:ahLst/>
            <a:cxnLst/>
            <a:rect l="l" t="t" r="r" b="b"/>
            <a:pathLst>
              <a:path w="219075" h="80010">
                <a:moveTo>
                  <a:pt x="215042" y="24444"/>
                </a:moveTo>
                <a:lnTo>
                  <a:pt x="105854" y="24444"/>
                </a:lnTo>
                <a:lnTo>
                  <a:pt x="209264" y="0"/>
                </a:lnTo>
                <a:lnTo>
                  <a:pt x="215042" y="24444"/>
                </a:lnTo>
                <a:close/>
              </a:path>
              <a:path w="219075" h="80010">
                <a:moveTo>
                  <a:pt x="9777" y="79916"/>
                </a:moveTo>
                <a:lnTo>
                  <a:pt x="0" y="38552"/>
                </a:lnTo>
                <a:lnTo>
                  <a:pt x="103410" y="14104"/>
                </a:lnTo>
                <a:lnTo>
                  <a:pt x="105854" y="24444"/>
                </a:lnTo>
                <a:lnTo>
                  <a:pt x="215042" y="24444"/>
                </a:lnTo>
                <a:lnTo>
                  <a:pt x="219042" y="41364"/>
                </a:lnTo>
                <a:lnTo>
                  <a:pt x="159372" y="55468"/>
                </a:lnTo>
                <a:lnTo>
                  <a:pt x="113187" y="55468"/>
                </a:lnTo>
                <a:lnTo>
                  <a:pt x="9777" y="79916"/>
                </a:lnTo>
                <a:close/>
              </a:path>
              <a:path w="219075" h="80010">
                <a:moveTo>
                  <a:pt x="115632" y="65808"/>
                </a:moveTo>
                <a:lnTo>
                  <a:pt x="113187" y="55468"/>
                </a:lnTo>
                <a:lnTo>
                  <a:pt x="159372" y="55468"/>
                </a:lnTo>
                <a:lnTo>
                  <a:pt x="115632" y="65808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8970" y="2307899"/>
            <a:ext cx="219075" cy="80010"/>
          </a:xfrm>
          <a:custGeom>
            <a:avLst/>
            <a:gdLst/>
            <a:ahLst/>
            <a:cxnLst/>
            <a:rect l="l" t="t" r="r" b="b"/>
            <a:pathLst>
              <a:path w="219075" h="80010">
                <a:moveTo>
                  <a:pt x="215043" y="24447"/>
                </a:moveTo>
                <a:lnTo>
                  <a:pt x="105854" y="24447"/>
                </a:lnTo>
                <a:lnTo>
                  <a:pt x="209264" y="0"/>
                </a:lnTo>
                <a:lnTo>
                  <a:pt x="215043" y="24447"/>
                </a:lnTo>
                <a:close/>
              </a:path>
              <a:path w="219075" h="80010">
                <a:moveTo>
                  <a:pt x="9777" y="79916"/>
                </a:moveTo>
                <a:lnTo>
                  <a:pt x="0" y="38552"/>
                </a:lnTo>
                <a:lnTo>
                  <a:pt x="103410" y="14108"/>
                </a:lnTo>
                <a:lnTo>
                  <a:pt x="105854" y="24447"/>
                </a:lnTo>
                <a:lnTo>
                  <a:pt x="215043" y="24447"/>
                </a:lnTo>
                <a:lnTo>
                  <a:pt x="219042" y="41364"/>
                </a:lnTo>
                <a:lnTo>
                  <a:pt x="159365" y="55472"/>
                </a:lnTo>
                <a:lnTo>
                  <a:pt x="113187" y="55472"/>
                </a:lnTo>
                <a:lnTo>
                  <a:pt x="9777" y="79916"/>
                </a:lnTo>
                <a:close/>
              </a:path>
              <a:path w="219075" h="80010">
                <a:moveTo>
                  <a:pt x="115632" y="65811"/>
                </a:moveTo>
                <a:lnTo>
                  <a:pt x="113187" y="55472"/>
                </a:lnTo>
                <a:lnTo>
                  <a:pt x="159365" y="55472"/>
                </a:lnTo>
                <a:lnTo>
                  <a:pt x="115632" y="65811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98306" y="2431991"/>
            <a:ext cx="219075" cy="80010"/>
          </a:xfrm>
          <a:custGeom>
            <a:avLst/>
            <a:gdLst/>
            <a:ahLst/>
            <a:cxnLst/>
            <a:rect l="l" t="t" r="r" b="b"/>
            <a:pathLst>
              <a:path w="219075" h="80010">
                <a:moveTo>
                  <a:pt x="215042" y="24447"/>
                </a:moveTo>
                <a:lnTo>
                  <a:pt x="105854" y="24447"/>
                </a:lnTo>
                <a:lnTo>
                  <a:pt x="209261" y="0"/>
                </a:lnTo>
                <a:lnTo>
                  <a:pt x="215042" y="24447"/>
                </a:lnTo>
                <a:close/>
              </a:path>
              <a:path w="219075" h="80010">
                <a:moveTo>
                  <a:pt x="9777" y="79916"/>
                </a:moveTo>
                <a:lnTo>
                  <a:pt x="0" y="38552"/>
                </a:lnTo>
                <a:lnTo>
                  <a:pt x="103410" y="14104"/>
                </a:lnTo>
                <a:lnTo>
                  <a:pt x="105854" y="24447"/>
                </a:lnTo>
                <a:lnTo>
                  <a:pt x="215042" y="24447"/>
                </a:lnTo>
                <a:lnTo>
                  <a:pt x="219042" y="41364"/>
                </a:lnTo>
                <a:lnTo>
                  <a:pt x="159380" y="55468"/>
                </a:lnTo>
                <a:lnTo>
                  <a:pt x="113187" y="55468"/>
                </a:lnTo>
                <a:lnTo>
                  <a:pt x="9777" y="79916"/>
                </a:lnTo>
                <a:close/>
              </a:path>
              <a:path w="219075" h="80010">
                <a:moveTo>
                  <a:pt x="115632" y="65811"/>
                </a:moveTo>
                <a:lnTo>
                  <a:pt x="113187" y="55468"/>
                </a:lnTo>
                <a:lnTo>
                  <a:pt x="159380" y="55468"/>
                </a:lnTo>
                <a:lnTo>
                  <a:pt x="115632" y="65811"/>
                </a:lnTo>
                <a:close/>
              </a:path>
            </a:pathLst>
          </a:custGeom>
          <a:solidFill>
            <a:srgbClr val="FF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10066" y="1615059"/>
            <a:ext cx="214629" cy="100965"/>
          </a:xfrm>
          <a:custGeom>
            <a:avLst/>
            <a:gdLst/>
            <a:ahLst/>
            <a:cxnLst/>
            <a:rect l="l" t="t" r="r" b="b"/>
            <a:pathLst>
              <a:path w="214630" h="100964">
                <a:moveTo>
                  <a:pt x="9777" y="100598"/>
                </a:moveTo>
                <a:lnTo>
                  <a:pt x="0" y="59234"/>
                </a:lnTo>
                <a:lnTo>
                  <a:pt x="103410" y="34786"/>
                </a:lnTo>
                <a:lnTo>
                  <a:pt x="100965" y="24447"/>
                </a:lnTo>
                <a:lnTo>
                  <a:pt x="204372" y="0"/>
                </a:lnTo>
                <a:lnTo>
                  <a:pt x="214153" y="41364"/>
                </a:lnTo>
                <a:lnTo>
                  <a:pt x="110743" y="65811"/>
                </a:lnTo>
                <a:lnTo>
                  <a:pt x="113187" y="76150"/>
                </a:lnTo>
                <a:lnTo>
                  <a:pt x="9777" y="100598"/>
                </a:lnTo>
                <a:close/>
              </a:path>
            </a:pathLst>
          </a:custGeom>
          <a:solidFill>
            <a:srgbClr val="F0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9402" y="1739152"/>
            <a:ext cx="214629" cy="100965"/>
          </a:xfrm>
          <a:custGeom>
            <a:avLst/>
            <a:gdLst/>
            <a:ahLst/>
            <a:cxnLst/>
            <a:rect l="l" t="t" r="r" b="b"/>
            <a:pathLst>
              <a:path w="214630" h="100964">
                <a:moveTo>
                  <a:pt x="9777" y="100594"/>
                </a:moveTo>
                <a:lnTo>
                  <a:pt x="0" y="59230"/>
                </a:lnTo>
                <a:lnTo>
                  <a:pt x="103410" y="34786"/>
                </a:lnTo>
                <a:lnTo>
                  <a:pt x="100965" y="24444"/>
                </a:lnTo>
                <a:lnTo>
                  <a:pt x="204372" y="0"/>
                </a:lnTo>
                <a:lnTo>
                  <a:pt x="214153" y="41360"/>
                </a:lnTo>
                <a:lnTo>
                  <a:pt x="110743" y="65808"/>
                </a:lnTo>
                <a:lnTo>
                  <a:pt x="113187" y="76150"/>
                </a:lnTo>
                <a:lnTo>
                  <a:pt x="9777" y="100594"/>
                </a:lnTo>
                <a:close/>
              </a:path>
            </a:pathLst>
          </a:custGeom>
          <a:solidFill>
            <a:srgbClr val="F0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8738" y="1863240"/>
            <a:ext cx="214629" cy="100965"/>
          </a:xfrm>
          <a:custGeom>
            <a:avLst/>
            <a:gdLst/>
            <a:ahLst/>
            <a:cxnLst/>
            <a:rect l="l" t="t" r="r" b="b"/>
            <a:pathLst>
              <a:path w="214630" h="100964">
                <a:moveTo>
                  <a:pt x="9777" y="100598"/>
                </a:moveTo>
                <a:lnTo>
                  <a:pt x="0" y="59234"/>
                </a:lnTo>
                <a:lnTo>
                  <a:pt x="103410" y="34786"/>
                </a:lnTo>
                <a:lnTo>
                  <a:pt x="100965" y="24447"/>
                </a:lnTo>
                <a:lnTo>
                  <a:pt x="204372" y="0"/>
                </a:lnTo>
                <a:lnTo>
                  <a:pt x="214153" y="41364"/>
                </a:lnTo>
                <a:lnTo>
                  <a:pt x="110743" y="65811"/>
                </a:lnTo>
                <a:lnTo>
                  <a:pt x="113187" y="76150"/>
                </a:lnTo>
                <a:lnTo>
                  <a:pt x="9777" y="100598"/>
                </a:lnTo>
                <a:close/>
              </a:path>
            </a:pathLst>
          </a:custGeom>
          <a:solidFill>
            <a:srgbClr val="F0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98075" y="1987332"/>
            <a:ext cx="214629" cy="100965"/>
          </a:xfrm>
          <a:custGeom>
            <a:avLst/>
            <a:gdLst/>
            <a:ahLst/>
            <a:cxnLst/>
            <a:rect l="l" t="t" r="r" b="b"/>
            <a:pathLst>
              <a:path w="214630" h="100964">
                <a:moveTo>
                  <a:pt x="9777" y="100598"/>
                </a:moveTo>
                <a:lnTo>
                  <a:pt x="0" y="59234"/>
                </a:lnTo>
                <a:lnTo>
                  <a:pt x="103410" y="34786"/>
                </a:lnTo>
                <a:lnTo>
                  <a:pt x="100962" y="24447"/>
                </a:lnTo>
                <a:lnTo>
                  <a:pt x="204372" y="0"/>
                </a:lnTo>
                <a:lnTo>
                  <a:pt x="214149" y="41364"/>
                </a:lnTo>
                <a:lnTo>
                  <a:pt x="110743" y="65808"/>
                </a:lnTo>
                <a:lnTo>
                  <a:pt x="113187" y="76150"/>
                </a:lnTo>
                <a:lnTo>
                  <a:pt x="9777" y="100598"/>
                </a:lnTo>
                <a:close/>
              </a:path>
            </a:pathLst>
          </a:custGeom>
          <a:solidFill>
            <a:srgbClr val="F0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27411" y="2111421"/>
            <a:ext cx="214629" cy="100965"/>
          </a:xfrm>
          <a:custGeom>
            <a:avLst/>
            <a:gdLst/>
            <a:ahLst/>
            <a:cxnLst/>
            <a:rect l="l" t="t" r="r" b="b"/>
            <a:pathLst>
              <a:path w="214630" h="100964">
                <a:moveTo>
                  <a:pt x="9777" y="100598"/>
                </a:moveTo>
                <a:lnTo>
                  <a:pt x="0" y="59234"/>
                </a:lnTo>
                <a:lnTo>
                  <a:pt x="103406" y="34790"/>
                </a:lnTo>
                <a:lnTo>
                  <a:pt x="100962" y="24447"/>
                </a:lnTo>
                <a:lnTo>
                  <a:pt x="204372" y="0"/>
                </a:lnTo>
                <a:lnTo>
                  <a:pt x="214149" y="41364"/>
                </a:lnTo>
                <a:lnTo>
                  <a:pt x="110743" y="65811"/>
                </a:lnTo>
                <a:lnTo>
                  <a:pt x="113187" y="76154"/>
                </a:lnTo>
                <a:lnTo>
                  <a:pt x="9777" y="100598"/>
                </a:lnTo>
                <a:close/>
              </a:path>
            </a:pathLst>
          </a:custGeom>
          <a:solidFill>
            <a:srgbClr val="F0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56748" y="2235513"/>
            <a:ext cx="214629" cy="100965"/>
          </a:xfrm>
          <a:custGeom>
            <a:avLst/>
            <a:gdLst/>
            <a:ahLst/>
            <a:cxnLst/>
            <a:rect l="l" t="t" r="r" b="b"/>
            <a:pathLst>
              <a:path w="214630" h="100964">
                <a:moveTo>
                  <a:pt x="9777" y="100598"/>
                </a:moveTo>
                <a:lnTo>
                  <a:pt x="0" y="59234"/>
                </a:lnTo>
                <a:lnTo>
                  <a:pt x="103406" y="34786"/>
                </a:lnTo>
                <a:lnTo>
                  <a:pt x="100962" y="24447"/>
                </a:lnTo>
                <a:lnTo>
                  <a:pt x="204372" y="0"/>
                </a:lnTo>
                <a:lnTo>
                  <a:pt x="214149" y="41364"/>
                </a:lnTo>
                <a:lnTo>
                  <a:pt x="110743" y="65811"/>
                </a:lnTo>
                <a:lnTo>
                  <a:pt x="113187" y="76150"/>
                </a:lnTo>
                <a:lnTo>
                  <a:pt x="9777" y="100598"/>
                </a:lnTo>
                <a:close/>
              </a:path>
            </a:pathLst>
          </a:custGeom>
          <a:solidFill>
            <a:srgbClr val="F0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86084" y="2359605"/>
            <a:ext cx="214629" cy="100965"/>
          </a:xfrm>
          <a:custGeom>
            <a:avLst/>
            <a:gdLst/>
            <a:ahLst/>
            <a:cxnLst/>
            <a:rect l="l" t="t" r="r" b="b"/>
            <a:pathLst>
              <a:path w="214630" h="100964">
                <a:moveTo>
                  <a:pt x="9777" y="100598"/>
                </a:moveTo>
                <a:lnTo>
                  <a:pt x="0" y="59234"/>
                </a:lnTo>
                <a:lnTo>
                  <a:pt x="103406" y="34786"/>
                </a:lnTo>
                <a:lnTo>
                  <a:pt x="100962" y="24444"/>
                </a:lnTo>
                <a:lnTo>
                  <a:pt x="204372" y="0"/>
                </a:lnTo>
                <a:lnTo>
                  <a:pt x="214149" y="41364"/>
                </a:lnTo>
                <a:lnTo>
                  <a:pt x="110743" y="65808"/>
                </a:lnTo>
                <a:lnTo>
                  <a:pt x="113187" y="76150"/>
                </a:lnTo>
                <a:lnTo>
                  <a:pt x="9777" y="100598"/>
                </a:lnTo>
                <a:close/>
              </a:path>
            </a:pathLst>
          </a:custGeom>
          <a:solidFill>
            <a:srgbClr val="F04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04859" y="1619019"/>
            <a:ext cx="3235325" cy="2565400"/>
          </a:xfrm>
          <a:custGeom>
            <a:avLst/>
            <a:gdLst/>
            <a:ahLst/>
            <a:cxnLst/>
            <a:rect l="l" t="t" r="r" b="b"/>
            <a:pathLst>
              <a:path w="3235325" h="2565400">
                <a:moveTo>
                  <a:pt x="3096998" y="2565014"/>
                </a:moveTo>
                <a:lnTo>
                  <a:pt x="124981" y="1078039"/>
                </a:lnTo>
                <a:lnTo>
                  <a:pt x="0" y="549378"/>
                </a:lnTo>
                <a:lnTo>
                  <a:pt x="16887" y="64378"/>
                </a:lnTo>
                <a:lnTo>
                  <a:pt x="15706" y="0"/>
                </a:lnTo>
                <a:lnTo>
                  <a:pt x="235569" y="930011"/>
                </a:lnTo>
                <a:lnTo>
                  <a:pt x="2213495" y="1919627"/>
                </a:lnTo>
                <a:lnTo>
                  <a:pt x="3234986" y="1925380"/>
                </a:lnTo>
                <a:lnTo>
                  <a:pt x="3234482" y="2015797"/>
                </a:lnTo>
                <a:lnTo>
                  <a:pt x="3228758" y="2059466"/>
                </a:lnTo>
                <a:lnTo>
                  <a:pt x="3096998" y="2565014"/>
                </a:lnTo>
                <a:close/>
              </a:path>
            </a:pathLst>
          </a:custGeom>
          <a:solidFill>
            <a:srgbClr val="A5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228977" y="1891331"/>
            <a:ext cx="2647950" cy="1221105"/>
          </a:xfrm>
          <a:custGeom>
            <a:avLst/>
            <a:gdLst/>
            <a:ahLst/>
            <a:cxnLst/>
            <a:rect l="l" t="t" r="r" b="b"/>
            <a:pathLst>
              <a:path w="2647950" h="1221105">
                <a:moveTo>
                  <a:pt x="2642468" y="1220556"/>
                </a:moveTo>
                <a:lnTo>
                  <a:pt x="1392291" y="1213511"/>
                </a:lnTo>
                <a:lnTo>
                  <a:pt x="138593" y="586250"/>
                </a:lnTo>
                <a:lnTo>
                  <a:pt x="0" y="0"/>
                </a:lnTo>
                <a:lnTo>
                  <a:pt x="1080221" y="441540"/>
                </a:lnTo>
                <a:lnTo>
                  <a:pt x="2442848" y="944112"/>
                </a:lnTo>
                <a:lnTo>
                  <a:pt x="2543324" y="979287"/>
                </a:lnTo>
                <a:lnTo>
                  <a:pt x="2643825" y="979287"/>
                </a:lnTo>
                <a:lnTo>
                  <a:pt x="2642468" y="1220556"/>
                </a:lnTo>
                <a:close/>
              </a:path>
              <a:path w="2647950" h="1221105">
                <a:moveTo>
                  <a:pt x="2643825" y="979287"/>
                </a:moveTo>
                <a:lnTo>
                  <a:pt x="2543324" y="979287"/>
                </a:lnTo>
                <a:lnTo>
                  <a:pt x="2541344" y="307343"/>
                </a:lnTo>
                <a:lnTo>
                  <a:pt x="2579036" y="311616"/>
                </a:lnTo>
                <a:lnTo>
                  <a:pt x="2614928" y="323806"/>
                </a:lnTo>
                <a:lnTo>
                  <a:pt x="2647400" y="343361"/>
                </a:lnTo>
                <a:lnTo>
                  <a:pt x="2643825" y="979287"/>
                </a:lnTo>
                <a:close/>
              </a:path>
            </a:pathLst>
          </a:custGeom>
          <a:solidFill>
            <a:srgbClr val="A5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58825" y="2419769"/>
            <a:ext cx="2009139" cy="1097915"/>
          </a:xfrm>
          <a:custGeom>
            <a:avLst/>
            <a:gdLst/>
            <a:ahLst/>
            <a:cxnLst/>
            <a:rect l="l" t="t" r="r" b="b"/>
            <a:pathLst>
              <a:path w="2009139" h="1097914">
                <a:moveTo>
                  <a:pt x="1964605" y="1097652"/>
                </a:moveTo>
                <a:lnTo>
                  <a:pt x="0" y="114703"/>
                </a:lnTo>
                <a:lnTo>
                  <a:pt x="258523" y="53586"/>
                </a:lnTo>
                <a:lnTo>
                  <a:pt x="248742" y="12222"/>
                </a:lnTo>
                <a:lnTo>
                  <a:pt x="300449" y="0"/>
                </a:lnTo>
                <a:lnTo>
                  <a:pt x="329029" y="120902"/>
                </a:lnTo>
                <a:lnTo>
                  <a:pt x="1640446" y="777043"/>
                </a:lnTo>
                <a:lnTo>
                  <a:pt x="2008907" y="779120"/>
                </a:lnTo>
                <a:lnTo>
                  <a:pt x="2008606" y="832008"/>
                </a:lnTo>
                <a:lnTo>
                  <a:pt x="1966103" y="832008"/>
                </a:lnTo>
                <a:lnTo>
                  <a:pt x="1964605" y="1097652"/>
                </a:lnTo>
                <a:close/>
              </a:path>
              <a:path w="2009139" h="1097914">
                <a:moveTo>
                  <a:pt x="2008605" y="832249"/>
                </a:moveTo>
                <a:lnTo>
                  <a:pt x="1966103" y="832008"/>
                </a:lnTo>
                <a:lnTo>
                  <a:pt x="2008606" y="832008"/>
                </a:lnTo>
                <a:lnTo>
                  <a:pt x="2008605" y="832249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51562" y="3096681"/>
            <a:ext cx="94615" cy="589280"/>
          </a:xfrm>
          <a:custGeom>
            <a:avLst/>
            <a:gdLst/>
            <a:ahLst/>
            <a:cxnLst/>
            <a:rect l="l" t="t" r="r" b="b"/>
            <a:pathLst>
              <a:path w="94614" h="589279">
                <a:moveTo>
                  <a:pt x="87768" y="589148"/>
                </a:moveTo>
                <a:lnTo>
                  <a:pt x="0" y="588140"/>
                </a:lnTo>
                <a:lnTo>
                  <a:pt x="3096" y="44010"/>
                </a:lnTo>
                <a:lnTo>
                  <a:pt x="6768" y="26488"/>
                </a:lnTo>
                <a:lnTo>
                  <a:pt x="17100" y="11865"/>
                </a:lnTo>
                <a:lnTo>
                  <a:pt x="32364" y="2523"/>
                </a:lnTo>
                <a:lnTo>
                  <a:pt x="50112" y="0"/>
                </a:lnTo>
                <a:lnTo>
                  <a:pt x="67068" y="3492"/>
                </a:lnTo>
                <a:lnTo>
                  <a:pt x="81432" y="13237"/>
                </a:lnTo>
                <a:lnTo>
                  <a:pt x="90936" y="27745"/>
                </a:lnTo>
                <a:lnTo>
                  <a:pt x="94104" y="44787"/>
                </a:lnTo>
                <a:lnTo>
                  <a:pt x="87768" y="589148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800347" y="9604347"/>
            <a:ext cx="42545" cy="53340"/>
          </a:xfrm>
          <a:custGeom>
            <a:avLst/>
            <a:gdLst/>
            <a:ahLst/>
            <a:cxnLst/>
            <a:rect l="l" t="t" r="r" b="b"/>
            <a:pathLst>
              <a:path w="42545" h="53340">
                <a:moveTo>
                  <a:pt x="0" y="0"/>
                </a:moveTo>
                <a:lnTo>
                  <a:pt x="42516" y="0"/>
                </a:lnTo>
                <a:lnTo>
                  <a:pt x="42516" y="53136"/>
                </a:lnTo>
                <a:lnTo>
                  <a:pt x="0" y="53136"/>
                </a:lnTo>
                <a:lnTo>
                  <a:pt x="0" y="0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800347" y="9338702"/>
            <a:ext cx="10795" cy="159385"/>
          </a:xfrm>
          <a:custGeom>
            <a:avLst/>
            <a:gdLst/>
            <a:ahLst/>
            <a:cxnLst/>
            <a:rect l="l" t="t" r="r" b="b"/>
            <a:pathLst>
              <a:path w="10795" h="159384">
                <a:moveTo>
                  <a:pt x="0" y="159372"/>
                </a:moveTo>
                <a:lnTo>
                  <a:pt x="10656" y="159372"/>
                </a:lnTo>
                <a:lnTo>
                  <a:pt x="10656" y="0"/>
                </a:lnTo>
                <a:lnTo>
                  <a:pt x="0" y="0"/>
                </a:lnTo>
                <a:lnTo>
                  <a:pt x="0" y="15937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811004" y="9365270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616" y="0"/>
                </a:lnTo>
              </a:path>
            </a:pathLst>
          </a:custGeom>
          <a:ln w="53136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858793" y="9391839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5">
                <a:moveTo>
                  <a:pt x="0" y="0"/>
                </a:moveTo>
                <a:lnTo>
                  <a:pt x="0" y="265644"/>
                </a:lnTo>
              </a:path>
            </a:pathLst>
          </a:custGeom>
          <a:ln w="106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938516" y="9365270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616" y="0"/>
                </a:lnTo>
              </a:path>
            </a:pathLst>
          </a:custGeom>
          <a:ln w="53136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986306" y="9391839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5">
                <a:moveTo>
                  <a:pt x="0" y="0"/>
                </a:moveTo>
                <a:lnTo>
                  <a:pt x="0" y="265644"/>
                </a:lnTo>
              </a:path>
            </a:pathLst>
          </a:custGeom>
          <a:ln w="106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066028" y="9365270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616" y="0"/>
                </a:lnTo>
              </a:path>
            </a:pathLst>
          </a:custGeom>
          <a:ln w="53136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13818" y="9391839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5">
                <a:moveTo>
                  <a:pt x="0" y="0"/>
                </a:moveTo>
                <a:lnTo>
                  <a:pt x="0" y="265644"/>
                </a:lnTo>
              </a:path>
            </a:pathLst>
          </a:custGeom>
          <a:ln w="106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050062" y="9338702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5">
                <a:moveTo>
                  <a:pt x="0" y="0"/>
                </a:moveTo>
                <a:lnTo>
                  <a:pt x="0" y="265644"/>
                </a:lnTo>
              </a:path>
            </a:pathLst>
          </a:custGeom>
          <a:ln w="106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002272" y="9630915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616" y="0"/>
                </a:lnTo>
              </a:path>
            </a:pathLst>
          </a:custGeom>
          <a:ln w="53136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922550" y="9338702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5">
                <a:moveTo>
                  <a:pt x="0" y="0"/>
                </a:moveTo>
                <a:lnTo>
                  <a:pt x="0" y="265644"/>
                </a:lnTo>
              </a:path>
            </a:pathLst>
          </a:custGeom>
          <a:ln w="106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874760" y="9630915"/>
            <a:ext cx="95885" cy="0"/>
          </a:xfrm>
          <a:custGeom>
            <a:avLst/>
            <a:gdLst/>
            <a:ahLst/>
            <a:cxnLst/>
            <a:rect l="l" t="t" r="r" b="b"/>
            <a:pathLst>
              <a:path w="95884">
                <a:moveTo>
                  <a:pt x="0" y="0"/>
                </a:moveTo>
                <a:lnTo>
                  <a:pt x="95616" y="0"/>
                </a:lnTo>
              </a:path>
            </a:pathLst>
          </a:custGeom>
          <a:ln w="53136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848174" y="949807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08"/>
                </a:lnTo>
              </a:path>
            </a:pathLst>
          </a:custGeom>
          <a:ln w="106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869432" y="949807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08"/>
                </a:lnTo>
              </a:path>
            </a:pathLst>
          </a:custGeom>
          <a:ln w="10656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911930" y="9338702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72"/>
                </a:lnTo>
              </a:path>
            </a:pathLst>
          </a:custGeom>
          <a:ln w="106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933188" y="9338702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72"/>
                </a:lnTo>
              </a:path>
            </a:pathLst>
          </a:custGeom>
          <a:ln w="10656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975686" y="949807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08"/>
                </a:lnTo>
              </a:path>
            </a:pathLst>
          </a:custGeom>
          <a:ln w="106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996944" y="949807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08"/>
                </a:lnTo>
              </a:path>
            </a:pathLst>
          </a:custGeom>
          <a:ln w="10656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039442" y="9338702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72"/>
                </a:lnTo>
              </a:path>
            </a:pathLst>
          </a:custGeom>
          <a:ln w="106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060701" y="9338702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72"/>
                </a:lnTo>
              </a:path>
            </a:pathLst>
          </a:custGeom>
          <a:ln w="10656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103198" y="949807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08"/>
                </a:lnTo>
              </a:path>
            </a:pathLst>
          </a:custGeom>
          <a:ln w="106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124456" y="9498075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08"/>
                </a:lnTo>
              </a:path>
            </a:pathLst>
          </a:custGeom>
          <a:ln w="10656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166954" y="9338702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72"/>
                </a:lnTo>
              </a:path>
            </a:pathLst>
          </a:custGeom>
          <a:ln w="10620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172264" y="9338309"/>
            <a:ext cx="10795" cy="265430"/>
          </a:xfrm>
          <a:custGeom>
            <a:avLst/>
            <a:gdLst/>
            <a:ahLst/>
            <a:cxnLst/>
            <a:rect l="l" t="t" r="r" b="b"/>
            <a:pathLst>
              <a:path w="10795" h="265429">
                <a:moveTo>
                  <a:pt x="0" y="265429"/>
                </a:moveTo>
                <a:lnTo>
                  <a:pt x="10620" y="265429"/>
                </a:lnTo>
                <a:lnTo>
                  <a:pt x="10620" y="0"/>
                </a:lnTo>
                <a:lnTo>
                  <a:pt x="0" y="0"/>
                </a:lnTo>
                <a:lnTo>
                  <a:pt x="0" y="265429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800347" y="9391839"/>
            <a:ext cx="382536" cy="2652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448631" y="3815322"/>
            <a:ext cx="149225" cy="468630"/>
          </a:xfrm>
          <a:custGeom>
            <a:avLst/>
            <a:gdLst/>
            <a:ahLst/>
            <a:cxnLst/>
            <a:rect l="l" t="t" r="r" b="b"/>
            <a:pathLst>
              <a:path w="149225" h="468629">
                <a:moveTo>
                  <a:pt x="148651" y="468144"/>
                </a:moveTo>
                <a:lnTo>
                  <a:pt x="72385" y="306180"/>
                </a:lnTo>
                <a:lnTo>
                  <a:pt x="0" y="0"/>
                </a:lnTo>
                <a:lnTo>
                  <a:pt x="148651" y="468144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687725" y="4826707"/>
            <a:ext cx="257810" cy="928369"/>
          </a:xfrm>
          <a:custGeom>
            <a:avLst/>
            <a:gdLst/>
            <a:ahLst/>
            <a:cxnLst/>
            <a:rect l="l" t="t" r="r" b="b"/>
            <a:pathLst>
              <a:path w="257810" h="928370">
                <a:moveTo>
                  <a:pt x="257407" y="927901"/>
                </a:moveTo>
                <a:lnTo>
                  <a:pt x="166781" y="705457"/>
                </a:lnTo>
                <a:lnTo>
                  <a:pt x="0" y="0"/>
                </a:lnTo>
                <a:lnTo>
                  <a:pt x="93142" y="232992"/>
                </a:lnTo>
                <a:lnTo>
                  <a:pt x="257407" y="927901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812084" y="8315328"/>
            <a:ext cx="403225" cy="90805"/>
          </a:xfrm>
          <a:custGeom>
            <a:avLst/>
            <a:gdLst/>
            <a:ahLst/>
            <a:cxnLst/>
            <a:rect l="l" t="t" r="r" b="b"/>
            <a:pathLst>
              <a:path w="403225" h="90804">
                <a:moveTo>
                  <a:pt x="402912" y="90540"/>
                </a:moveTo>
                <a:lnTo>
                  <a:pt x="0" y="90540"/>
                </a:lnTo>
                <a:lnTo>
                  <a:pt x="0" y="0"/>
                </a:lnTo>
                <a:lnTo>
                  <a:pt x="402912" y="0"/>
                </a:lnTo>
                <a:lnTo>
                  <a:pt x="402912" y="9054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812084" y="8431465"/>
            <a:ext cx="403225" cy="90805"/>
          </a:xfrm>
          <a:custGeom>
            <a:avLst/>
            <a:gdLst/>
            <a:ahLst/>
            <a:cxnLst/>
            <a:rect l="l" t="t" r="r" b="b"/>
            <a:pathLst>
              <a:path w="403225" h="90804">
                <a:moveTo>
                  <a:pt x="402912" y="90576"/>
                </a:moveTo>
                <a:lnTo>
                  <a:pt x="0" y="90576"/>
                </a:lnTo>
                <a:lnTo>
                  <a:pt x="0" y="0"/>
                </a:lnTo>
                <a:lnTo>
                  <a:pt x="402912" y="0"/>
                </a:lnTo>
                <a:lnTo>
                  <a:pt x="402912" y="90576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805748" y="8665249"/>
            <a:ext cx="403225" cy="90805"/>
          </a:xfrm>
          <a:custGeom>
            <a:avLst/>
            <a:gdLst/>
            <a:ahLst/>
            <a:cxnLst/>
            <a:rect l="l" t="t" r="r" b="b"/>
            <a:pathLst>
              <a:path w="403225" h="90804">
                <a:moveTo>
                  <a:pt x="402912" y="90540"/>
                </a:moveTo>
                <a:lnTo>
                  <a:pt x="0" y="90540"/>
                </a:lnTo>
                <a:lnTo>
                  <a:pt x="0" y="0"/>
                </a:lnTo>
                <a:lnTo>
                  <a:pt x="402912" y="0"/>
                </a:lnTo>
                <a:lnTo>
                  <a:pt x="402912" y="90540"/>
                </a:lnTo>
                <a:close/>
              </a:path>
            </a:pathLst>
          </a:custGeom>
          <a:solidFill>
            <a:srgbClr val="A5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651243" y="1627641"/>
            <a:ext cx="197485" cy="1264285"/>
          </a:xfrm>
          <a:custGeom>
            <a:avLst/>
            <a:gdLst/>
            <a:ahLst/>
            <a:cxnLst/>
            <a:rect l="l" t="t" r="r" b="b"/>
            <a:pathLst>
              <a:path w="197485" h="1264285">
                <a:moveTo>
                  <a:pt x="196092" y="1264080"/>
                </a:moveTo>
                <a:lnTo>
                  <a:pt x="143784" y="1258615"/>
                </a:lnTo>
                <a:lnTo>
                  <a:pt x="98892" y="1241555"/>
                </a:lnTo>
                <a:lnTo>
                  <a:pt x="52560" y="1201005"/>
                </a:lnTo>
                <a:lnTo>
                  <a:pt x="18684" y="1154950"/>
                </a:lnTo>
                <a:lnTo>
                  <a:pt x="3492" y="1114853"/>
                </a:lnTo>
                <a:lnTo>
                  <a:pt x="0" y="1079645"/>
                </a:lnTo>
                <a:lnTo>
                  <a:pt x="1836" y="773227"/>
                </a:lnTo>
                <a:lnTo>
                  <a:pt x="2844" y="618092"/>
                </a:lnTo>
                <a:lnTo>
                  <a:pt x="37548" y="617534"/>
                </a:lnTo>
                <a:lnTo>
                  <a:pt x="37512" y="581865"/>
                </a:lnTo>
                <a:lnTo>
                  <a:pt x="6804" y="581480"/>
                </a:lnTo>
                <a:lnTo>
                  <a:pt x="2448" y="577048"/>
                </a:lnTo>
                <a:lnTo>
                  <a:pt x="7272" y="329454"/>
                </a:lnTo>
                <a:lnTo>
                  <a:pt x="11304" y="324864"/>
                </a:lnTo>
                <a:lnTo>
                  <a:pt x="44136" y="324022"/>
                </a:lnTo>
                <a:lnTo>
                  <a:pt x="42516" y="295481"/>
                </a:lnTo>
                <a:lnTo>
                  <a:pt x="7344" y="294055"/>
                </a:lnTo>
                <a:lnTo>
                  <a:pt x="7128" y="237387"/>
                </a:lnTo>
                <a:lnTo>
                  <a:pt x="16560" y="195300"/>
                </a:lnTo>
                <a:lnTo>
                  <a:pt x="27792" y="148230"/>
                </a:lnTo>
                <a:lnTo>
                  <a:pt x="42012" y="97905"/>
                </a:lnTo>
                <a:lnTo>
                  <a:pt x="68868" y="55332"/>
                </a:lnTo>
                <a:lnTo>
                  <a:pt x="96696" y="26366"/>
                </a:lnTo>
                <a:lnTo>
                  <a:pt x="133056" y="13222"/>
                </a:lnTo>
                <a:lnTo>
                  <a:pt x="193608" y="0"/>
                </a:lnTo>
                <a:lnTo>
                  <a:pt x="196920" y="0"/>
                </a:lnTo>
                <a:lnTo>
                  <a:pt x="196884" y="32004"/>
                </a:lnTo>
                <a:lnTo>
                  <a:pt x="179100" y="32004"/>
                </a:lnTo>
                <a:lnTo>
                  <a:pt x="134712" y="33400"/>
                </a:lnTo>
                <a:lnTo>
                  <a:pt x="100944" y="51213"/>
                </a:lnTo>
                <a:lnTo>
                  <a:pt x="88416" y="196333"/>
                </a:lnTo>
                <a:lnTo>
                  <a:pt x="133415" y="196333"/>
                </a:lnTo>
                <a:lnTo>
                  <a:pt x="132660" y="256478"/>
                </a:lnTo>
                <a:lnTo>
                  <a:pt x="117324" y="256478"/>
                </a:lnTo>
                <a:lnTo>
                  <a:pt x="115776" y="455613"/>
                </a:lnTo>
                <a:lnTo>
                  <a:pt x="134138" y="455613"/>
                </a:lnTo>
                <a:lnTo>
                  <a:pt x="134388" y="585141"/>
                </a:lnTo>
                <a:lnTo>
                  <a:pt x="116064" y="585141"/>
                </a:lnTo>
                <a:lnTo>
                  <a:pt x="116244" y="723068"/>
                </a:lnTo>
                <a:lnTo>
                  <a:pt x="135143" y="723068"/>
                </a:lnTo>
                <a:lnTo>
                  <a:pt x="134426" y="859281"/>
                </a:lnTo>
                <a:lnTo>
                  <a:pt x="117540" y="859281"/>
                </a:lnTo>
                <a:lnTo>
                  <a:pt x="117476" y="1201005"/>
                </a:lnTo>
                <a:lnTo>
                  <a:pt x="117756" y="1237462"/>
                </a:lnTo>
                <a:lnTo>
                  <a:pt x="128556" y="1242552"/>
                </a:lnTo>
                <a:lnTo>
                  <a:pt x="138528" y="1245295"/>
                </a:lnTo>
                <a:lnTo>
                  <a:pt x="196092" y="1245295"/>
                </a:lnTo>
                <a:lnTo>
                  <a:pt x="196092" y="1264080"/>
                </a:lnTo>
                <a:close/>
              </a:path>
              <a:path w="197485" h="1264285">
                <a:moveTo>
                  <a:pt x="196884" y="32565"/>
                </a:moveTo>
                <a:lnTo>
                  <a:pt x="185868" y="32043"/>
                </a:lnTo>
                <a:lnTo>
                  <a:pt x="179100" y="32004"/>
                </a:lnTo>
                <a:lnTo>
                  <a:pt x="196884" y="32004"/>
                </a:lnTo>
                <a:lnTo>
                  <a:pt x="196884" y="32565"/>
                </a:lnTo>
                <a:close/>
              </a:path>
              <a:path w="197485" h="1264285">
                <a:moveTo>
                  <a:pt x="133415" y="196333"/>
                </a:moveTo>
                <a:lnTo>
                  <a:pt x="88416" y="196333"/>
                </a:lnTo>
                <a:lnTo>
                  <a:pt x="133416" y="196247"/>
                </a:lnTo>
                <a:close/>
              </a:path>
              <a:path w="197485" h="1264285">
                <a:moveTo>
                  <a:pt x="132660" y="256496"/>
                </a:moveTo>
                <a:lnTo>
                  <a:pt x="117324" y="256478"/>
                </a:lnTo>
                <a:lnTo>
                  <a:pt x="132660" y="256478"/>
                </a:lnTo>
                <a:close/>
              </a:path>
              <a:path w="197485" h="1264285">
                <a:moveTo>
                  <a:pt x="134138" y="455613"/>
                </a:moveTo>
                <a:lnTo>
                  <a:pt x="115776" y="455613"/>
                </a:lnTo>
                <a:lnTo>
                  <a:pt x="134136" y="454547"/>
                </a:lnTo>
                <a:lnTo>
                  <a:pt x="134138" y="455613"/>
                </a:lnTo>
                <a:close/>
              </a:path>
              <a:path w="197485" h="1264285">
                <a:moveTo>
                  <a:pt x="134388" y="585177"/>
                </a:moveTo>
                <a:lnTo>
                  <a:pt x="116064" y="585141"/>
                </a:lnTo>
                <a:lnTo>
                  <a:pt x="134388" y="585141"/>
                </a:lnTo>
                <a:close/>
              </a:path>
              <a:path w="197485" h="1264285">
                <a:moveTo>
                  <a:pt x="135143" y="723068"/>
                </a:moveTo>
                <a:lnTo>
                  <a:pt x="116244" y="723068"/>
                </a:lnTo>
                <a:lnTo>
                  <a:pt x="135144" y="722971"/>
                </a:lnTo>
                <a:close/>
              </a:path>
              <a:path w="197485" h="1264285">
                <a:moveTo>
                  <a:pt x="134424" y="859652"/>
                </a:moveTo>
                <a:lnTo>
                  <a:pt x="117540" y="859281"/>
                </a:lnTo>
                <a:lnTo>
                  <a:pt x="134426" y="859281"/>
                </a:lnTo>
                <a:lnTo>
                  <a:pt x="134424" y="859652"/>
                </a:lnTo>
                <a:close/>
              </a:path>
              <a:path w="197485" h="1264285">
                <a:moveTo>
                  <a:pt x="196092" y="1245295"/>
                </a:moveTo>
                <a:lnTo>
                  <a:pt x="138528" y="1245295"/>
                </a:lnTo>
                <a:lnTo>
                  <a:pt x="196092" y="1245213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718239" y="3112867"/>
            <a:ext cx="128808" cy="928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945930" y="3684821"/>
            <a:ext cx="10727690" cy="4636135"/>
          </a:xfrm>
          <a:custGeom>
            <a:avLst/>
            <a:gdLst/>
            <a:ahLst/>
            <a:cxnLst/>
            <a:rect l="l" t="t" r="r" b="b"/>
            <a:pathLst>
              <a:path w="10727690" h="4636134">
                <a:moveTo>
                  <a:pt x="7007086" y="4294986"/>
                </a:moveTo>
                <a:lnTo>
                  <a:pt x="0" y="789121"/>
                </a:lnTo>
                <a:lnTo>
                  <a:pt x="205632" y="0"/>
                </a:lnTo>
                <a:lnTo>
                  <a:pt x="293400" y="1008"/>
                </a:lnTo>
                <a:lnTo>
                  <a:pt x="287172" y="536760"/>
                </a:lnTo>
                <a:lnTo>
                  <a:pt x="7034375" y="3912594"/>
                </a:lnTo>
                <a:lnTo>
                  <a:pt x="8868001" y="3912594"/>
                </a:lnTo>
                <a:lnTo>
                  <a:pt x="8868001" y="4180182"/>
                </a:lnTo>
                <a:lnTo>
                  <a:pt x="7351859" y="4180182"/>
                </a:lnTo>
                <a:lnTo>
                  <a:pt x="7007086" y="4294986"/>
                </a:lnTo>
                <a:close/>
              </a:path>
              <a:path w="10727690" h="4636134">
                <a:moveTo>
                  <a:pt x="8868001" y="3831738"/>
                </a:moveTo>
                <a:lnTo>
                  <a:pt x="8106960" y="3831738"/>
                </a:lnTo>
                <a:lnTo>
                  <a:pt x="8616217" y="3594929"/>
                </a:lnTo>
                <a:lnTo>
                  <a:pt x="8658409" y="3581429"/>
                </a:lnTo>
                <a:lnTo>
                  <a:pt x="8702617" y="3578801"/>
                </a:lnTo>
                <a:lnTo>
                  <a:pt x="8746105" y="3587225"/>
                </a:lnTo>
                <a:lnTo>
                  <a:pt x="8786137" y="3606197"/>
                </a:lnTo>
                <a:lnTo>
                  <a:pt x="8820193" y="3634493"/>
                </a:lnTo>
                <a:lnTo>
                  <a:pt x="8846185" y="3670349"/>
                </a:lnTo>
                <a:lnTo>
                  <a:pt x="8862457" y="3711569"/>
                </a:lnTo>
                <a:lnTo>
                  <a:pt x="8868001" y="3755489"/>
                </a:lnTo>
                <a:lnTo>
                  <a:pt x="8868001" y="3831738"/>
                </a:lnTo>
                <a:close/>
              </a:path>
              <a:path w="10727690" h="4636134">
                <a:moveTo>
                  <a:pt x="8868001" y="3912594"/>
                </a:moveTo>
                <a:lnTo>
                  <a:pt x="7034375" y="3912594"/>
                </a:lnTo>
                <a:lnTo>
                  <a:pt x="7267835" y="3834834"/>
                </a:lnTo>
                <a:lnTo>
                  <a:pt x="7296131" y="3827921"/>
                </a:lnTo>
                <a:lnTo>
                  <a:pt x="7325147" y="3825761"/>
                </a:lnTo>
                <a:lnTo>
                  <a:pt x="8868001" y="3831738"/>
                </a:lnTo>
                <a:lnTo>
                  <a:pt x="8868001" y="3912594"/>
                </a:lnTo>
                <a:close/>
              </a:path>
              <a:path w="10727690" h="4636134">
                <a:moveTo>
                  <a:pt x="10068639" y="4635907"/>
                </a:moveTo>
                <a:lnTo>
                  <a:pt x="8531509" y="4635907"/>
                </a:lnTo>
                <a:lnTo>
                  <a:pt x="8531509" y="4189182"/>
                </a:lnTo>
                <a:lnTo>
                  <a:pt x="7351859" y="4180182"/>
                </a:lnTo>
                <a:lnTo>
                  <a:pt x="8868001" y="4180182"/>
                </a:lnTo>
                <a:lnTo>
                  <a:pt x="8868001" y="4281702"/>
                </a:lnTo>
                <a:lnTo>
                  <a:pt x="10727548" y="4281702"/>
                </a:lnTo>
                <a:lnTo>
                  <a:pt x="10407112" y="4432902"/>
                </a:lnTo>
                <a:lnTo>
                  <a:pt x="10068639" y="4635907"/>
                </a:lnTo>
                <a:close/>
              </a:path>
            </a:pathLst>
          </a:custGeom>
          <a:solidFill>
            <a:srgbClr val="A5E4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38491" y="879467"/>
            <a:ext cx="13014873" cy="64594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561760" y="3079826"/>
            <a:ext cx="59690" cy="46355"/>
          </a:xfrm>
          <a:custGeom>
            <a:avLst/>
            <a:gdLst/>
            <a:ahLst/>
            <a:cxnLst/>
            <a:rect l="l" t="t" r="r" b="b"/>
            <a:pathLst>
              <a:path w="59689" h="46355">
                <a:moveTo>
                  <a:pt x="59389" y="46267"/>
                </a:moveTo>
                <a:lnTo>
                  <a:pt x="54432" y="46242"/>
                </a:lnTo>
                <a:lnTo>
                  <a:pt x="0" y="19008"/>
                </a:lnTo>
                <a:lnTo>
                  <a:pt x="9511" y="0"/>
                </a:lnTo>
                <a:lnTo>
                  <a:pt x="59508" y="25016"/>
                </a:lnTo>
                <a:lnTo>
                  <a:pt x="59389" y="462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18407" y="2669105"/>
            <a:ext cx="73025" cy="50800"/>
          </a:xfrm>
          <a:custGeom>
            <a:avLst/>
            <a:gdLst/>
            <a:ahLst/>
            <a:cxnLst/>
            <a:rect l="l" t="t" r="r" b="b"/>
            <a:pathLst>
              <a:path w="73025" h="50800">
                <a:moveTo>
                  <a:pt x="63352" y="50702"/>
                </a:moveTo>
                <a:lnTo>
                  <a:pt x="0" y="19008"/>
                </a:lnTo>
                <a:lnTo>
                  <a:pt x="9511" y="0"/>
                </a:lnTo>
                <a:lnTo>
                  <a:pt x="72860" y="31698"/>
                </a:lnTo>
                <a:lnTo>
                  <a:pt x="63352" y="50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535171" y="2827592"/>
            <a:ext cx="73025" cy="50800"/>
          </a:xfrm>
          <a:custGeom>
            <a:avLst/>
            <a:gdLst/>
            <a:ahLst/>
            <a:cxnLst/>
            <a:rect l="l" t="t" r="r" b="b"/>
            <a:pathLst>
              <a:path w="73025" h="50800">
                <a:moveTo>
                  <a:pt x="63352" y="50702"/>
                </a:moveTo>
                <a:lnTo>
                  <a:pt x="0" y="19004"/>
                </a:lnTo>
                <a:lnTo>
                  <a:pt x="9507" y="0"/>
                </a:lnTo>
                <a:lnTo>
                  <a:pt x="72860" y="31698"/>
                </a:lnTo>
                <a:lnTo>
                  <a:pt x="63352" y="50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851932" y="2986078"/>
            <a:ext cx="73025" cy="50800"/>
          </a:xfrm>
          <a:custGeom>
            <a:avLst/>
            <a:gdLst/>
            <a:ahLst/>
            <a:cxnLst/>
            <a:rect l="l" t="t" r="r" b="b"/>
            <a:pathLst>
              <a:path w="73025" h="50800">
                <a:moveTo>
                  <a:pt x="63352" y="50702"/>
                </a:moveTo>
                <a:lnTo>
                  <a:pt x="0" y="19004"/>
                </a:lnTo>
                <a:lnTo>
                  <a:pt x="9511" y="0"/>
                </a:lnTo>
                <a:lnTo>
                  <a:pt x="72864" y="31698"/>
                </a:lnTo>
                <a:lnTo>
                  <a:pt x="63352" y="507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168697" y="3144561"/>
            <a:ext cx="73025" cy="50800"/>
          </a:xfrm>
          <a:custGeom>
            <a:avLst/>
            <a:gdLst/>
            <a:ahLst/>
            <a:cxnLst/>
            <a:rect l="l" t="t" r="r" b="b"/>
            <a:pathLst>
              <a:path w="73025" h="50800">
                <a:moveTo>
                  <a:pt x="63352" y="50706"/>
                </a:moveTo>
                <a:lnTo>
                  <a:pt x="0" y="19008"/>
                </a:lnTo>
                <a:lnTo>
                  <a:pt x="9507" y="0"/>
                </a:lnTo>
                <a:lnTo>
                  <a:pt x="72860" y="31698"/>
                </a:lnTo>
                <a:lnTo>
                  <a:pt x="63352" y="507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499205" y="3520668"/>
            <a:ext cx="71120" cy="22225"/>
          </a:xfrm>
          <a:custGeom>
            <a:avLst/>
            <a:gdLst/>
            <a:ahLst/>
            <a:cxnLst/>
            <a:rect l="l" t="t" r="r" b="b"/>
            <a:pathLst>
              <a:path w="71120" h="22225">
                <a:moveTo>
                  <a:pt x="70840" y="21650"/>
                </a:moveTo>
                <a:lnTo>
                  <a:pt x="0" y="21250"/>
                </a:lnTo>
                <a:lnTo>
                  <a:pt x="118" y="0"/>
                </a:lnTo>
                <a:lnTo>
                  <a:pt x="70959" y="396"/>
                </a:lnTo>
                <a:lnTo>
                  <a:pt x="70840" y="2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853410" y="3522663"/>
            <a:ext cx="71120" cy="22225"/>
          </a:xfrm>
          <a:custGeom>
            <a:avLst/>
            <a:gdLst/>
            <a:ahLst/>
            <a:cxnLst/>
            <a:rect l="l" t="t" r="r" b="b"/>
            <a:pathLst>
              <a:path w="71120" h="22225">
                <a:moveTo>
                  <a:pt x="70812" y="21650"/>
                </a:moveTo>
                <a:lnTo>
                  <a:pt x="0" y="21250"/>
                </a:lnTo>
                <a:lnTo>
                  <a:pt x="108" y="0"/>
                </a:lnTo>
                <a:lnTo>
                  <a:pt x="70956" y="399"/>
                </a:lnTo>
                <a:lnTo>
                  <a:pt x="70812" y="216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947444" y="9022514"/>
            <a:ext cx="71120" cy="21590"/>
          </a:xfrm>
          <a:custGeom>
            <a:avLst/>
            <a:gdLst/>
            <a:ahLst/>
            <a:cxnLst/>
            <a:rect l="l" t="t" r="r" b="b"/>
            <a:pathLst>
              <a:path w="71120" h="21590">
                <a:moveTo>
                  <a:pt x="70812" y="0"/>
                </a:moveTo>
                <a:lnTo>
                  <a:pt x="70812" y="21276"/>
                </a:lnTo>
                <a:lnTo>
                  <a:pt x="0" y="21276"/>
                </a:lnTo>
                <a:lnTo>
                  <a:pt x="0" y="0"/>
                </a:lnTo>
                <a:lnTo>
                  <a:pt x="708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403745" y="882707"/>
            <a:ext cx="22860" cy="94615"/>
          </a:xfrm>
          <a:custGeom>
            <a:avLst/>
            <a:gdLst/>
            <a:ahLst/>
            <a:cxnLst/>
            <a:rect l="l" t="t" r="r" b="b"/>
            <a:pathLst>
              <a:path w="22859" h="94615">
                <a:moveTo>
                  <a:pt x="22356" y="9451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362129" y="913271"/>
            <a:ext cx="103505" cy="24765"/>
          </a:xfrm>
          <a:custGeom>
            <a:avLst/>
            <a:gdLst/>
            <a:ahLst/>
            <a:cxnLst/>
            <a:rect l="l" t="t" r="r" b="b"/>
            <a:pathLst>
              <a:path w="103504" h="24765">
                <a:moveTo>
                  <a:pt x="0" y="24469"/>
                </a:moveTo>
                <a:lnTo>
                  <a:pt x="10350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914033" y="1769712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62" y="-3240"/>
                </a:moveTo>
                <a:lnTo>
                  <a:pt x="162" y="38631"/>
                </a:lnTo>
              </a:path>
            </a:pathLst>
          </a:custGeom>
          <a:ln w="680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914070" y="1716551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62" y="-3240"/>
                </a:moveTo>
                <a:lnTo>
                  <a:pt x="162" y="38631"/>
                </a:lnTo>
              </a:path>
            </a:pathLst>
          </a:custGeom>
          <a:ln w="680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914394" y="1663325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62" y="-3240"/>
                </a:moveTo>
                <a:lnTo>
                  <a:pt x="162" y="38631"/>
                </a:lnTo>
              </a:path>
            </a:pathLst>
          </a:custGeom>
          <a:ln w="680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914718" y="1610099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62" y="-3240"/>
                </a:moveTo>
                <a:lnTo>
                  <a:pt x="162" y="38631"/>
                </a:lnTo>
              </a:path>
            </a:pathLst>
          </a:custGeom>
          <a:ln w="680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915042" y="1556869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59">
                <a:moveTo>
                  <a:pt x="180" y="-3240"/>
                </a:moveTo>
                <a:lnTo>
                  <a:pt x="180" y="38635"/>
                </a:lnTo>
              </a:path>
            </a:pathLst>
          </a:custGeom>
          <a:ln w="684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915186" y="1504057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59">
                <a:moveTo>
                  <a:pt x="162" y="-3240"/>
                </a:moveTo>
                <a:lnTo>
                  <a:pt x="162" y="38631"/>
                </a:lnTo>
              </a:path>
            </a:pathLst>
          </a:custGeom>
          <a:ln w="680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915762" y="1450762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59">
                <a:moveTo>
                  <a:pt x="180" y="-3240"/>
                </a:moveTo>
                <a:lnTo>
                  <a:pt x="180" y="38631"/>
                </a:lnTo>
              </a:path>
            </a:pathLst>
          </a:custGeom>
          <a:ln w="684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915833" y="1397601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59">
                <a:moveTo>
                  <a:pt x="162" y="-3240"/>
                </a:moveTo>
                <a:lnTo>
                  <a:pt x="162" y="38631"/>
                </a:lnTo>
              </a:path>
            </a:pathLst>
          </a:custGeom>
          <a:ln w="680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916157" y="1344375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59">
                <a:moveTo>
                  <a:pt x="162" y="-3240"/>
                </a:moveTo>
                <a:lnTo>
                  <a:pt x="162" y="38631"/>
                </a:lnTo>
              </a:path>
            </a:pathLst>
          </a:custGeom>
          <a:ln w="680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916265" y="1291559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59">
                <a:moveTo>
                  <a:pt x="180" y="-3240"/>
                </a:moveTo>
                <a:lnTo>
                  <a:pt x="180" y="38631"/>
                </a:lnTo>
              </a:path>
            </a:pathLst>
          </a:custGeom>
          <a:ln w="684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916877" y="1238265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59">
                <a:moveTo>
                  <a:pt x="180" y="-3240"/>
                </a:moveTo>
                <a:lnTo>
                  <a:pt x="180" y="38631"/>
                </a:lnTo>
              </a:path>
            </a:pathLst>
          </a:custGeom>
          <a:ln w="684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916914" y="1185104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59">
                <a:moveTo>
                  <a:pt x="180" y="-3240"/>
                </a:moveTo>
                <a:lnTo>
                  <a:pt x="180" y="38635"/>
                </a:lnTo>
              </a:path>
            </a:pathLst>
          </a:custGeom>
          <a:ln w="684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917238" y="1131877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59">
                <a:moveTo>
                  <a:pt x="180" y="-3240"/>
                </a:moveTo>
                <a:lnTo>
                  <a:pt x="180" y="38631"/>
                </a:lnTo>
              </a:path>
            </a:pathLst>
          </a:custGeom>
          <a:ln w="684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917598" y="1078651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59">
                <a:moveTo>
                  <a:pt x="162" y="-3240"/>
                </a:moveTo>
                <a:lnTo>
                  <a:pt x="162" y="38631"/>
                </a:lnTo>
              </a:path>
            </a:pathLst>
          </a:custGeom>
          <a:ln w="680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917994" y="1025767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59">
                <a:moveTo>
                  <a:pt x="162" y="-3240"/>
                </a:moveTo>
                <a:lnTo>
                  <a:pt x="162" y="38631"/>
                </a:lnTo>
              </a:path>
            </a:pathLst>
          </a:custGeom>
          <a:ln w="680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918030" y="972610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59">
                <a:moveTo>
                  <a:pt x="180" y="-3240"/>
                </a:moveTo>
                <a:lnTo>
                  <a:pt x="180" y="38631"/>
                </a:lnTo>
              </a:path>
            </a:pathLst>
          </a:custGeom>
          <a:ln w="684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918642" y="919315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59">
                <a:moveTo>
                  <a:pt x="180" y="-3240"/>
                </a:moveTo>
                <a:lnTo>
                  <a:pt x="180" y="38631"/>
                </a:lnTo>
              </a:path>
            </a:pathLst>
          </a:custGeom>
          <a:ln w="684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918677" y="882707"/>
            <a:ext cx="635" cy="19050"/>
          </a:xfrm>
          <a:custGeom>
            <a:avLst/>
            <a:gdLst/>
            <a:ahLst/>
            <a:cxnLst/>
            <a:rect l="l" t="t" r="r" b="b"/>
            <a:pathLst>
              <a:path w="635" h="19050">
                <a:moveTo>
                  <a:pt x="90" y="-3240"/>
                </a:moveTo>
                <a:lnTo>
                  <a:pt x="90" y="22078"/>
                </a:lnTo>
              </a:path>
            </a:pathLst>
          </a:custGeom>
          <a:ln w="666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4570986" y="882707"/>
            <a:ext cx="6985" cy="76200"/>
          </a:xfrm>
          <a:custGeom>
            <a:avLst/>
            <a:gdLst/>
            <a:ahLst/>
            <a:cxnLst/>
            <a:rect l="l" t="t" r="r" b="b"/>
            <a:pathLst>
              <a:path w="6984" h="76200">
                <a:moveTo>
                  <a:pt x="0" y="0"/>
                </a:moveTo>
                <a:lnTo>
                  <a:pt x="6552" y="0"/>
                </a:lnTo>
                <a:lnTo>
                  <a:pt x="6552" y="76075"/>
                </a:lnTo>
                <a:lnTo>
                  <a:pt x="0" y="76075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4611846" y="882707"/>
            <a:ext cx="635" cy="397510"/>
          </a:xfrm>
          <a:custGeom>
            <a:avLst/>
            <a:gdLst/>
            <a:ahLst/>
            <a:cxnLst/>
            <a:rect l="l" t="t" r="r" b="b"/>
            <a:pathLst>
              <a:path w="634" h="397509">
                <a:moveTo>
                  <a:pt x="0" y="397386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4573325" y="990948"/>
            <a:ext cx="6985" cy="59690"/>
          </a:xfrm>
          <a:custGeom>
            <a:avLst/>
            <a:gdLst/>
            <a:ahLst/>
            <a:cxnLst/>
            <a:rect l="l" t="t" r="r" b="b"/>
            <a:pathLst>
              <a:path w="6984" h="59690">
                <a:moveTo>
                  <a:pt x="0" y="59364"/>
                </a:moveTo>
                <a:lnTo>
                  <a:pt x="6876" y="59364"/>
                </a:lnTo>
                <a:lnTo>
                  <a:pt x="6876" y="0"/>
                </a:lnTo>
                <a:lnTo>
                  <a:pt x="0" y="0"/>
                </a:lnTo>
                <a:lnTo>
                  <a:pt x="0" y="59364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4573505" y="882707"/>
            <a:ext cx="6985" cy="76835"/>
          </a:xfrm>
          <a:custGeom>
            <a:avLst/>
            <a:gdLst/>
            <a:ahLst/>
            <a:cxnLst/>
            <a:rect l="l" t="t" r="r" b="b"/>
            <a:pathLst>
              <a:path w="6984" h="76834">
                <a:moveTo>
                  <a:pt x="0" y="0"/>
                </a:moveTo>
                <a:lnTo>
                  <a:pt x="6516" y="0"/>
                </a:lnTo>
                <a:lnTo>
                  <a:pt x="6516" y="76226"/>
                </a:lnTo>
                <a:lnTo>
                  <a:pt x="0" y="76226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4546181" y="1008750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126" y="-3240"/>
                </a:moveTo>
                <a:lnTo>
                  <a:pt x="126" y="29750"/>
                </a:lnTo>
              </a:path>
            </a:pathLst>
          </a:custGeom>
          <a:ln w="673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4546758" y="956078"/>
            <a:ext cx="635" cy="26034"/>
          </a:xfrm>
          <a:custGeom>
            <a:avLst/>
            <a:gdLst/>
            <a:ahLst/>
            <a:cxnLst/>
            <a:rect l="l" t="t" r="r" b="b"/>
            <a:pathLst>
              <a:path w="634" h="26034">
                <a:moveTo>
                  <a:pt x="0" y="25956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4547910" y="903126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0" y="26582"/>
                </a:moveTo>
                <a:lnTo>
                  <a:pt x="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4570447" y="990998"/>
            <a:ext cx="6985" cy="59690"/>
          </a:xfrm>
          <a:custGeom>
            <a:avLst/>
            <a:gdLst/>
            <a:ahLst/>
            <a:cxnLst/>
            <a:rect l="l" t="t" r="r" b="b"/>
            <a:pathLst>
              <a:path w="6984" h="59690">
                <a:moveTo>
                  <a:pt x="0" y="59230"/>
                </a:moveTo>
                <a:lnTo>
                  <a:pt x="6624" y="59230"/>
                </a:lnTo>
                <a:lnTo>
                  <a:pt x="6624" y="0"/>
                </a:lnTo>
                <a:lnTo>
                  <a:pt x="0" y="0"/>
                </a:lnTo>
                <a:lnTo>
                  <a:pt x="0" y="5923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588374" y="1069039"/>
            <a:ext cx="635" cy="27305"/>
          </a:xfrm>
          <a:custGeom>
            <a:avLst/>
            <a:gdLst/>
            <a:ahLst/>
            <a:cxnLst/>
            <a:rect l="l" t="t" r="r" b="b"/>
            <a:pathLst>
              <a:path w="634" h="27305">
                <a:moveTo>
                  <a:pt x="0" y="0"/>
                </a:moveTo>
                <a:lnTo>
                  <a:pt x="36" y="269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4519146" y="882707"/>
            <a:ext cx="8255" cy="419734"/>
          </a:xfrm>
          <a:custGeom>
            <a:avLst/>
            <a:gdLst/>
            <a:ahLst/>
            <a:cxnLst/>
            <a:rect l="l" t="t" r="r" b="b"/>
            <a:pathLst>
              <a:path w="8255" h="419734">
                <a:moveTo>
                  <a:pt x="0" y="419299"/>
                </a:moveTo>
                <a:lnTo>
                  <a:pt x="76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4544670" y="1115335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144" y="-3240"/>
                </a:moveTo>
                <a:lnTo>
                  <a:pt x="144" y="29887"/>
                </a:lnTo>
              </a:path>
            </a:pathLst>
          </a:custGeom>
          <a:ln w="6768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4576277" y="1188650"/>
            <a:ext cx="635" cy="100330"/>
          </a:xfrm>
          <a:custGeom>
            <a:avLst/>
            <a:gdLst/>
            <a:ahLst/>
            <a:cxnLst/>
            <a:rect l="l" t="t" r="r" b="b"/>
            <a:pathLst>
              <a:path w="634" h="100330">
                <a:moveTo>
                  <a:pt x="432" y="0"/>
                </a:moveTo>
                <a:lnTo>
                  <a:pt x="0" y="9984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4573001" y="1097058"/>
            <a:ext cx="6985" cy="59690"/>
          </a:xfrm>
          <a:custGeom>
            <a:avLst/>
            <a:gdLst/>
            <a:ahLst/>
            <a:cxnLst/>
            <a:rect l="l" t="t" r="r" b="b"/>
            <a:pathLst>
              <a:path w="6984" h="59690">
                <a:moveTo>
                  <a:pt x="0" y="59572"/>
                </a:moveTo>
                <a:lnTo>
                  <a:pt x="6696" y="59572"/>
                </a:lnTo>
                <a:lnTo>
                  <a:pt x="6696" y="0"/>
                </a:lnTo>
                <a:lnTo>
                  <a:pt x="0" y="0"/>
                </a:lnTo>
                <a:lnTo>
                  <a:pt x="0" y="59572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4583982" y="1093732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40">
                <a:moveTo>
                  <a:pt x="4428" y="223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4561590" y="1073910"/>
            <a:ext cx="27305" cy="9525"/>
          </a:xfrm>
          <a:custGeom>
            <a:avLst/>
            <a:gdLst/>
            <a:ahLst/>
            <a:cxnLst/>
            <a:rect l="l" t="t" r="r" b="b"/>
            <a:pathLst>
              <a:path w="27305" h="9525">
                <a:moveTo>
                  <a:pt x="26748" y="896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4542690" y="1274596"/>
            <a:ext cx="635" cy="22225"/>
          </a:xfrm>
          <a:custGeom>
            <a:avLst/>
            <a:gdLst/>
            <a:ahLst/>
            <a:cxnLst/>
            <a:rect l="l" t="t" r="r" b="b"/>
            <a:pathLst>
              <a:path w="634" h="22225">
                <a:moveTo>
                  <a:pt x="36" y="2183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4543265" y="1221647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0" y="2623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4543951" y="1168353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0" y="26582"/>
                </a:moveTo>
                <a:lnTo>
                  <a:pt x="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4545282" y="1062045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144" y="-3240"/>
                </a:moveTo>
                <a:lnTo>
                  <a:pt x="144" y="29887"/>
                </a:lnTo>
              </a:path>
            </a:pathLst>
          </a:custGeom>
          <a:ln w="6768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4570194" y="1189046"/>
            <a:ext cx="6985" cy="100330"/>
          </a:xfrm>
          <a:custGeom>
            <a:avLst/>
            <a:gdLst/>
            <a:ahLst/>
            <a:cxnLst/>
            <a:rect l="l" t="t" r="r" b="b"/>
            <a:pathLst>
              <a:path w="6984" h="100330">
                <a:moveTo>
                  <a:pt x="0" y="0"/>
                </a:moveTo>
                <a:lnTo>
                  <a:pt x="6552" y="0"/>
                </a:lnTo>
                <a:lnTo>
                  <a:pt x="6552" y="100119"/>
                </a:lnTo>
                <a:lnTo>
                  <a:pt x="0" y="100119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4570230" y="1096907"/>
            <a:ext cx="6985" cy="60325"/>
          </a:xfrm>
          <a:custGeom>
            <a:avLst/>
            <a:gdLst/>
            <a:ahLst/>
            <a:cxnLst/>
            <a:rect l="l" t="t" r="r" b="b"/>
            <a:pathLst>
              <a:path w="6984" h="60325">
                <a:moveTo>
                  <a:pt x="0" y="59706"/>
                </a:moveTo>
                <a:lnTo>
                  <a:pt x="6804" y="59706"/>
                </a:lnTo>
                <a:lnTo>
                  <a:pt x="6804" y="0"/>
                </a:lnTo>
                <a:lnTo>
                  <a:pt x="0" y="0"/>
                </a:lnTo>
                <a:lnTo>
                  <a:pt x="0" y="59706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4584091" y="1067498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5">
                <a:moveTo>
                  <a:pt x="0" y="0"/>
                </a:moveTo>
                <a:lnTo>
                  <a:pt x="4284" y="15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4561663" y="1069158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0" y="0"/>
                </a:moveTo>
                <a:lnTo>
                  <a:pt x="612" y="89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4303325" y="882707"/>
            <a:ext cx="8890" cy="470534"/>
          </a:xfrm>
          <a:custGeom>
            <a:avLst/>
            <a:gdLst/>
            <a:ahLst/>
            <a:cxnLst/>
            <a:rect l="l" t="t" r="r" b="b"/>
            <a:pathLst>
              <a:path w="8890" h="470534">
                <a:moveTo>
                  <a:pt x="8496" y="0"/>
                </a:moveTo>
                <a:lnTo>
                  <a:pt x="0" y="4703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4142801" y="1350934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40">
                <a:moveTo>
                  <a:pt x="4140" y="229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4192482" y="917645"/>
            <a:ext cx="18415" cy="140970"/>
          </a:xfrm>
          <a:custGeom>
            <a:avLst/>
            <a:gdLst/>
            <a:ahLst/>
            <a:cxnLst/>
            <a:rect l="l" t="t" r="r" b="b"/>
            <a:pathLst>
              <a:path w="18415" h="140969">
                <a:moveTo>
                  <a:pt x="0" y="140504"/>
                </a:moveTo>
                <a:lnTo>
                  <a:pt x="183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4169766" y="1093105"/>
            <a:ext cx="18415" cy="140970"/>
          </a:xfrm>
          <a:custGeom>
            <a:avLst/>
            <a:gdLst/>
            <a:ahLst/>
            <a:cxnLst/>
            <a:rect l="l" t="t" r="r" b="b"/>
            <a:pathLst>
              <a:path w="18415" h="140969">
                <a:moveTo>
                  <a:pt x="0" y="140781"/>
                </a:moveTo>
                <a:lnTo>
                  <a:pt x="180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4158317" y="1269189"/>
            <a:ext cx="6985" cy="52705"/>
          </a:xfrm>
          <a:custGeom>
            <a:avLst/>
            <a:gdLst/>
            <a:ahLst/>
            <a:cxnLst/>
            <a:rect l="l" t="t" r="r" b="b"/>
            <a:pathLst>
              <a:path w="6984" h="52705">
                <a:moveTo>
                  <a:pt x="0" y="52225"/>
                </a:moveTo>
                <a:lnTo>
                  <a:pt x="68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4145897" y="1324715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5">
                <a:moveTo>
                  <a:pt x="0" y="0"/>
                </a:moveTo>
                <a:lnTo>
                  <a:pt x="4356" y="188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4143845" y="1337582"/>
            <a:ext cx="26034" cy="12700"/>
          </a:xfrm>
          <a:custGeom>
            <a:avLst/>
            <a:gdLst/>
            <a:ahLst/>
            <a:cxnLst/>
            <a:rect l="l" t="t" r="r" b="b"/>
            <a:pathLst>
              <a:path w="26034" h="12700">
                <a:moveTo>
                  <a:pt x="0" y="0"/>
                </a:moveTo>
                <a:lnTo>
                  <a:pt x="25740" y="1247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4149461" y="1374327"/>
            <a:ext cx="2540" cy="15240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0" y="15069"/>
                </a:moveTo>
                <a:lnTo>
                  <a:pt x="216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4195290" y="917796"/>
            <a:ext cx="18415" cy="140970"/>
          </a:xfrm>
          <a:custGeom>
            <a:avLst/>
            <a:gdLst/>
            <a:ahLst/>
            <a:cxnLst/>
            <a:rect l="l" t="t" r="r" b="b"/>
            <a:pathLst>
              <a:path w="18415" h="140969">
                <a:moveTo>
                  <a:pt x="0" y="140781"/>
                </a:moveTo>
                <a:lnTo>
                  <a:pt x="180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4172573" y="1093534"/>
            <a:ext cx="18415" cy="140970"/>
          </a:xfrm>
          <a:custGeom>
            <a:avLst/>
            <a:gdLst/>
            <a:ahLst/>
            <a:cxnLst/>
            <a:rect l="l" t="t" r="r" b="b"/>
            <a:pathLst>
              <a:path w="18415" h="140969">
                <a:moveTo>
                  <a:pt x="0" y="140785"/>
                </a:moveTo>
                <a:lnTo>
                  <a:pt x="180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4161197" y="1269272"/>
            <a:ext cx="6985" cy="53340"/>
          </a:xfrm>
          <a:custGeom>
            <a:avLst/>
            <a:gdLst/>
            <a:ahLst/>
            <a:cxnLst/>
            <a:rect l="l" t="t" r="r" b="b"/>
            <a:pathLst>
              <a:path w="6984" h="53340">
                <a:moveTo>
                  <a:pt x="0" y="52916"/>
                </a:moveTo>
                <a:lnTo>
                  <a:pt x="673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4142801" y="1324715"/>
            <a:ext cx="3175" cy="26670"/>
          </a:xfrm>
          <a:custGeom>
            <a:avLst/>
            <a:gdLst/>
            <a:ahLst/>
            <a:cxnLst/>
            <a:rect l="l" t="t" r="r" b="b"/>
            <a:pathLst>
              <a:path w="3175" h="26669">
                <a:moveTo>
                  <a:pt x="0" y="26218"/>
                </a:moveTo>
                <a:lnTo>
                  <a:pt x="30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4168794" y="1345649"/>
            <a:ext cx="1270" cy="8890"/>
          </a:xfrm>
          <a:custGeom>
            <a:avLst/>
            <a:gdLst/>
            <a:ahLst/>
            <a:cxnLst/>
            <a:rect l="l" t="t" r="r" b="b"/>
            <a:pathLst>
              <a:path w="1269" h="8890">
                <a:moveTo>
                  <a:pt x="0" y="8600"/>
                </a:moveTo>
                <a:lnTo>
                  <a:pt x="9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4152593" y="1374345"/>
            <a:ext cx="2540" cy="14604"/>
          </a:xfrm>
          <a:custGeom>
            <a:avLst/>
            <a:gdLst/>
            <a:ahLst/>
            <a:cxnLst/>
            <a:rect l="l" t="t" r="r" b="b"/>
            <a:pathLst>
              <a:path w="2540" h="14605">
                <a:moveTo>
                  <a:pt x="0" y="14310"/>
                </a:moveTo>
                <a:lnTo>
                  <a:pt x="20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3979433" y="1374989"/>
            <a:ext cx="12700" cy="52069"/>
          </a:xfrm>
          <a:custGeom>
            <a:avLst/>
            <a:gdLst/>
            <a:ahLst/>
            <a:cxnLst/>
            <a:rect l="l" t="t" r="r" b="b"/>
            <a:pathLst>
              <a:path w="12700" h="52069">
                <a:moveTo>
                  <a:pt x="12240" y="5171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1940606" y="8193685"/>
            <a:ext cx="11430" cy="5715"/>
          </a:xfrm>
          <a:custGeom>
            <a:avLst/>
            <a:gdLst/>
            <a:ahLst/>
            <a:cxnLst/>
            <a:rect l="l" t="t" r="r" b="b"/>
            <a:pathLst>
              <a:path w="11429" h="5715">
                <a:moveTo>
                  <a:pt x="0" y="5580"/>
                </a:moveTo>
                <a:lnTo>
                  <a:pt x="113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1939238" y="8209092"/>
            <a:ext cx="9525" cy="25400"/>
          </a:xfrm>
          <a:custGeom>
            <a:avLst/>
            <a:gdLst/>
            <a:ahLst/>
            <a:cxnLst/>
            <a:rect l="l" t="t" r="r" b="b"/>
            <a:pathLst>
              <a:path w="9525" h="25400">
                <a:moveTo>
                  <a:pt x="9108" y="0"/>
                </a:moveTo>
                <a:lnTo>
                  <a:pt x="0" y="250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1947554" y="817906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08" y="5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1940606" y="8199264"/>
            <a:ext cx="13970" cy="4445"/>
          </a:xfrm>
          <a:custGeom>
            <a:avLst/>
            <a:gdLst/>
            <a:ahLst/>
            <a:cxnLst/>
            <a:rect l="l" t="t" r="r" b="b"/>
            <a:pathLst>
              <a:path w="13970" h="4445">
                <a:moveTo>
                  <a:pt x="0" y="0"/>
                </a:moveTo>
                <a:lnTo>
                  <a:pt x="13644" y="44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1920050" y="8180832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25416" y="85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940606" y="8179068"/>
            <a:ext cx="6985" cy="20320"/>
          </a:xfrm>
          <a:custGeom>
            <a:avLst/>
            <a:gdLst/>
            <a:ahLst/>
            <a:cxnLst/>
            <a:rect l="l" t="t" r="r" b="b"/>
            <a:pathLst>
              <a:path w="6984" h="20320">
                <a:moveTo>
                  <a:pt x="6948" y="0"/>
                </a:moveTo>
                <a:lnTo>
                  <a:pt x="0" y="201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939238" y="8209092"/>
            <a:ext cx="9525" cy="25400"/>
          </a:xfrm>
          <a:custGeom>
            <a:avLst/>
            <a:gdLst/>
            <a:ahLst/>
            <a:cxnLst/>
            <a:rect l="l" t="t" r="r" b="b"/>
            <a:pathLst>
              <a:path w="9525" h="25400">
                <a:moveTo>
                  <a:pt x="9108" y="0"/>
                </a:moveTo>
                <a:lnTo>
                  <a:pt x="0" y="250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920050" y="8180832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25416" y="85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947554" y="8179068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09">
                <a:moveTo>
                  <a:pt x="1656" y="32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1940606" y="8193685"/>
            <a:ext cx="11430" cy="5715"/>
          </a:xfrm>
          <a:custGeom>
            <a:avLst/>
            <a:gdLst/>
            <a:ahLst/>
            <a:cxnLst/>
            <a:rect l="l" t="t" r="r" b="b"/>
            <a:pathLst>
              <a:path w="11429" h="5715">
                <a:moveTo>
                  <a:pt x="0" y="5580"/>
                </a:moveTo>
                <a:lnTo>
                  <a:pt x="113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1947554" y="817906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08" y="5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1940606" y="8199264"/>
            <a:ext cx="13970" cy="4445"/>
          </a:xfrm>
          <a:custGeom>
            <a:avLst/>
            <a:gdLst/>
            <a:ahLst/>
            <a:cxnLst/>
            <a:rect l="l" t="t" r="r" b="b"/>
            <a:pathLst>
              <a:path w="13970" h="4445">
                <a:moveTo>
                  <a:pt x="0" y="0"/>
                </a:moveTo>
                <a:lnTo>
                  <a:pt x="13644" y="44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940606" y="8179068"/>
            <a:ext cx="6985" cy="20320"/>
          </a:xfrm>
          <a:custGeom>
            <a:avLst/>
            <a:gdLst/>
            <a:ahLst/>
            <a:cxnLst/>
            <a:rect l="l" t="t" r="r" b="b"/>
            <a:pathLst>
              <a:path w="6984" h="20320">
                <a:moveTo>
                  <a:pt x="6948" y="0"/>
                </a:moveTo>
                <a:lnTo>
                  <a:pt x="0" y="201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1947554" y="8179068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09">
                <a:moveTo>
                  <a:pt x="1656" y="32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1869794" y="8163948"/>
            <a:ext cx="25400" cy="8890"/>
          </a:xfrm>
          <a:custGeom>
            <a:avLst/>
            <a:gdLst/>
            <a:ahLst/>
            <a:cxnLst/>
            <a:rect l="l" t="t" r="r" b="b"/>
            <a:pathLst>
              <a:path w="25400" h="8890">
                <a:moveTo>
                  <a:pt x="0" y="0"/>
                </a:moveTo>
                <a:lnTo>
                  <a:pt x="25164" y="86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824074" y="8282892"/>
            <a:ext cx="60960" cy="11430"/>
          </a:xfrm>
          <a:custGeom>
            <a:avLst/>
            <a:gdLst/>
            <a:ahLst/>
            <a:cxnLst/>
            <a:rect l="l" t="t" r="r" b="b"/>
            <a:pathLst>
              <a:path w="60959" h="11429">
                <a:moveTo>
                  <a:pt x="0" y="0"/>
                </a:moveTo>
                <a:lnTo>
                  <a:pt x="60876" y="110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815578" y="827803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1824146" y="8283253"/>
            <a:ext cx="60325" cy="14604"/>
          </a:xfrm>
          <a:custGeom>
            <a:avLst/>
            <a:gdLst/>
            <a:ahLst/>
            <a:cxnLst/>
            <a:rect l="l" t="t" r="r" b="b"/>
            <a:pathLst>
              <a:path w="60325" h="14604">
                <a:moveTo>
                  <a:pt x="0" y="0"/>
                </a:moveTo>
                <a:lnTo>
                  <a:pt x="60192" y="145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1921958" y="8259492"/>
            <a:ext cx="8890" cy="24765"/>
          </a:xfrm>
          <a:custGeom>
            <a:avLst/>
            <a:gdLst/>
            <a:ahLst/>
            <a:cxnLst/>
            <a:rect l="l" t="t" r="r" b="b"/>
            <a:pathLst>
              <a:path w="8890" h="24765">
                <a:moveTo>
                  <a:pt x="8856" y="0"/>
                </a:moveTo>
                <a:lnTo>
                  <a:pt x="0" y="246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1904714" y="8309425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8784" y="0"/>
                </a:moveTo>
                <a:lnTo>
                  <a:pt x="0" y="250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1873970" y="8280552"/>
            <a:ext cx="10795" cy="17780"/>
          </a:xfrm>
          <a:custGeom>
            <a:avLst/>
            <a:gdLst/>
            <a:ahLst/>
            <a:cxnLst/>
            <a:rect l="l" t="t" r="r" b="b"/>
            <a:pathLst>
              <a:path w="10795" h="17779">
                <a:moveTo>
                  <a:pt x="10368" y="17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1864178" y="8283612"/>
            <a:ext cx="6985" cy="10795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0" y="0"/>
                </a:moveTo>
                <a:lnTo>
                  <a:pt x="6732" y="107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1863890" y="8281128"/>
            <a:ext cx="7620" cy="10795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0" y="0"/>
                </a:moveTo>
                <a:lnTo>
                  <a:pt x="7596" y="105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1873574" y="8277745"/>
            <a:ext cx="11430" cy="16510"/>
          </a:xfrm>
          <a:custGeom>
            <a:avLst/>
            <a:gdLst/>
            <a:ahLst/>
            <a:cxnLst/>
            <a:rect l="l" t="t" r="r" b="b"/>
            <a:pathLst>
              <a:path w="11429" h="16509">
                <a:moveTo>
                  <a:pt x="11376" y="162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1860146" y="8294376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4">
                <a:moveTo>
                  <a:pt x="10764" y="0"/>
                </a:moveTo>
                <a:lnTo>
                  <a:pt x="0" y="65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1867598" y="8297760"/>
            <a:ext cx="17145" cy="10795"/>
          </a:xfrm>
          <a:custGeom>
            <a:avLst/>
            <a:gdLst/>
            <a:ahLst/>
            <a:cxnLst/>
            <a:rect l="l" t="t" r="r" b="b"/>
            <a:pathLst>
              <a:path w="17145" h="10795">
                <a:moveTo>
                  <a:pt x="0" y="10512"/>
                </a:moveTo>
                <a:lnTo>
                  <a:pt x="167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1868749" y="8293981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5">
                <a:moveTo>
                  <a:pt x="0" y="11484"/>
                </a:moveTo>
                <a:lnTo>
                  <a:pt x="1620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1861082" y="8291713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4">
                <a:moveTo>
                  <a:pt x="10404" y="0"/>
                </a:moveTo>
                <a:lnTo>
                  <a:pt x="0" y="68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1815578" y="8281272"/>
            <a:ext cx="167005" cy="40005"/>
          </a:xfrm>
          <a:custGeom>
            <a:avLst/>
            <a:gdLst/>
            <a:ahLst/>
            <a:cxnLst/>
            <a:rect l="l" t="t" r="r" b="b"/>
            <a:pathLst>
              <a:path w="167004" h="40004">
                <a:moveTo>
                  <a:pt x="0" y="0"/>
                </a:moveTo>
                <a:lnTo>
                  <a:pt x="166392" y="396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1815578" y="8281272"/>
            <a:ext cx="164465" cy="30480"/>
          </a:xfrm>
          <a:custGeom>
            <a:avLst/>
            <a:gdLst/>
            <a:ahLst/>
            <a:cxnLst/>
            <a:rect l="l" t="t" r="r" b="b"/>
            <a:pathLst>
              <a:path w="164465" h="30479">
                <a:moveTo>
                  <a:pt x="0" y="0"/>
                </a:moveTo>
                <a:lnTo>
                  <a:pt x="164124" y="299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769390" y="8129100"/>
            <a:ext cx="25400" cy="8890"/>
          </a:xfrm>
          <a:custGeom>
            <a:avLst/>
            <a:gdLst/>
            <a:ahLst/>
            <a:cxnLst/>
            <a:rect l="l" t="t" r="r" b="b"/>
            <a:pathLst>
              <a:path w="25400" h="8890">
                <a:moveTo>
                  <a:pt x="0" y="0"/>
                </a:moveTo>
                <a:lnTo>
                  <a:pt x="25164" y="86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1769390" y="8129100"/>
            <a:ext cx="25400" cy="8890"/>
          </a:xfrm>
          <a:custGeom>
            <a:avLst/>
            <a:gdLst/>
            <a:ahLst/>
            <a:cxnLst/>
            <a:rect l="l" t="t" r="r" b="b"/>
            <a:pathLst>
              <a:path w="25400" h="8890">
                <a:moveTo>
                  <a:pt x="0" y="0"/>
                </a:moveTo>
                <a:lnTo>
                  <a:pt x="25164" y="86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1773602" y="8129172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1819718" y="8146308"/>
            <a:ext cx="25400" cy="9525"/>
          </a:xfrm>
          <a:custGeom>
            <a:avLst/>
            <a:gdLst/>
            <a:ahLst/>
            <a:cxnLst/>
            <a:rect l="l" t="t" r="r" b="b"/>
            <a:pathLst>
              <a:path w="25400" h="9525">
                <a:moveTo>
                  <a:pt x="0" y="0"/>
                </a:moveTo>
                <a:lnTo>
                  <a:pt x="25236" y="89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1815578" y="827803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1819718" y="8146308"/>
            <a:ext cx="25400" cy="9525"/>
          </a:xfrm>
          <a:custGeom>
            <a:avLst/>
            <a:gdLst/>
            <a:ahLst/>
            <a:cxnLst/>
            <a:rect l="l" t="t" r="r" b="b"/>
            <a:pathLst>
              <a:path w="25400" h="9525">
                <a:moveTo>
                  <a:pt x="0" y="0"/>
                </a:moveTo>
                <a:lnTo>
                  <a:pt x="25236" y="89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1863026" y="8422213"/>
            <a:ext cx="20320" cy="6350"/>
          </a:xfrm>
          <a:custGeom>
            <a:avLst/>
            <a:gdLst/>
            <a:ahLst/>
            <a:cxnLst/>
            <a:rect l="l" t="t" r="r" b="b"/>
            <a:pathLst>
              <a:path w="20320" h="6350">
                <a:moveTo>
                  <a:pt x="20052" y="61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1887470" y="8359825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8532" y="0"/>
                </a:moveTo>
                <a:lnTo>
                  <a:pt x="0" y="249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1819934" y="8417821"/>
            <a:ext cx="25400" cy="8890"/>
          </a:xfrm>
          <a:custGeom>
            <a:avLst/>
            <a:gdLst/>
            <a:ahLst/>
            <a:cxnLst/>
            <a:rect l="l" t="t" r="r" b="b"/>
            <a:pathLst>
              <a:path w="25400" h="8890">
                <a:moveTo>
                  <a:pt x="24876" y="87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1856726" y="8422213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6300" y="0"/>
                </a:moveTo>
                <a:lnTo>
                  <a:pt x="0" y="204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1863026" y="8422213"/>
            <a:ext cx="14604" cy="26670"/>
          </a:xfrm>
          <a:custGeom>
            <a:avLst/>
            <a:gdLst/>
            <a:ahLst/>
            <a:cxnLst/>
            <a:rect l="l" t="t" r="r" b="b"/>
            <a:pathLst>
              <a:path w="14604" h="26670">
                <a:moveTo>
                  <a:pt x="0" y="0"/>
                </a:moveTo>
                <a:lnTo>
                  <a:pt x="14076" y="265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1869902" y="8409757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8784" y="0"/>
                </a:moveTo>
                <a:lnTo>
                  <a:pt x="0" y="250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747250" y="8119272"/>
            <a:ext cx="27305" cy="13970"/>
          </a:xfrm>
          <a:custGeom>
            <a:avLst/>
            <a:gdLst/>
            <a:ahLst/>
            <a:cxnLst/>
            <a:rect l="l" t="t" r="r" b="b"/>
            <a:pathLst>
              <a:path w="27304" h="13970">
                <a:moveTo>
                  <a:pt x="26712" y="0"/>
                </a:moveTo>
                <a:lnTo>
                  <a:pt x="0" y="13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1753550" y="8112828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4" h="6984">
                <a:moveTo>
                  <a:pt x="20412" y="64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1760282" y="812290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747250" y="8112828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6300" y="0"/>
                </a:moveTo>
                <a:lnTo>
                  <a:pt x="0" y="204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1760282" y="812290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1747250" y="8133240"/>
            <a:ext cx="20320" cy="6985"/>
          </a:xfrm>
          <a:custGeom>
            <a:avLst/>
            <a:gdLst/>
            <a:ahLst/>
            <a:cxnLst/>
            <a:rect l="l" t="t" r="r" b="b"/>
            <a:pathLst>
              <a:path w="20320" h="6984">
                <a:moveTo>
                  <a:pt x="0" y="0"/>
                </a:moveTo>
                <a:lnTo>
                  <a:pt x="20160" y="65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1753550" y="8112828"/>
            <a:ext cx="20955" cy="6985"/>
          </a:xfrm>
          <a:custGeom>
            <a:avLst/>
            <a:gdLst/>
            <a:ahLst/>
            <a:cxnLst/>
            <a:rect l="l" t="t" r="r" b="b"/>
            <a:pathLst>
              <a:path w="20954" h="6984">
                <a:moveTo>
                  <a:pt x="20412" y="64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1760282" y="812290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1747250" y="8112828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6300" y="0"/>
                </a:moveTo>
                <a:lnTo>
                  <a:pt x="0" y="204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1767410" y="8119272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20484"/>
                </a:moveTo>
                <a:lnTo>
                  <a:pt x="65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1753550" y="8112828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0" y="0"/>
                </a:moveTo>
                <a:lnTo>
                  <a:pt x="13860" y="269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1747250" y="8119272"/>
            <a:ext cx="27305" cy="13970"/>
          </a:xfrm>
          <a:custGeom>
            <a:avLst/>
            <a:gdLst/>
            <a:ahLst/>
            <a:cxnLst/>
            <a:rect l="l" t="t" r="r" b="b"/>
            <a:pathLst>
              <a:path w="27304" h="13970">
                <a:moveTo>
                  <a:pt x="26712" y="0"/>
                </a:moveTo>
                <a:lnTo>
                  <a:pt x="0" y="13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1747250" y="8133240"/>
            <a:ext cx="20320" cy="6985"/>
          </a:xfrm>
          <a:custGeom>
            <a:avLst/>
            <a:gdLst/>
            <a:ahLst/>
            <a:cxnLst/>
            <a:rect l="l" t="t" r="r" b="b"/>
            <a:pathLst>
              <a:path w="20320" h="6984">
                <a:moveTo>
                  <a:pt x="0" y="0"/>
                </a:moveTo>
                <a:lnTo>
                  <a:pt x="20160" y="65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1767410" y="8119272"/>
            <a:ext cx="6985" cy="20955"/>
          </a:xfrm>
          <a:custGeom>
            <a:avLst/>
            <a:gdLst/>
            <a:ahLst/>
            <a:cxnLst/>
            <a:rect l="l" t="t" r="r" b="b"/>
            <a:pathLst>
              <a:path w="6984" h="20954">
                <a:moveTo>
                  <a:pt x="0" y="20484"/>
                </a:moveTo>
                <a:lnTo>
                  <a:pt x="65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1753550" y="8112828"/>
            <a:ext cx="13970" cy="27305"/>
          </a:xfrm>
          <a:custGeom>
            <a:avLst/>
            <a:gdLst/>
            <a:ahLst/>
            <a:cxnLst/>
            <a:rect l="l" t="t" r="r" b="b"/>
            <a:pathLst>
              <a:path w="13970" h="27304">
                <a:moveTo>
                  <a:pt x="0" y="0"/>
                </a:moveTo>
                <a:lnTo>
                  <a:pt x="13860" y="269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1746602" y="8142024"/>
            <a:ext cx="8255" cy="25400"/>
          </a:xfrm>
          <a:custGeom>
            <a:avLst/>
            <a:gdLst/>
            <a:ahLst/>
            <a:cxnLst/>
            <a:rect l="l" t="t" r="r" b="b"/>
            <a:pathLst>
              <a:path w="8254" h="25400">
                <a:moveTo>
                  <a:pt x="0" y="25236"/>
                </a:moveTo>
                <a:lnTo>
                  <a:pt x="81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1746602" y="8142024"/>
            <a:ext cx="8255" cy="25400"/>
          </a:xfrm>
          <a:custGeom>
            <a:avLst/>
            <a:gdLst/>
            <a:ahLst/>
            <a:cxnLst/>
            <a:rect l="l" t="t" r="r" b="b"/>
            <a:pathLst>
              <a:path w="8254" h="25400">
                <a:moveTo>
                  <a:pt x="0" y="25236"/>
                </a:moveTo>
                <a:lnTo>
                  <a:pt x="81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1745845" y="8268241"/>
            <a:ext cx="61594" cy="11430"/>
          </a:xfrm>
          <a:custGeom>
            <a:avLst/>
            <a:gdLst/>
            <a:ahLst/>
            <a:cxnLst/>
            <a:rect l="l" t="t" r="r" b="b"/>
            <a:pathLst>
              <a:path w="61595" h="11429">
                <a:moveTo>
                  <a:pt x="61236" y="113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1769642" y="8400612"/>
            <a:ext cx="25400" cy="8890"/>
          </a:xfrm>
          <a:custGeom>
            <a:avLst/>
            <a:gdLst/>
            <a:ahLst/>
            <a:cxnLst/>
            <a:rect l="l" t="t" r="r" b="b"/>
            <a:pathLst>
              <a:path w="25400" h="8890">
                <a:moveTo>
                  <a:pt x="25128" y="86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1745845" y="8268241"/>
            <a:ext cx="11430" cy="17145"/>
          </a:xfrm>
          <a:custGeom>
            <a:avLst/>
            <a:gdLst/>
            <a:ahLst/>
            <a:cxnLst/>
            <a:rect l="l" t="t" r="r" b="b"/>
            <a:pathLst>
              <a:path w="11429" h="17145">
                <a:moveTo>
                  <a:pt x="0" y="0"/>
                </a:moveTo>
                <a:lnTo>
                  <a:pt x="11412" y="165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1760030" y="8271085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4" h="10159">
                <a:moveTo>
                  <a:pt x="6876" y="100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1760030" y="8263921"/>
            <a:ext cx="10795" cy="7620"/>
          </a:xfrm>
          <a:custGeom>
            <a:avLst/>
            <a:gdLst/>
            <a:ahLst/>
            <a:cxnLst/>
            <a:rect l="l" t="t" r="r" b="b"/>
            <a:pathLst>
              <a:path w="10795" h="7620">
                <a:moveTo>
                  <a:pt x="0" y="7164"/>
                </a:moveTo>
                <a:lnTo>
                  <a:pt x="102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1869973" y="8435137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2045222" y="8726377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20" h="5715">
                <a:moveTo>
                  <a:pt x="0" y="5508"/>
                </a:moveTo>
                <a:lnTo>
                  <a:pt x="326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1911158" y="8732641"/>
            <a:ext cx="74295" cy="4445"/>
          </a:xfrm>
          <a:custGeom>
            <a:avLst/>
            <a:gdLst/>
            <a:ahLst/>
            <a:cxnLst/>
            <a:rect l="l" t="t" r="r" b="b"/>
            <a:pathLst>
              <a:path w="74295" h="4445">
                <a:moveTo>
                  <a:pt x="0" y="0"/>
                </a:moveTo>
                <a:lnTo>
                  <a:pt x="73908" y="39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1716866" y="8703229"/>
            <a:ext cx="101600" cy="17780"/>
          </a:xfrm>
          <a:custGeom>
            <a:avLst/>
            <a:gdLst/>
            <a:ahLst/>
            <a:cxnLst/>
            <a:rect l="l" t="t" r="r" b="b"/>
            <a:pathLst>
              <a:path w="101600" h="17779">
                <a:moveTo>
                  <a:pt x="0" y="0"/>
                </a:moveTo>
                <a:lnTo>
                  <a:pt x="101340" y="171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1856726" y="8442624"/>
            <a:ext cx="20955" cy="6350"/>
          </a:xfrm>
          <a:custGeom>
            <a:avLst/>
            <a:gdLst/>
            <a:ahLst/>
            <a:cxnLst/>
            <a:rect l="l" t="t" r="r" b="b"/>
            <a:pathLst>
              <a:path w="20954" h="6350">
                <a:moveTo>
                  <a:pt x="0" y="0"/>
                </a:moveTo>
                <a:lnTo>
                  <a:pt x="20376" y="61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1985066" y="8731885"/>
            <a:ext cx="60325" cy="5080"/>
          </a:xfrm>
          <a:custGeom>
            <a:avLst/>
            <a:gdLst/>
            <a:ahLst/>
            <a:cxnLst/>
            <a:rect l="l" t="t" r="r" b="b"/>
            <a:pathLst>
              <a:path w="60325" h="5079">
                <a:moveTo>
                  <a:pt x="0" y="4752"/>
                </a:moveTo>
                <a:lnTo>
                  <a:pt x="601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1818206" y="8720401"/>
            <a:ext cx="93345" cy="12700"/>
          </a:xfrm>
          <a:custGeom>
            <a:avLst/>
            <a:gdLst/>
            <a:ahLst/>
            <a:cxnLst/>
            <a:rect l="l" t="t" r="r" b="b"/>
            <a:pathLst>
              <a:path w="93345" h="12700">
                <a:moveTo>
                  <a:pt x="0" y="0"/>
                </a:moveTo>
                <a:lnTo>
                  <a:pt x="92952" y="122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1618693" y="8684185"/>
            <a:ext cx="98425" cy="19050"/>
          </a:xfrm>
          <a:custGeom>
            <a:avLst/>
            <a:gdLst/>
            <a:ahLst/>
            <a:cxnLst/>
            <a:rect l="l" t="t" r="r" b="b"/>
            <a:pathLst>
              <a:path w="98425" h="19050">
                <a:moveTo>
                  <a:pt x="0" y="0"/>
                </a:moveTo>
                <a:lnTo>
                  <a:pt x="98172" y="190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1877102" y="8428404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0" y="20340"/>
                </a:moveTo>
                <a:lnTo>
                  <a:pt x="59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1856726" y="8428404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0" y="14220"/>
                </a:moveTo>
                <a:lnTo>
                  <a:pt x="263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1678957" y="8368896"/>
            <a:ext cx="15875" cy="5715"/>
          </a:xfrm>
          <a:custGeom>
            <a:avLst/>
            <a:gdLst/>
            <a:ahLst/>
            <a:cxnLst/>
            <a:rect l="l" t="t" r="r" b="b"/>
            <a:pathLst>
              <a:path w="15875" h="5715">
                <a:moveTo>
                  <a:pt x="15696" y="54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1665997" y="8355685"/>
            <a:ext cx="5715" cy="20955"/>
          </a:xfrm>
          <a:custGeom>
            <a:avLst/>
            <a:gdLst/>
            <a:ahLst/>
            <a:cxnLst/>
            <a:rect l="l" t="t" r="r" b="b"/>
            <a:pathLst>
              <a:path w="5715" h="20954">
                <a:moveTo>
                  <a:pt x="5652" y="0"/>
                </a:moveTo>
                <a:lnTo>
                  <a:pt x="0" y="206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1665997" y="8376312"/>
            <a:ext cx="20955" cy="5715"/>
          </a:xfrm>
          <a:custGeom>
            <a:avLst/>
            <a:gdLst/>
            <a:ahLst/>
            <a:cxnLst/>
            <a:rect l="l" t="t" r="r" b="b"/>
            <a:pathLst>
              <a:path w="20954" h="5715">
                <a:moveTo>
                  <a:pt x="0" y="0"/>
                </a:moveTo>
                <a:lnTo>
                  <a:pt x="20844" y="56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1678957" y="836889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1671650" y="8355685"/>
            <a:ext cx="20955" cy="6350"/>
          </a:xfrm>
          <a:custGeom>
            <a:avLst/>
            <a:gdLst/>
            <a:ahLst/>
            <a:cxnLst/>
            <a:rect l="l" t="t" r="r" b="b"/>
            <a:pathLst>
              <a:path w="20954" h="6350">
                <a:moveTo>
                  <a:pt x="20628" y="604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1695841" y="8293009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25308"/>
                </a:moveTo>
                <a:lnTo>
                  <a:pt x="84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1719817" y="8382901"/>
            <a:ext cx="25400" cy="8890"/>
          </a:xfrm>
          <a:custGeom>
            <a:avLst/>
            <a:gdLst/>
            <a:ahLst/>
            <a:cxnLst/>
            <a:rect l="l" t="t" r="r" b="b"/>
            <a:pathLst>
              <a:path w="25400" h="8890">
                <a:moveTo>
                  <a:pt x="24876" y="86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1686841" y="8361733"/>
            <a:ext cx="5715" cy="20320"/>
          </a:xfrm>
          <a:custGeom>
            <a:avLst/>
            <a:gdLst/>
            <a:ahLst/>
            <a:cxnLst/>
            <a:rect l="l" t="t" r="r" b="b"/>
            <a:pathLst>
              <a:path w="5715" h="20320">
                <a:moveTo>
                  <a:pt x="0" y="20232"/>
                </a:moveTo>
                <a:lnTo>
                  <a:pt x="54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1665997" y="8361733"/>
            <a:ext cx="26670" cy="14604"/>
          </a:xfrm>
          <a:custGeom>
            <a:avLst/>
            <a:gdLst/>
            <a:ahLst/>
            <a:cxnLst/>
            <a:rect l="l" t="t" r="r" b="b"/>
            <a:pathLst>
              <a:path w="26670" h="14604">
                <a:moveTo>
                  <a:pt x="0" y="14580"/>
                </a:moveTo>
                <a:lnTo>
                  <a:pt x="262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1671650" y="8355685"/>
            <a:ext cx="15240" cy="26670"/>
          </a:xfrm>
          <a:custGeom>
            <a:avLst/>
            <a:gdLst/>
            <a:ahLst/>
            <a:cxnLst/>
            <a:rect l="l" t="t" r="r" b="b"/>
            <a:pathLst>
              <a:path w="15240" h="26670">
                <a:moveTo>
                  <a:pt x="0" y="0"/>
                </a:moveTo>
                <a:lnTo>
                  <a:pt x="15192" y="262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1678957" y="8343589"/>
            <a:ext cx="8890" cy="25400"/>
          </a:xfrm>
          <a:custGeom>
            <a:avLst/>
            <a:gdLst/>
            <a:ahLst/>
            <a:cxnLst/>
            <a:rect l="l" t="t" r="r" b="b"/>
            <a:pathLst>
              <a:path w="8890" h="25400">
                <a:moveTo>
                  <a:pt x="0" y="25308"/>
                </a:moveTo>
                <a:lnTo>
                  <a:pt x="84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1317661" y="8617405"/>
            <a:ext cx="56515" cy="13335"/>
          </a:xfrm>
          <a:custGeom>
            <a:avLst/>
            <a:gdLst/>
            <a:ahLst/>
            <a:cxnLst/>
            <a:rect l="l" t="t" r="r" b="b"/>
            <a:pathLst>
              <a:path w="56515" h="13334">
                <a:moveTo>
                  <a:pt x="55908" y="1299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1416445" y="8640265"/>
            <a:ext cx="28575" cy="6985"/>
          </a:xfrm>
          <a:custGeom>
            <a:avLst/>
            <a:gdLst/>
            <a:ahLst/>
            <a:cxnLst/>
            <a:rect l="l" t="t" r="r" b="b"/>
            <a:pathLst>
              <a:path w="28575" h="6984">
                <a:moveTo>
                  <a:pt x="28260" y="64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1535030" y="8666833"/>
            <a:ext cx="83820" cy="17780"/>
          </a:xfrm>
          <a:custGeom>
            <a:avLst/>
            <a:gdLst/>
            <a:ahLst/>
            <a:cxnLst/>
            <a:rect l="l" t="t" r="r" b="b"/>
            <a:pathLst>
              <a:path w="83820" h="17779">
                <a:moveTo>
                  <a:pt x="0" y="0"/>
                </a:moveTo>
                <a:lnTo>
                  <a:pt x="83664" y="173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1454497" y="8648761"/>
            <a:ext cx="22860" cy="5715"/>
          </a:xfrm>
          <a:custGeom>
            <a:avLst/>
            <a:gdLst/>
            <a:ahLst/>
            <a:cxnLst/>
            <a:rect l="l" t="t" r="r" b="b"/>
            <a:pathLst>
              <a:path w="22859" h="5715">
                <a:moveTo>
                  <a:pt x="0" y="0"/>
                </a:moveTo>
                <a:lnTo>
                  <a:pt x="22248" y="52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1251385" y="8602465"/>
            <a:ext cx="66675" cy="15240"/>
          </a:xfrm>
          <a:custGeom>
            <a:avLst/>
            <a:gdLst/>
            <a:ahLst/>
            <a:cxnLst/>
            <a:rect l="l" t="t" r="r" b="b"/>
            <a:pathLst>
              <a:path w="66675" h="15240">
                <a:moveTo>
                  <a:pt x="66276" y="149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1373569" y="8630401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42876" y="986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1444705" y="8646709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59" h="2540">
                <a:moveTo>
                  <a:pt x="9792" y="20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1476745" y="8654053"/>
            <a:ext cx="58419" cy="13335"/>
          </a:xfrm>
          <a:custGeom>
            <a:avLst/>
            <a:gdLst/>
            <a:ahLst/>
            <a:cxnLst/>
            <a:rect l="l" t="t" r="r" b="b"/>
            <a:pathLst>
              <a:path w="58420" h="13334">
                <a:moveTo>
                  <a:pt x="0" y="0"/>
                </a:moveTo>
                <a:lnTo>
                  <a:pt x="58284" y="127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1712978" y="8242824"/>
            <a:ext cx="8255" cy="25400"/>
          </a:xfrm>
          <a:custGeom>
            <a:avLst/>
            <a:gdLst/>
            <a:ahLst/>
            <a:cxnLst/>
            <a:rect l="l" t="t" r="r" b="b"/>
            <a:pathLst>
              <a:path w="8254" h="25400">
                <a:moveTo>
                  <a:pt x="0" y="24840"/>
                </a:moveTo>
                <a:lnTo>
                  <a:pt x="79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1729646" y="8192317"/>
            <a:ext cx="8255" cy="25400"/>
          </a:xfrm>
          <a:custGeom>
            <a:avLst/>
            <a:gdLst/>
            <a:ahLst/>
            <a:cxnLst/>
            <a:rect l="l" t="t" r="r" b="b"/>
            <a:pathLst>
              <a:path w="8254" h="25400">
                <a:moveTo>
                  <a:pt x="0" y="25164"/>
                </a:moveTo>
                <a:lnTo>
                  <a:pt x="784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1745845" y="8257009"/>
            <a:ext cx="17145" cy="11430"/>
          </a:xfrm>
          <a:custGeom>
            <a:avLst/>
            <a:gdLst/>
            <a:ahLst/>
            <a:cxnLst/>
            <a:rect l="l" t="t" r="r" b="b"/>
            <a:pathLst>
              <a:path w="17145" h="11429">
                <a:moveTo>
                  <a:pt x="16848" y="0"/>
                </a:moveTo>
                <a:lnTo>
                  <a:pt x="0" y="112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0682440" y="8471605"/>
            <a:ext cx="27940" cy="6985"/>
          </a:xfrm>
          <a:custGeom>
            <a:avLst/>
            <a:gdLst/>
            <a:ahLst/>
            <a:cxnLst/>
            <a:rect l="l" t="t" r="r" b="b"/>
            <a:pathLst>
              <a:path w="27940" h="6984">
                <a:moveTo>
                  <a:pt x="27936" y="64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0753540" y="8487912"/>
            <a:ext cx="55880" cy="12700"/>
          </a:xfrm>
          <a:custGeom>
            <a:avLst/>
            <a:gdLst/>
            <a:ahLst/>
            <a:cxnLst/>
            <a:rect l="l" t="t" r="r" b="b"/>
            <a:pathLst>
              <a:path w="55879" h="12700">
                <a:moveTo>
                  <a:pt x="55836" y="126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0875148" y="8515956"/>
            <a:ext cx="72390" cy="16510"/>
          </a:xfrm>
          <a:custGeom>
            <a:avLst/>
            <a:gdLst/>
            <a:ahLst/>
            <a:cxnLst/>
            <a:rect l="l" t="t" r="r" b="b"/>
            <a:pathLst>
              <a:path w="72390" h="16509">
                <a:moveTo>
                  <a:pt x="72324" y="163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1024296" y="8549869"/>
            <a:ext cx="78105" cy="18415"/>
          </a:xfrm>
          <a:custGeom>
            <a:avLst/>
            <a:gdLst/>
            <a:ahLst/>
            <a:cxnLst/>
            <a:rect l="l" t="t" r="r" b="b"/>
            <a:pathLst>
              <a:path w="78104" h="18415">
                <a:moveTo>
                  <a:pt x="78084" y="1792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1179277" y="8585689"/>
            <a:ext cx="72390" cy="17145"/>
          </a:xfrm>
          <a:custGeom>
            <a:avLst/>
            <a:gdLst/>
            <a:ahLst/>
            <a:cxnLst/>
            <a:rect l="l" t="t" r="r" b="b"/>
            <a:pathLst>
              <a:path w="72390" h="17145">
                <a:moveTo>
                  <a:pt x="72108" y="167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0672540" y="8469193"/>
            <a:ext cx="10160" cy="2540"/>
          </a:xfrm>
          <a:custGeom>
            <a:avLst/>
            <a:gdLst/>
            <a:ahLst/>
            <a:cxnLst/>
            <a:rect l="l" t="t" r="r" b="b"/>
            <a:pathLst>
              <a:path w="10159" h="2540">
                <a:moveTo>
                  <a:pt x="9900" y="24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0710376" y="8478085"/>
            <a:ext cx="43180" cy="10160"/>
          </a:xfrm>
          <a:custGeom>
            <a:avLst/>
            <a:gdLst/>
            <a:ahLst/>
            <a:cxnLst/>
            <a:rect l="l" t="t" r="r" b="b"/>
            <a:pathLst>
              <a:path w="43179" h="10159">
                <a:moveTo>
                  <a:pt x="43164" y="982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0809376" y="8500585"/>
            <a:ext cx="66040" cy="15875"/>
          </a:xfrm>
          <a:custGeom>
            <a:avLst/>
            <a:gdLst/>
            <a:ahLst/>
            <a:cxnLst/>
            <a:rect l="l" t="t" r="r" b="b"/>
            <a:pathLst>
              <a:path w="66040" h="15875">
                <a:moveTo>
                  <a:pt x="65772" y="153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0947472" y="8532337"/>
            <a:ext cx="76835" cy="17780"/>
          </a:xfrm>
          <a:custGeom>
            <a:avLst/>
            <a:gdLst/>
            <a:ahLst/>
            <a:cxnLst/>
            <a:rect l="l" t="t" r="r" b="b"/>
            <a:pathLst>
              <a:path w="76834" h="17779">
                <a:moveTo>
                  <a:pt x="76824" y="1753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1102381" y="8567797"/>
            <a:ext cx="77470" cy="18415"/>
          </a:xfrm>
          <a:custGeom>
            <a:avLst/>
            <a:gdLst/>
            <a:ahLst/>
            <a:cxnLst/>
            <a:rect l="l" t="t" r="r" b="b"/>
            <a:pathLst>
              <a:path w="77470" h="18415">
                <a:moveTo>
                  <a:pt x="76896" y="178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1715281" y="7411763"/>
            <a:ext cx="52069" cy="12700"/>
          </a:xfrm>
          <a:custGeom>
            <a:avLst/>
            <a:gdLst/>
            <a:ahLst/>
            <a:cxnLst/>
            <a:rect l="l" t="t" r="r" b="b"/>
            <a:pathLst>
              <a:path w="52070" h="12700">
                <a:moveTo>
                  <a:pt x="0" y="12240"/>
                </a:moveTo>
                <a:lnTo>
                  <a:pt x="517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033088" y="5437520"/>
            <a:ext cx="3310254" cy="1656080"/>
          </a:xfrm>
          <a:custGeom>
            <a:avLst/>
            <a:gdLst/>
            <a:ahLst/>
            <a:cxnLst/>
            <a:rect l="l" t="t" r="r" b="b"/>
            <a:pathLst>
              <a:path w="3310254" h="1656079">
                <a:moveTo>
                  <a:pt x="3309737" y="165553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539364" y="3424897"/>
            <a:ext cx="624205" cy="7620"/>
          </a:xfrm>
          <a:custGeom>
            <a:avLst/>
            <a:gdLst/>
            <a:ahLst/>
            <a:cxnLst/>
            <a:rect l="l" t="t" r="r" b="b"/>
            <a:pathLst>
              <a:path w="624204" h="7620">
                <a:moveTo>
                  <a:pt x="624096" y="717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652080" y="4247178"/>
            <a:ext cx="1582420" cy="791210"/>
          </a:xfrm>
          <a:custGeom>
            <a:avLst/>
            <a:gdLst/>
            <a:ahLst/>
            <a:cxnLst/>
            <a:rect l="l" t="t" r="r" b="b"/>
            <a:pathLst>
              <a:path w="1582420" h="791210">
                <a:moveTo>
                  <a:pt x="0" y="0"/>
                </a:moveTo>
                <a:lnTo>
                  <a:pt x="1582202" y="79088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4839379" y="3871410"/>
            <a:ext cx="6496050" cy="3250565"/>
          </a:xfrm>
          <a:custGeom>
            <a:avLst/>
            <a:gdLst/>
            <a:ahLst/>
            <a:cxnLst/>
            <a:rect l="l" t="t" r="r" b="b"/>
            <a:pathLst>
              <a:path w="6496050" h="3250565">
                <a:moveTo>
                  <a:pt x="0" y="0"/>
                </a:moveTo>
                <a:lnTo>
                  <a:pt x="6495742" y="325001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835599" y="3451930"/>
            <a:ext cx="6603454" cy="38760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479930" y="3091792"/>
            <a:ext cx="5715" cy="124460"/>
          </a:xfrm>
          <a:custGeom>
            <a:avLst/>
            <a:gdLst/>
            <a:ahLst/>
            <a:cxnLst/>
            <a:rect l="l" t="t" r="r" b="b"/>
            <a:pathLst>
              <a:path w="5715" h="124460">
                <a:moveTo>
                  <a:pt x="5580" y="1239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9475826" y="3003214"/>
            <a:ext cx="2540" cy="53340"/>
          </a:xfrm>
          <a:custGeom>
            <a:avLst/>
            <a:gdLst/>
            <a:ahLst/>
            <a:cxnLst/>
            <a:rect l="l" t="t" r="r" b="b"/>
            <a:pathLst>
              <a:path w="2540" h="53339">
                <a:moveTo>
                  <a:pt x="2376" y="533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462830" y="2977521"/>
            <a:ext cx="27305" cy="16510"/>
          </a:xfrm>
          <a:custGeom>
            <a:avLst/>
            <a:gdLst/>
            <a:ahLst/>
            <a:cxnLst/>
            <a:rect l="l" t="t" r="r" b="b"/>
            <a:pathLst>
              <a:path w="27304" h="16510">
                <a:moveTo>
                  <a:pt x="0" y="0"/>
                </a:moveTo>
                <a:lnTo>
                  <a:pt x="26964" y="162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488678" y="2967412"/>
            <a:ext cx="635" cy="8890"/>
          </a:xfrm>
          <a:custGeom>
            <a:avLst/>
            <a:gdLst/>
            <a:ahLst/>
            <a:cxnLst/>
            <a:rect l="l" t="t" r="r" b="b"/>
            <a:pathLst>
              <a:path w="634" h="8889">
                <a:moveTo>
                  <a:pt x="0" y="0"/>
                </a:moveTo>
                <a:lnTo>
                  <a:pt x="540" y="861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9461498" y="2955273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612" y="895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485834" y="2958387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80">
                <a:moveTo>
                  <a:pt x="0" y="4600"/>
                </a:moveTo>
                <a:lnTo>
                  <a:pt x="25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9469562" y="2937349"/>
            <a:ext cx="19050" cy="17145"/>
          </a:xfrm>
          <a:custGeom>
            <a:avLst/>
            <a:gdLst/>
            <a:ahLst/>
            <a:cxnLst/>
            <a:rect l="l" t="t" r="r" b="b"/>
            <a:pathLst>
              <a:path w="19050" h="17144">
                <a:moveTo>
                  <a:pt x="18648" y="167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469238" y="2928323"/>
            <a:ext cx="18415" cy="3810"/>
          </a:xfrm>
          <a:custGeom>
            <a:avLst/>
            <a:gdLst/>
            <a:ahLst/>
            <a:cxnLst/>
            <a:rect l="l" t="t" r="r" b="b"/>
            <a:pathLst>
              <a:path w="18415" h="3810">
                <a:moveTo>
                  <a:pt x="0" y="0"/>
                </a:moveTo>
                <a:lnTo>
                  <a:pt x="17892" y="340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469382" y="2861669"/>
            <a:ext cx="2540" cy="53340"/>
          </a:xfrm>
          <a:custGeom>
            <a:avLst/>
            <a:gdLst/>
            <a:ahLst/>
            <a:cxnLst/>
            <a:rect l="l" t="t" r="r" b="b"/>
            <a:pathLst>
              <a:path w="2540" h="53339">
                <a:moveTo>
                  <a:pt x="2376" y="533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465422" y="2778876"/>
            <a:ext cx="2540" cy="47625"/>
          </a:xfrm>
          <a:custGeom>
            <a:avLst/>
            <a:gdLst/>
            <a:ahLst/>
            <a:cxnLst/>
            <a:rect l="l" t="t" r="r" b="b"/>
            <a:pathLst>
              <a:path w="2540" h="47625">
                <a:moveTo>
                  <a:pt x="1944" y="475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468230" y="2780504"/>
            <a:ext cx="76835" cy="1905"/>
          </a:xfrm>
          <a:custGeom>
            <a:avLst/>
            <a:gdLst/>
            <a:ahLst/>
            <a:cxnLst/>
            <a:rect l="l" t="t" r="r" b="b"/>
            <a:pathLst>
              <a:path w="76834" h="1905">
                <a:moveTo>
                  <a:pt x="0" y="1350"/>
                </a:moveTo>
                <a:lnTo>
                  <a:pt x="765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580298" y="2775158"/>
            <a:ext cx="124460" cy="2540"/>
          </a:xfrm>
          <a:custGeom>
            <a:avLst/>
            <a:gdLst/>
            <a:ahLst/>
            <a:cxnLst/>
            <a:rect l="l" t="t" r="r" b="b"/>
            <a:pathLst>
              <a:path w="124459" h="2539">
                <a:moveTo>
                  <a:pt x="0" y="2037"/>
                </a:moveTo>
                <a:lnTo>
                  <a:pt x="1241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736179" y="2710483"/>
            <a:ext cx="154620" cy="813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863907" y="2554344"/>
            <a:ext cx="5080" cy="124460"/>
          </a:xfrm>
          <a:custGeom>
            <a:avLst/>
            <a:gdLst/>
            <a:ahLst/>
            <a:cxnLst/>
            <a:rect l="l" t="t" r="r" b="b"/>
            <a:pathLst>
              <a:path w="5079" h="124460">
                <a:moveTo>
                  <a:pt x="5004" y="1240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858363" y="2403853"/>
            <a:ext cx="4445" cy="115570"/>
          </a:xfrm>
          <a:custGeom>
            <a:avLst/>
            <a:gdLst/>
            <a:ahLst/>
            <a:cxnLst/>
            <a:rect l="l" t="t" r="r" b="b"/>
            <a:pathLst>
              <a:path w="4445" h="115569">
                <a:moveTo>
                  <a:pt x="4392" y="1150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0391775" y="3190760"/>
            <a:ext cx="635" cy="5080"/>
          </a:xfrm>
          <a:custGeom>
            <a:avLst/>
            <a:gdLst/>
            <a:ahLst/>
            <a:cxnLst/>
            <a:rect l="l" t="t" r="r" b="b"/>
            <a:pathLst>
              <a:path w="634" h="5080">
                <a:moveTo>
                  <a:pt x="0" y="0"/>
                </a:moveTo>
                <a:lnTo>
                  <a:pt x="468" y="461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0383171" y="3191333"/>
            <a:ext cx="635" cy="5080"/>
          </a:xfrm>
          <a:custGeom>
            <a:avLst/>
            <a:gdLst/>
            <a:ahLst/>
            <a:cxnLst/>
            <a:rect l="l" t="t" r="r" b="b"/>
            <a:pathLst>
              <a:path w="634" h="5080">
                <a:moveTo>
                  <a:pt x="576" y="49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0393936" y="3208814"/>
            <a:ext cx="2540" cy="17145"/>
          </a:xfrm>
          <a:custGeom>
            <a:avLst/>
            <a:gdLst/>
            <a:ahLst/>
            <a:cxnLst/>
            <a:rect l="l" t="t" r="r" b="b"/>
            <a:pathLst>
              <a:path w="2540" h="17144">
                <a:moveTo>
                  <a:pt x="0" y="0"/>
                </a:moveTo>
                <a:lnTo>
                  <a:pt x="2484" y="168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0385511" y="3210074"/>
            <a:ext cx="2540" cy="17145"/>
          </a:xfrm>
          <a:custGeom>
            <a:avLst/>
            <a:gdLst/>
            <a:ahLst/>
            <a:cxnLst/>
            <a:rect l="l" t="t" r="r" b="b"/>
            <a:pathLst>
              <a:path w="2540" h="17144">
                <a:moveTo>
                  <a:pt x="2124" y="1660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0396167" y="3227214"/>
            <a:ext cx="3175" cy="20955"/>
          </a:xfrm>
          <a:custGeom>
            <a:avLst/>
            <a:gdLst/>
            <a:ahLst/>
            <a:cxnLst/>
            <a:rect l="l" t="t" r="r" b="b"/>
            <a:pathLst>
              <a:path w="3175" h="20955">
                <a:moveTo>
                  <a:pt x="0" y="0"/>
                </a:moveTo>
                <a:lnTo>
                  <a:pt x="2844" y="2081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0387492" y="3228542"/>
            <a:ext cx="3175" cy="20955"/>
          </a:xfrm>
          <a:custGeom>
            <a:avLst/>
            <a:gdLst/>
            <a:ahLst/>
            <a:cxnLst/>
            <a:rect l="l" t="t" r="r" b="b"/>
            <a:pathLst>
              <a:path w="3175" h="20955">
                <a:moveTo>
                  <a:pt x="0" y="0"/>
                </a:moveTo>
                <a:lnTo>
                  <a:pt x="2808" y="2081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0400992" y="3260294"/>
            <a:ext cx="1270" cy="8255"/>
          </a:xfrm>
          <a:custGeom>
            <a:avLst/>
            <a:gdLst/>
            <a:ahLst/>
            <a:cxnLst/>
            <a:rect l="l" t="t" r="r" b="b"/>
            <a:pathLst>
              <a:path w="1270" h="8254">
                <a:moveTo>
                  <a:pt x="0" y="0"/>
                </a:moveTo>
                <a:lnTo>
                  <a:pt x="1008" y="81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0392567" y="3261554"/>
            <a:ext cx="1270" cy="8255"/>
          </a:xfrm>
          <a:custGeom>
            <a:avLst/>
            <a:gdLst/>
            <a:ahLst/>
            <a:cxnLst/>
            <a:rect l="l" t="t" r="r" b="b"/>
            <a:pathLst>
              <a:path w="1270" h="8254">
                <a:moveTo>
                  <a:pt x="1044" y="813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0393323" y="3269751"/>
            <a:ext cx="3175" cy="17780"/>
          </a:xfrm>
          <a:custGeom>
            <a:avLst/>
            <a:gdLst/>
            <a:ahLst/>
            <a:cxnLst/>
            <a:rect l="l" t="t" r="r" b="b"/>
            <a:pathLst>
              <a:path w="3175" h="17779">
                <a:moveTo>
                  <a:pt x="0" y="0"/>
                </a:moveTo>
                <a:lnTo>
                  <a:pt x="2844" y="171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0404988" y="3284832"/>
            <a:ext cx="2540" cy="10795"/>
          </a:xfrm>
          <a:custGeom>
            <a:avLst/>
            <a:gdLst/>
            <a:ahLst/>
            <a:cxnLst/>
            <a:rect l="l" t="t" r="r" b="b"/>
            <a:pathLst>
              <a:path w="2540" h="10795">
                <a:moveTo>
                  <a:pt x="0" y="0"/>
                </a:moveTo>
                <a:lnTo>
                  <a:pt x="2448" y="10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0399372" y="3297814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5">
                <a:moveTo>
                  <a:pt x="2484" y="66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0409596" y="3300488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0" y="0"/>
                </a:moveTo>
                <a:lnTo>
                  <a:pt x="3024" y="511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0413159" y="3305467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0" y="0"/>
                </a:moveTo>
                <a:lnTo>
                  <a:pt x="3960" y="52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0406032" y="3310799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0" y="0"/>
                </a:moveTo>
                <a:lnTo>
                  <a:pt x="4680" y="58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0422196" y="3315713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0"/>
                </a:moveTo>
                <a:lnTo>
                  <a:pt x="5004" y="46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0415679" y="3322355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5364" y="491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0427488" y="3320288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0" y="0"/>
                </a:moveTo>
                <a:lnTo>
                  <a:pt x="4824" y="39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0421980" y="3327417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5184" y="423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0432204" y="3324997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10">
                <a:moveTo>
                  <a:pt x="0" y="0"/>
                </a:moveTo>
                <a:lnTo>
                  <a:pt x="5688" y="375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0433032" y="3336089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6048" y="40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0443867" y="3332431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6336" y="396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0445488" y="3344423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10">
                <a:moveTo>
                  <a:pt x="5904" y="33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0456108" y="333973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1008" y="48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0457404" y="3340153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10">
                <a:moveTo>
                  <a:pt x="0" y="0"/>
                </a:moveTo>
                <a:lnTo>
                  <a:pt x="6444" y="32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0452975" y="3348116"/>
            <a:ext cx="8255" cy="3810"/>
          </a:xfrm>
          <a:custGeom>
            <a:avLst/>
            <a:gdLst/>
            <a:ahLst/>
            <a:cxnLst/>
            <a:rect l="l" t="t" r="r" b="b"/>
            <a:pathLst>
              <a:path w="8254" h="3810">
                <a:moveTo>
                  <a:pt x="0" y="0"/>
                </a:moveTo>
                <a:lnTo>
                  <a:pt x="7776" y="362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0463955" y="334370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0"/>
                </a:moveTo>
                <a:lnTo>
                  <a:pt x="6768" y="203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0460824" y="3352087"/>
            <a:ext cx="8255" cy="2540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0" y="0"/>
                </a:moveTo>
                <a:lnTo>
                  <a:pt x="7812" y="252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0477564" y="3346295"/>
            <a:ext cx="6350" cy="635"/>
          </a:xfrm>
          <a:custGeom>
            <a:avLst/>
            <a:gdLst/>
            <a:ahLst/>
            <a:cxnLst/>
            <a:rect l="l" t="t" r="r" b="b"/>
            <a:pathLst>
              <a:path w="6350" h="635">
                <a:moveTo>
                  <a:pt x="0" y="378"/>
                </a:moveTo>
                <a:lnTo>
                  <a:pt x="62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0477240" y="3355050"/>
            <a:ext cx="8255" cy="635"/>
          </a:xfrm>
          <a:custGeom>
            <a:avLst/>
            <a:gdLst/>
            <a:ahLst/>
            <a:cxnLst/>
            <a:rect l="l" t="t" r="r" b="b"/>
            <a:pathLst>
              <a:path w="8254" h="635">
                <a:moveTo>
                  <a:pt x="0" y="435"/>
                </a:moveTo>
                <a:lnTo>
                  <a:pt x="799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0486240" y="3337244"/>
            <a:ext cx="28575" cy="8255"/>
          </a:xfrm>
          <a:custGeom>
            <a:avLst/>
            <a:gdLst/>
            <a:ahLst/>
            <a:cxnLst/>
            <a:rect l="l" t="t" r="r" b="b"/>
            <a:pathLst>
              <a:path w="28575" h="8254">
                <a:moveTo>
                  <a:pt x="0" y="8100"/>
                </a:moveTo>
                <a:lnTo>
                  <a:pt x="281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0488796" y="3345661"/>
            <a:ext cx="28575" cy="8255"/>
          </a:xfrm>
          <a:custGeom>
            <a:avLst/>
            <a:gdLst/>
            <a:ahLst/>
            <a:cxnLst/>
            <a:rect l="l" t="t" r="r" b="b"/>
            <a:pathLst>
              <a:path w="28575" h="8254">
                <a:moveTo>
                  <a:pt x="28440" y="0"/>
                </a:moveTo>
                <a:lnTo>
                  <a:pt x="0" y="782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0520332" y="3325976"/>
            <a:ext cx="34290" cy="10160"/>
          </a:xfrm>
          <a:custGeom>
            <a:avLst/>
            <a:gdLst/>
            <a:ahLst/>
            <a:cxnLst/>
            <a:rect l="l" t="t" r="r" b="b"/>
            <a:pathLst>
              <a:path w="34290" h="10160">
                <a:moveTo>
                  <a:pt x="0" y="9856"/>
                </a:moveTo>
                <a:lnTo>
                  <a:pt x="339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0522852" y="3334461"/>
            <a:ext cx="34290" cy="9525"/>
          </a:xfrm>
          <a:custGeom>
            <a:avLst/>
            <a:gdLst/>
            <a:ahLst/>
            <a:cxnLst/>
            <a:rect l="l" t="t" r="r" b="b"/>
            <a:pathLst>
              <a:path w="34290" h="9525">
                <a:moveTo>
                  <a:pt x="34092" y="0"/>
                </a:moveTo>
                <a:lnTo>
                  <a:pt x="0" y="951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0557232" y="3326369"/>
            <a:ext cx="29845" cy="8255"/>
          </a:xfrm>
          <a:custGeom>
            <a:avLst/>
            <a:gdLst/>
            <a:ahLst/>
            <a:cxnLst/>
            <a:rect l="l" t="t" r="r" b="b"/>
            <a:pathLst>
              <a:path w="29845" h="8254">
                <a:moveTo>
                  <a:pt x="29304" y="0"/>
                </a:moveTo>
                <a:lnTo>
                  <a:pt x="0" y="80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0583872" y="3316051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1486"/>
                </a:moveTo>
                <a:lnTo>
                  <a:pt x="47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0586464" y="3324536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4752" y="0"/>
                </a:moveTo>
                <a:lnTo>
                  <a:pt x="0" y="148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10622608" y="3295988"/>
            <a:ext cx="34290" cy="10795"/>
          </a:xfrm>
          <a:custGeom>
            <a:avLst/>
            <a:gdLst/>
            <a:ahLst/>
            <a:cxnLst/>
            <a:rect l="l" t="t" r="r" b="b"/>
            <a:pathLst>
              <a:path w="34290" h="10795">
                <a:moveTo>
                  <a:pt x="0" y="10202"/>
                </a:moveTo>
                <a:lnTo>
                  <a:pt x="3391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10625128" y="3304474"/>
            <a:ext cx="34290" cy="10160"/>
          </a:xfrm>
          <a:custGeom>
            <a:avLst/>
            <a:gdLst/>
            <a:ahLst/>
            <a:cxnLst/>
            <a:rect l="l" t="t" r="r" b="b"/>
            <a:pathLst>
              <a:path w="34290" h="10160">
                <a:moveTo>
                  <a:pt x="34020" y="0"/>
                </a:moveTo>
                <a:lnTo>
                  <a:pt x="0" y="98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10674916" y="3286823"/>
            <a:ext cx="15875" cy="5080"/>
          </a:xfrm>
          <a:custGeom>
            <a:avLst/>
            <a:gdLst/>
            <a:ahLst/>
            <a:cxnLst/>
            <a:rect l="l" t="t" r="r" b="b"/>
            <a:pathLst>
              <a:path w="15875" h="5079">
                <a:moveTo>
                  <a:pt x="0" y="4453"/>
                </a:moveTo>
                <a:lnTo>
                  <a:pt x="157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10677832" y="3295373"/>
            <a:ext cx="15240" cy="4445"/>
          </a:xfrm>
          <a:custGeom>
            <a:avLst/>
            <a:gdLst/>
            <a:ahLst/>
            <a:cxnLst/>
            <a:rect l="l" t="t" r="r" b="b"/>
            <a:pathLst>
              <a:path w="15240" h="4445">
                <a:moveTo>
                  <a:pt x="15192" y="0"/>
                </a:moveTo>
                <a:lnTo>
                  <a:pt x="0" y="43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0693492" y="3285447"/>
            <a:ext cx="34290" cy="9525"/>
          </a:xfrm>
          <a:custGeom>
            <a:avLst/>
            <a:gdLst/>
            <a:ahLst/>
            <a:cxnLst/>
            <a:rect l="l" t="t" r="r" b="b"/>
            <a:pathLst>
              <a:path w="34290" h="9525">
                <a:moveTo>
                  <a:pt x="33804" y="0"/>
                </a:moveTo>
                <a:lnTo>
                  <a:pt x="0" y="944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0724704" y="3267037"/>
            <a:ext cx="34290" cy="10160"/>
          </a:xfrm>
          <a:custGeom>
            <a:avLst/>
            <a:gdLst/>
            <a:ahLst/>
            <a:cxnLst/>
            <a:rect l="l" t="t" r="r" b="b"/>
            <a:pathLst>
              <a:path w="34290" h="10160">
                <a:moveTo>
                  <a:pt x="0" y="9925"/>
                </a:moveTo>
                <a:lnTo>
                  <a:pt x="342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0727512" y="3275591"/>
            <a:ext cx="34290" cy="9525"/>
          </a:xfrm>
          <a:custGeom>
            <a:avLst/>
            <a:gdLst/>
            <a:ahLst/>
            <a:cxnLst/>
            <a:rect l="l" t="t" r="r" b="b"/>
            <a:pathLst>
              <a:path w="34290" h="9525">
                <a:moveTo>
                  <a:pt x="33768" y="0"/>
                </a:moveTo>
                <a:lnTo>
                  <a:pt x="0" y="944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0761568" y="3271339"/>
            <a:ext cx="15240" cy="4445"/>
          </a:xfrm>
          <a:custGeom>
            <a:avLst/>
            <a:gdLst/>
            <a:ahLst/>
            <a:cxnLst/>
            <a:rect l="l" t="t" r="r" b="b"/>
            <a:pathLst>
              <a:path w="15240" h="4445">
                <a:moveTo>
                  <a:pt x="14652" y="0"/>
                </a:moveTo>
                <a:lnTo>
                  <a:pt x="0" y="418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0773592" y="3259340"/>
            <a:ext cx="12065" cy="3810"/>
          </a:xfrm>
          <a:custGeom>
            <a:avLst/>
            <a:gdLst/>
            <a:ahLst/>
            <a:cxnLst/>
            <a:rect l="l" t="t" r="r" b="b"/>
            <a:pathLst>
              <a:path w="12065" h="3810">
                <a:moveTo>
                  <a:pt x="0" y="3513"/>
                </a:moveTo>
                <a:lnTo>
                  <a:pt x="117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0776112" y="3267959"/>
            <a:ext cx="11430" cy="3175"/>
          </a:xfrm>
          <a:custGeom>
            <a:avLst/>
            <a:gdLst/>
            <a:ahLst/>
            <a:cxnLst/>
            <a:rect l="l" t="t" r="r" b="b"/>
            <a:pathLst>
              <a:path w="11429" h="3175">
                <a:moveTo>
                  <a:pt x="11304" y="0"/>
                </a:moveTo>
                <a:lnTo>
                  <a:pt x="0" y="303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9402962" y="3191192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4"/>
                </a:moveTo>
                <a:lnTo>
                  <a:pt x="38556" y="174"/>
                </a:lnTo>
              </a:path>
            </a:pathLst>
          </a:custGeom>
          <a:ln w="6829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9402926" y="3200214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9438386" y="3191189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4"/>
                </a:moveTo>
                <a:lnTo>
                  <a:pt x="38592" y="174"/>
                </a:lnTo>
              </a:path>
            </a:pathLst>
          </a:custGeom>
          <a:ln w="6829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509162" y="3190839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4"/>
                </a:moveTo>
                <a:lnTo>
                  <a:pt x="38592" y="174"/>
                </a:lnTo>
              </a:path>
            </a:pathLst>
          </a:custGeom>
          <a:ln w="6829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509126" y="3199861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544767" y="3190425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2"/>
                </a:moveTo>
                <a:lnTo>
                  <a:pt x="38592" y="172"/>
                </a:lnTo>
              </a:path>
            </a:pathLst>
          </a:custGeom>
          <a:ln w="682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9580226" y="3190490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40"/>
                </a:moveTo>
                <a:lnTo>
                  <a:pt x="38268" y="140"/>
                </a:lnTo>
              </a:path>
            </a:pathLst>
          </a:custGeom>
          <a:ln w="676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9580190" y="3199512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9615830" y="3190076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40"/>
                </a:moveTo>
                <a:lnTo>
                  <a:pt x="38304" y="140"/>
                </a:lnTo>
              </a:path>
            </a:pathLst>
          </a:custGeom>
          <a:ln w="676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9650966" y="3190073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4"/>
                </a:moveTo>
                <a:lnTo>
                  <a:pt x="38592" y="174"/>
                </a:lnTo>
              </a:path>
            </a:pathLst>
          </a:custGeom>
          <a:ln w="6829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9650966" y="3199094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9722030" y="3189723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40"/>
                </a:moveTo>
                <a:lnTo>
                  <a:pt x="38304" y="140"/>
                </a:lnTo>
              </a:path>
            </a:pathLst>
          </a:custGeom>
          <a:ln w="676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9721707" y="3198745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9792806" y="3189306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4"/>
                </a:moveTo>
                <a:lnTo>
                  <a:pt x="38592" y="174"/>
                </a:lnTo>
              </a:path>
            </a:pathLst>
          </a:custGeom>
          <a:ln w="6829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9792771" y="3198327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9863583" y="3188957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2"/>
                </a:moveTo>
                <a:lnTo>
                  <a:pt x="38592" y="172"/>
                </a:lnTo>
              </a:path>
            </a:pathLst>
          </a:custGeom>
          <a:ln w="682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863547" y="3197978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934359" y="3188672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40"/>
                </a:moveTo>
                <a:lnTo>
                  <a:pt x="38304" y="140"/>
                </a:lnTo>
              </a:path>
            </a:pathLst>
          </a:custGeom>
          <a:ln w="676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934035" y="3197697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9969711" y="3188258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4"/>
                </a:moveTo>
                <a:lnTo>
                  <a:pt x="38592" y="174"/>
                </a:lnTo>
              </a:path>
            </a:pathLst>
          </a:custGeom>
          <a:ln w="6829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0005135" y="3188255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4"/>
                </a:moveTo>
                <a:lnTo>
                  <a:pt x="38592" y="174"/>
                </a:lnTo>
              </a:path>
            </a:pathLst>
          </a:custGeom>
          <a:ln w="6829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0005099" y="319734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0040775" y="3187909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40"/>
                </a:moveTo>
                <a:lnTo>
                  <a:pt x="38304" y="140"/>
                </a:lnTo>
              </a:path>
            </a:pathLst>
          </a:custGeom>
          <a:ln w="676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0075911" y="3187905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4"/>
                </a:moveTo>
                <a:lnTo>
                  <a:pt x="38592" y="174"/>
                </a:lnTo>
              </a:path>
            </a:pathLst>
          </a:custGeom>
          <a:ln w="6829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0075875" y="3196931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0111551" y="3187491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4"/>
                </a:moveTo>
                <a:lnTo>
                  <a:pt x="38592" y="174"/>
                </a:lnTo>
              </a:path>
            </a:pathLst>
          </a:custGeom>
          <a:ln w="6829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0146975" y="3187556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40"/>
                </a:moveTo>
                <a:lnTo>
                  <a:pt x="38304" y="140"/>
                </a:lnTo>
              </a:path>
            </a:pathLst>
          </a:custGeom>
          <a:ln w="676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0146651" y="3196578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0217751" y="3187139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4"/>
                </a:moveTo>
                <a:lnTo>
                  <a:pt x="38592" y="174"/>
                </a:lnTo>
              </a:path>
            </a:pathLst>
          </a:custGeom>
          <a:ln w="6829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0217715" y="3196164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0253175" y="3187203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40"/>
                </a:moveTo>
                <a:lnTo>
                  <a:pt x="38304" y="140"/>
                </a:lnTo>
              </a:path>
            </a:pathLst>
          </a:custGeom>
          <a:ln w="676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0288527" y="3186789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4"/>
                </a:moveTo>
                <a:lnTo>
                  <a:pt x="38592" y="174"/>
                </a:lnTo>
              </a:path>
            </a:pathLst>
          </a:custGeom>
          <a:ln w="6829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0288492" y="3195811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0323952" y="3186786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4"/>
                </a:moveTo>
                <a:lnTo>
                  <a:pt x="38592" y="174"/>
                </a:lnTo>
              </a:path>
            </a:pathLst>
          </a:custGeom>
          <a:ln w="6829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0359591" y="3186329"/>
            <a:ext cx="27940" cy="635"/>
          </a:xfrm>
          <a:custGeom>
            <a:avLst/>
            <a:gdLst/>
            <a:ahLst/>
            <a:cxnLst/>
            <a:rect l="l" t="t" r="r" b="b"/>
            <a:pathLst>
              <a:path w="27940" h="635">
                <a:moveTo>
                  <a:pt x="0" y="392"/>
                </a:moveTo>
                <a:lnTo>
                  <a:pt x="278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988817" y="3388915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38"/>
                </a:moveTo>
                <a:lnTo>
                  <a:pt x="38304" y="138"/>
                </a:lnTo>
              </a:path>
            </a:pathLst>
          </a:custGeom>
          <a:ln w="6757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9024133" y="3388498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4"/>
                </a:moveTo>
                <a:lnTo>
                  <a:pt x="38592" y="174"/>
                </a:lnTo>
              </a:path>
            </a:pathLst>
          </a:custGeom>
          <a:ln w="6829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9490118" y="3223718"/>
            <a:ext cx="4445" cy="17780"/>
          </a:xfrm>
          <a:custGeom>
            <a:avLst/>
            <a:gdLst/>
            <a:ahLst/>
            <a:cxnLst/>
            <a:rect l="l" t="t" r="r" b="b"/>
            <a:pathLst>
              <a:path w="4445" h="17780">
                <a:moveTo>
                  <a:pt x="4068" y="172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9481586" y="3225734"/>
            <a:ext cx="4445" cy="17780"/>
          </a:xfrm>
          <a:custGeom>
            <a:avLst/>
            <a:gdLst/>
            <a:ahLst/>
            <a:cxnLst/>
            <a:rect l="l" t="t" r="r" b="b"/>
            <a:pathLst>
              <a:path w="4445" h="17780">
                <a:moveTo>
                  <a:pt x="4068" y="172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9482954" y="3091810"/>
            <a:ext cx="5715" cy="124460"/>
          </a:xfrm>
          <a:custGeom>
            <a:avLst/>
            <a:gdLst/>
            <a:ahLst/>
            <a:cxnLst/>
            <a:rect l="l" t="t" r="r" b="b"/>
            <a:pathLst>
              <a:path w="5715" h="124460">
                <a:moveTo>
                  <a:pt x="5580" y="1239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9478814" y="3003232"/>
            <a:ext cx="2540" cy="53340"/>
          </a:xfrm>
          <a:custGeom>
            <a:avLst/>
            <a:gdLst/>
            <a:ahLst/>
            <a:cxnLst/>
            <a:rect l="l" t="t" r="r" b="b"/>
            <a:pathLst>
              <a:path w="2540" h="53339">
                <a:moveTo>
                  <a:pt x="2340" y="5296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9461894" y="2959546"/>
            <a:ext cx="15875" cy="26034"/>
          </a:xfrm>
          <a:custGeom>
            <a:avLst/>
            <a:gdLst/>
            <a:ahLst/>
            <a:cxnLst/>
            <a:rect l="l" t="t" r="r" b="b"/>
            <a:pathLst>
              <a:path w="15875" h="26035">
                <a:moveTo>
                  <a:pt x="0" y="0"/>
                </a:moveTo>
                <a:lnTo>
                  <a:pt x="15408" y="258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9489938" y="2989315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360" y="902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9462362" y="2972906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612" y="895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9488210" y="2954049"/>
            <a:ext cx="635" cy="4445"/>
          </a:xfrm>
          <a:custGeom>
            <a:avLst/>
            <a:gdLst/>
            <a:ahLst/>
            <a:cxnLst/>
            <a:rect l="l" t="t" r="r" b="b"/>
            <a:pathLst>
              <a:path w="634" h="4444">
                <a:moveTo>
                  <a:pt x="144" y="433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9469094" y="2923985"/>
            <a:ext cx="1270" cy="17780"/>
          </a:xfrm>
          <a:custGeom>
            <a:avLst/>
            <a:gdLst/>
            <a:ahLst/>
            <a:cxnLst/>
            <a:rect l="l" t="t" r="r" b="b"/>
            <a:pathLst>
              <a:path w="1270" h="17780">
                <a:moveTo>
                  <a:pt x="864" y="1763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9487022" y="2927395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324" y="902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9472118" y="2861752"/>
            <a:ext cx="2540" cy="53340"/>
          </a:xfrm>
          <a:custGeom>
            <a:avLst/>
            <a:gdLst/>
            <a:ahLst/>
            <a:cxnLst/>
            <a:rect l="l" t="t" r="r" b="b"/>
            <a:pathLst>
              <a:path w="2540" h="53339">
                <a:moveTo>
                  <a:pt x="2304" y="5296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9468230" y="2781854"/>
            <a:ext cx="2540" cy="44450"/>
          </a:xfrm>
          <a:custGeom>
            <a:avLst/>
            <a:gdLst/>
            <a:ahLst/>
            <a:cxnLst/>
            <a:rect l="l" t="t" r="r" b="b"/>
            <a:pathLst>
              <a:path w="2540" h="44450">
                <a:moveTo>
                  <a:pt x="2052" y="442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9580406" y="2778117"/>
            <a:ext cx="124460" cy="2540"/>
          </a:xfrm>
          <a:custGeom>
            <a:avLst/>
            <a:gdLst/>
            <a:ahLst/>
            <a:cxnLst/>
            <a:rect l="l" t="t" r="r" b="b"/>
            <a:pathLst>
              <a:path w="124459" h="2539">
                <a:moveTo>
                  <a:pt x="0" y="1972"/>
                </a:moveTo>
                <a:lnTo>
                  <a:pt x="1238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9736250" y="2710224"/>
            <a:ext cx="154980" cy="815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9866895" y="2554362"/>
            <a:ext cx="5080" cy="123825"/>
          </a:xfrm>
          <a:custGeom>
            <a:avLst/>
            <a:gdLst/>
            <a:ahLst/>
            <a:cxnLst/>
            <a:rect l="l" t="t" r="r" b="b"/>
            <a:pathLst>
              <a:path w="5079" h="123825">
                <a:moveTo>
                  <a:pt x="4932" y="12369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9861207" y="2403180"/>
            <a:ext cx="5080" cy="116205"/>
          </a:xfrm>
          <a:custGeom>
            <a:avLst/>
            <a:gdLst/>
            <a:ahLst/>
            <a:cxnLst/>
            <a:rect l="l" t="t" r="r" b="b"/>
            <a:pathLst>
              <a:path w="5079" h="116205">
                <a:moveTo>
                  <a:pt x="4536" y="11577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0380508" y="3192139"/>
            <a:ext cx="111312" cy="1669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0514427" y="3335833"/>
            <a:ext cx="6350" cy="1905"/>
          </a:xfrm>
          <a:custGeom>
            <a:avLst/>
            <a:gdLst/>
            <a:ahLst/>
            <a:cxnLst/>
            <a:rect l="l" t="t" r="r" b="b"/>
            <a:pathLst>
              <a:path w="6350" h="1904">
                <a:moveTo>
                  <a:pt x="0" y="1756"/>
                </a:moveTo>
                <a:lnTo>
                  <a:pt x="59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0517344" y="3344383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5328" y="0"/>
                </a:moveTo>
                <a:lnTo>
                  <a:pt x="0" y="162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0554423" y="3317883"/>
            <a:ext cx="29845" cy="8890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0" y="8434"/>
                </a:moveTo>
                <a:lnTo>
                  <a:pt x="295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0588696" y="3306191"/>
            <a:ext cx="34290" cy="10795"/>
          </a:xfrm>
          <a:custGeom>
            <a:avLst/>
            <a:gdLst/>
            <a:ahLst/>
            <a:cxnLst/>
            <a:rect l="l" t="t" r="r" b="b"/>
            <a:pathLst>
              <a:path w="34290" h="10795">
                <a:moveTo>
                  <a:pt x="0" y="10202"/>
                </a:moveTo>
                <a:lnTo>
                  <a:pt x="3391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0591216" y="3314676"/>
            <a:ext cx="34290" cy="10160"/>
          </a:xfrm>
          <a:custGeom>
            <a:avLst/>
            <a:gdLst/>
            <a:ahLst/>
            <a:cxnLst/>
            <a:rect l="l" t="t" r="r" b="b"/>
            <a:pathLst>
              <a:path w="34290" h="10160">
                <a:moveTo>
                  <a:pt x="34020" y="0"/>
                </a:moveTo>
                <a:lnTo>
                  <a:pt x="0" y="98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0656340" y="3290930"/>
            <a:ext cx="19050" cy="5715"/>
          </a:xfrm>
          <a:custGeom>
            <a:avLst/>
            <a:gdLst/>
            <a:ahLst/>
            <a:cxnLst/>
            <a:rect l="l" t="t" r="r" b="b"/>
            <a:pathLst>
              <a:path w="19050" h="5714">
                <a:moveTo>
                  <a:pt x="0" y="5472"/>
                </a:moveTo>
                <a:lnTo>
                  <a:pt x="18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0658860" y="3299005"/>
            <a:ext cx="19050" cy="5715"/>
          </a:xfrm>
          <a:custGeom>
            <a:avLst/>
            <a:gdLst/>
            <a:ahLst/>
            <a:cxnLst/>
            <a:rect l="l" t="t" r="r" b="b"/>
            <a:pathLst>
              <a:path w="19050" h="5714">
                <a:moveTo>
                  <a:pt x="18792" y="0"/>
                </a:moveTo>
                <a:lnTo>
                  <a:pt x="0" y="55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0690684" y="3276962"/>
            <a:ext cx="34290" cy="10160"/>
          </a:xfrm>
          <a:custGeom>
            <a:avLst/>
            <a:gdLst/>
            <a:ahLst/>
            <a:cxnLst/>
            <a:rect l="l" t="t" r="r" b="b"/>
            <a:pathLst>
              <a:path w="34290" h="10160">
                <a:moveTo>
                  <a:pt x="0" y="9860"/>
                </a:moveTo>
                <a:lnTo>
                  <a:pt x="340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0759048" y="3263200"/>
            <a:ext cx="15240" cy="4445"/>
          </a:xfrm>
          <a:custGeom>
            <a:avLst/>
            <a:gdLst/>
            <a:ahLst/>
            <a:cxnLst/>
            <a:rect l="l" t="t" r="r" b="b"/>
            <a:pathLst>
              <a:path w="15240" h="4445">
                <a:moveTo>
                  <a:pt x="0" y="4183"/>
                </a:moveTo>
                <a:lnTo>
                  <a:pt x="146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9438350" y="3200214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9544730" y="3199447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9615506" y="3199098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9686318" y="3189792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40"/>
                </a:moveTo>
                <a:lnTo>
                  <a:pt x="38304" y="140"/>
                </a:lnTo>
              </a:path>
            </a:pathLst>
          </a:custGeom>
          <a:ln w="676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9686283" y="319881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9757095" y="3189374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4"/>
                </a:moveTo>
                <a:lnTo>
                  <a:pt x="38592" y="174"/>
                </a:lnTo>
              </a:path>
            </a:pathLst>
          </a:custGeom>
          <a:ln w="6829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9757058" y="3198399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9828159" y="3189025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40"/>
                </a:moveTo>
                <a:lnTo>
                  <a:pt x="38304" y="140"/>
                </a:lnTo>
              </a:path>
            </a:pathLst>
          </a:custGeom>
          <a:ln w="676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9827835" y="3198050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9898935" y="3188607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4"/>
                </a:moveTo>
                <a:lnTo>
                  <a:pt x="38592" y="174"/>
                </a:lnTo>
              </a:path>
            </a:pathLst>
          </a:custGeom>
          <a:ln w="6829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9898898" y="319769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9969675" y="3197280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0040451" y="3196931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0111515" y="3196513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0182039" y="3187211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72"/>
                </a:moveTo>
                <a:lnTo>
                  <a:pt x="38592" y="172"/>
                </a:lnTo>
              </a:path>
            </a:pathLst>
          </a:custGeom>
          <a:ln w="682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0182004" y="3196232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0252851" y="3196229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0323915" y="3195811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8988493" y="3397937"/>
            <a:ext cx="36195" cy="635"/>
          </a:xfrm>
          <a:custGeom>
            <a:avLst/>
            <a:gdLst/>
            <a:ahLst/>
            <a:cxnLst/>
            <a:rect l="l" t="t" r="r" b="b"/>
            <a:pathLst>
              <a:path w="36195" h="635">
                <a:moveTo>
                  <a:pt x="35712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9474422" y="2971682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4">
                <a:moveTo>
                  <a:pt x="0" y="10382"/>
                </a:moveTo>
                <a:lnTo>
                  <a:pt x="146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9465422" y="2777609"/>
            <a:ext cx="79375" cy="1270"/>
          </a:xfrm>
          <a:custGeom>
            <a:avLst/>
            <a:gdLst/>
            <a:ahLst/>
            <a:cxnLst/>
            <a:rect l="l" t="t" r="r" b="b"/>
            <a:pathLst>
              <a:path w="79375" h="1269">
                <a:moveTo>
                  <a:pt x="0" y="1267"/>
                </a:moveTo>
                <a:lnTo>
                  <a:pt x="792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9813903" y="2773307"/>
            <a:ext cx="10160" cy="15240"/>
          </a:xfrm>
          <a:custGeom>
            <a:avLst/>
            <a:gdLst/>
            <a:ahLst/>
            <a:cxnLst/>
            <a:rect l="l" t="t" r="r" b="b"/>
            <a:pathLst>
              <a:path w="10159" h="15239">
                <a:moveTo>
                  <a:pt x="0" y="0"/>
                </a:moveTo>
                <a:lnTo>
                  <a:pt x="9792" y="147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9473990" y="3190843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5">
                <a:moveTo>
                  <a:pt x="-3240" y="140"/>
                </a:moveTo>
                <a:lnTo>
                  <a:pt x="38304" y="140"/>
                </a:lnTo>
              </a:path>
            </a:pathLst>
          </a:custGeom>
          <a:ln w="676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9473990" y="319986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0359556" y="3195419"/>
            <a:ext cx="27940" cy="635"/>
          </a:xfrm>
          <a:custGeom>
            <a:avLst/>
            <a:gdLst/>
            <a:ahLst/>
            <a:cxnLst/>
            <a:rect l="l" t="t" r="r" b="b"/>
            <a:pathLst>
              <a:path w="27940" h="635">
                <a:moveTo>
                  <a:pt x="27900" y="0"/>
                </a:moveTo>
                <a:lnTo>
                  <a:pt x="0" y="4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9490118" y="3223718"/>
            <a:ext cx="4445" cy="17780"/>
          </a:xfrm>
          <a:custGeom>
            <a:avLst/>
            <a:gdLst/>
            <a:ahLst/>
            <a:cxnLst/>
            <a:rect l="l" t="t" r="r" b="b"/>
            <a:pathLst>
              <a:path w="4445" h="17780">
                <a:moveTo>
                  <a:pt x="4068" y="172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9481586" y="3225734"/>
            <a:ext cx="4445" cy="17780"/>
          </a:xfrm>
          <a:custGeom>
            <a:avLst/>
            <a:gdLst/>
            <a:ahLst/>
            <a:cxnLst/>
            <a:rect l="l" t="t" r="r" b="b"/>
            <a:pathLst>
              <a:path w="4445" h="17780">
                <a:moveTo>
                  <a:pt x="4068" y="172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153787" y="5954841"/>
            <a:ext cx="4596130" cy="2303145"/>
          </a:xfrm>
          <a:custGeom>
            <a:avLst/>
            <a:gdLst/>
            <a:ahLst/>
            <a:cxnLst/>
            <a:rect l="l" t="t" r="r" b="b"/>
            <a:pathLst>
              <a:path w="4596130" h="2303145">
                <a:moveTo>
                  <a:pt x="4595623" y="2303103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189486" y="3980418"/>
            <a:ext cx="3873500" cy="1922145"/>
          </a:xfrm>
          <a:custGeom>
            <a:avLst/>
            <a:gdLst/>
            <a:ahLst/>
            <a:cxnLst/>
            <a:rect l="l" t="t" r="r" b="b"/>
            <a:pathLst>
              <a:path w="3873500" h="1922145">
                <a:moveTo>
                  <a:pt x="3872968" y="192211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1097341" y="7225139"/>
            <a:ext cx="10160" cy="24765"/>
          </a:xfrm>
          <a:custGeom>
            <a:avLst/>
            <a:gdLst/>
            <a:ahLst/>
            <a:cxnLst/>
            <a:rect l="l" t="t" r="r" b="b"/>
            <a:pathLst>
              <a:path w="10159" h="24765">
                <a:moveTo>
                  <a:pt x="0" y="24588"/>
                </a:moveTo>
                <a:lnTo>
                  <a:pt x="100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1158649" y="7319891"/>
            <a:ext cx="11430" cy="24765"/>
          </a:xfrm>
          <a:custGeom>
            <a:avLst/>
            <a:gdLst/>
            <a:ahLst/>
            <a:cxnLst/>
            <a:rect l="l" t="t" r="r" b="b"/>
            <a:pathLst>
              <a:path w="11429" h="24765">
                <a:moveTo>
                  <a:pt x="11412" y="0"/>
                </a:moveTo>
                <a:lnTo>
                  <a:pt x="0" y="241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1083949" y="7359563"/>
            <a:ext cx="24765" cy="11430"/>
          </a:xfrm>
          <a:custGeom>
            <a:avLst/>
            <a:gdLst/>
            <a:ahLst/>
            <a:cxnLst/>
            <a:rect l="l" t="t" r="r" b="b"/>
            <a:pathLst>
              <a:path w="24765" h="11429">
                <a:moveTo>
                  <a:pt x="24516" y="109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1165453" y="7089275"/>
            <a:ext cx="62865" cy="127635"/>
          </a:xfrm>
          <a:custGeom>
            <a:avLst/>
            <a:gdLst/>
            <a:ahLst/>
            <a:cxnLst/>
            <a:rect l="l" t="t" r="r" b="b"/>
            <a:pathLst>
              <a:path w="62865" h="127634">
                <a:moveTo>
                  <a:pt x="0" y="127260"/>
                </a:moveTo>
                <a:lnTo>
                  <a:pt x="623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1187377" y="7324535"/>
            <a:ext cx="126364" cy="65405"/>
          </a:xfrm>
          <a:custGeom>
            <a:avLst/>
            <a:gdLst/>
            <a:ahLst/>
            <a:cxnLst/>
            <a:rect l="l" t="t" r="r" b="b"/>
            <a:pathLst>
              <a:path w="126365" h="65404">
                <a:moveTo>
                  <a:pt x="0" y="0"/>
                </a:moveTo>
                <a:lnTo>
                  <a:pt x="126108" y="648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1344949" y="7405607"/>
            <a:ext cx="29845" cy="15240"/>
          </a:xfrm>
          <a:custGeom>
            <a:avLst/>
            <a:gdLst/>
            <a:ahLst/>
            <a:cxnLst/>
            <a:rect l="l" t="t" r="r" b="b"/>
            <a:pathLst>
              <a:path w="29845" h="15240">
                <a:moveTo>
                  <a:pt x="0" y="0"/>
                </a:moveTo>
                <a:lnTo>
                  <a:pt x="29700" y="151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1374469" y="7417163"/>
            <a:ext cx="19050" cy="4445"/>
          </a:xfrm>
          <a:custGeom>
            <a:avLst/>
            <a:gdLst/>
            <a:ahLst/>
            <a:cxnLst/>
            <a:rect l="l" t="t" r="r" b="b"/>
            <a:pathLst>
              <a:path w="19050" h="4445">
                <a:moveTo>
                  <a:pt x="0" y="4032"/>
                </a:moveTo>
                <a:lnTo>
                  <a:pt x="185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1373893" y="7419935"/>
            <a:ext cx="20320" cy="4445"/>
          </a:xfrm>
          <a:custGeom>
            <a:avLst/>
            <a:gdLst/>
            <a:ahLst/>
            <a:cxnLst/>
            <a:rect l="l" t="t" r="r" b="b"/>
            <a:pathLst>
              <a:path w="20320" h="4445">
                <a:moveTo>
                  <a:pt x="0" y="3960"/>
                </a:moveTo>
                <a:lnTo>
                  <a:pt x="197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1422133" y="7398227"/>
            <a:ext cx="3810" cy="27940"/>
          </a:xfrm>
          <a:custGeom>
            <a:avLst/>
            <a:gdLst/>
            <a:ahLst/>
            <a:cxnLst/>
            <a:rect l="l" t="t" r="r" b="b"/>
            <a:pathLst>
              <a:path w="3809" h="27940">
                <a:moveTo>
                  <a:pt x="3348" y="0"/>
                </a:moveTo>
                <a:lnTo>
                  <a:pt x="0" y="277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1411585" y="7400963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0" y="4536"/>
                </a:moveTo>
                <a:lnTo>
                  <a:pt x="7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1437613" y="7395527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720" y="0"/>
                </a:moveTo>
                <a:lnTo>
                  <a:pt x="0" y="45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1445101" y="7395131"/>
            <a:ext cx="52069" cy="11430"/>
          </a:xfrm>
          <a:custGeom>
            <a:avLst/>
            <a:gdLst/>
            <a:ahLst/>
            <a:cxnLst/>
            <a:rect l="l" t="t" r="r" b="b"/>
            <a:pathLst>
              <a:path w="52070" h="11429">
                <a:moveTo>
                  <a:pt x="0" y="11196"/>
                </a:moveTo>
                <a:lnTo>
                  <a:pt x="519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1445749" y="7397867"/>
            <a:ext cx="52069" cy="11430"/>
          </a:xfrm>
          <a:custGeom>
            <a:avLst/>
            <a:gdLst/>
            <a:ahLst/>
            <a:cxnLst/>
            <a:rect l="l" t="t" r="r" b="b"/>
            <a:pathLst>
              <a:path w="52070" h="11429">
                <a:moveTo>
                  <a:pt x="0" y="11232"/>
                </a:moveTo>
                <a:lnTo>
                  <a:pt x="519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1531753" y="7358879"/>
            <a:ext cx="139065" cy="29209"/>
          </a:xfrm>
          <a:custGeom>
            <a:avLst/>
            <a:gdLst/>
            <a:ahLst/>
            <a:cxnLst/>
            <a:rect l="l" t="t" r="r" b="b"/>
            <a:pathLst>
              <a:path w="139065" h="29209">
                <a:moveTo>
                  <a:pt x="0" y="29160"/>
                </a:moveTo>
                <a:lnTo>
                  <a:pt x="1387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1704842" y="7342103"/>
            <a:ext cx="45720" cy="10160"/>
          </a:xfrm>
          <a:custGeom>
            <a:avLst/>
            <a:gdLst/>
            <a:ahLst/>
            <a:cxnLst/>
            <a:rect l="l" t="t" r="r" b="b"/>
            <a:pathLst>
              <a:path w="45720" h="10159">
                <a:moveTo>
                  <a:pt x="0" y="9720"/>
                </a:moveTo>
                <a:lnTo>
                  <a:pt x="457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1471489" y="7295807"/>
            <a:ext cx="121285" cy="27940"/>
          </a:xfrm>
          <a:custGeom>
            <a:avLst/>
            <a:gdLst/>
            <a:ahLst/>
            <a:cxnLst/>
            <a:rect l="l" t="t" r="r" b="b"/>
            <a:pathLst>
              <a:path w="121284" h="27940">
                <a:moveTo>
                  <a:pt x="0" y="27828"/>
                </a:moveTo>
                <a:lnTo>
                  <a:pt x="1207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1472137" y="7298579"/>
            <a:ext cx="121285" cy="27940"/>
          </a:xfrm>
          <a:custGeom>
            <a:avLst/>
            <a:gdLst/>
            <a:ahLst/>
            <a:cxnLst/>
            <a:rect l="l" t="t" r="r" b="b"/>
            <a:pathLst>
              <a:path w="121284" h="27940">
                <a:moveTo>
                  <a:pt x="0" y="27828"/>
                </a:moveTo>
                <a:lnTo>
                  <a:pt x="1207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1626722" y="7276151"/>
            <a:ext cx="52069" cy="12065"/>
          </a:xfrm>
          <a:custGeom>
            <a:avLst/>
            <a:gdLst/>
            <a:ahLst/>
            <a:cxnLst/>
            <a:rect l="l" t="t" r="r" b="b"/>
            <a:pathLst>
              <a:path w="52070" h="12065">
                <a:moveTo>
                  <a:pt x="0" y="11880"/>
                </a:moveTo>
                <a:lnTo>
                  <a:pt x="518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1627370" y="7278887"/>
            <a:ext cx="52069" cy="12065"/>
          </a:xfrm>
          <a:custGeom>
            <a:avLst/>
            <a:gdLst/>
            <a:ahLst/>
            <a:cxnLst/>
            <a:rect l="l" t="t" r="r" b="b"/>
            <a:pathLst>
              <a:path w="52070" h="12065">
                <a:moveTo>
                  <a:pt x="0" y="11916"/>
                </a:moveTo>
                <a:lnTo>
                  <a:pt x="518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1707830" y="7254550"/>
            <a:ext cx="11430" cy="30480"/>
          </a:xfrm>
          <a:custGeom>
            <a:avLst/>
            <a:gdLst/>
            <a:ahLst/>
            <a:cxnLst/>
            <a:rect l="l" t="t" r="r" b="b"/>
            <a:pathLst>
              <a:path w="11429" h="30479">
                <a:moveTo>
                  <a:pt x="11232" y="0"/>
                </a:moveTo>
                <a:lnTo>
                  <a:pt x="0" y="299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1319065" y="7456151"/>
            <a:ext cx="47625" cy="24765"/>
          </a:xfrm>
          <a:custGeom>
            <a:avLst/>
            <a:gdLst/>
            <a:ahLst/>
            <a:cxnLst/>
            <a:rect l="l" t="t" r="r" b="b"/>
            <a:pathLst>
              <a:path w="47625" h="24765">
                <a:moveTo>
                  <a:pt x="0" y="0"/>
                </a:moveTo>
                <a:lnTo>
                  <a:pt x="47232" y="245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1363201" y="749557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1332" y="43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1376809" y="7463711"/>
            <a:ext cx="12065" cy="29845"/>
          </a:xfrm>
          <a:custGeom>
            <a:avLst/>
            <a:gdLst/>
            <a:ahLst/>
            <a:cxnLst/>
            <a:rect l="l" t="t" r="r" b="b"/>
            <a:pathLst>
              <a:path w="12065" h="29845">
                <a:moveTo>
                  <a:pt x="11916" y="0"/>
                </a:moveTo>
                <a:lnTo>
                  <a:pt x="0" y="297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1406149" y="7459931"/>
            <a:ext cx="5715" cy="3810"/>
          </a:xfrm>
          <a:custGeom>
            <a:avLst/>
            <a:gdLst/>
            <a:ahLst/>
            <a:cxnLst/>
            <a:rect l="l" t="t" r="r" b="b"/>
            <a:pathLst>
              <a:path w="5715" h="3809">
                <a:moveTo>
                  <a:pt x="0" y="0"/>
                </a:moveTo>
                <a:lnTo>
                  <a:pt x="5328" y="34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1404313" y="7471055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4140" y="0"/>
                </a:moveTo>
                <a:lnTo>
                  <a:pt x="0" y="28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1402369" y="7475843"/>
            <a:ext cx="4445" cy="10160"/>
          </a:xfrm>
          <a:custGeom>
            <a:avLst/>
            <a:gdLst/>
            <a:ahLst/>
            <a:cxnLst/>
            <a:rect l="l" t="t" r="r" b="b"/>
            <a:pathLst>
              <a:path w="4445" h="10159">
                <a:moveTo>
                  <a:pt x="4212" y="0"/>
                </a:moveTo>
                <a:lnTo>
                  <a:pt x="0" y="101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1417165" y="7458851"/>
            <a:ext cx="52069" cy="11430"/>
          </a:xfrm>
          <a:custGeom>
            <a:avLst/>
            <a:gdLst/>
            <a:ahLst/>
            <a:cxnLst/>
            <a:rect l="l" t="t" r="r" b="b"/>
            <a:pathLst>
              <a:path w="52070" h="11429">
                <a:moveTo>
                  <a:pt x="0" y="10872"/>
                </a:moveTo>
                <a:lnTo>
                  <a:pt x="520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1417813" y="7461623"/>
            <a:ext cx="52069" cy="11430"/>
          </a:xfrm>
          <a:custGeom>
            <a:avLst/>
            <a:gdLst/>
            <a:ahLst/>
            <a:cxnLst/>
            <a:rect l="l" t="t" r="r" b="b"/>
            <a:pathLst>
              <a:path w="52070" h="11429">
                <a:moveTo>
                  <a:pt x="0" y="10872"/>
                </a:moveTo>
                <a:lnTo>
                  <a:pt x="520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1503890" y="7422599"/>
            <a:ext cx="139065" cy="29209"/>
          </a:xfrm>
          <a:custGeom>
            <a:avLst/>
            <a:gdLst/>
            <a:ahLst/>
            <a:cxnLst/>
            <a:rect l="l" t="t" r="r" b="b"/>
            <a:pathLst>
              <a:path w="139065" h="29209">
                <a:moveTo>
                  <a:pt x="0" y="29160"/>
                </a:moveTo>
                <a:lnTo>
                  <a:pt x="1387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1715281" y="7411763"/>
            <a:ext cx="52069" cy="12700"/>
          </a:xfrm>
          <a:custGeom>
            <a:avLst/>
            <a:gdLst/>
            <a:ahLst/>
            <a:cxnLst/>
            <a:rect l="l" t="t" r="r" b="b"/>
            <a:pathLst>
              <a:path w="52070" h="12700">
                <a:moveTo>
                  <a:pt x="0" y="12240"/>
                </a:moveTo>
                <a:lnTo>
                  <a:pt x="517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1109365" y="7343219"/>
            <a:ext cx="34925" cy="8255"/>
          </a:xfrm>
          <a:custGeom>
            <a:avLst/>
            <a:gdLst/>
            <a:ahLst/>
            <a:cxnLst/>
            <a:rect l="l" t="t" r="r" b="b"/>
            <a:pathLst>
              <a:path w="34925" h="8254">
                <a:moveTo>
                  <a:pt x="0" y="8136"/>
                </a:moveTo>
                <a:lnTo>
                  <a:pt x="343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1143457" y="7267763"/>
            <a:ext cx="34925" cy="8255"/>
          </a:xfrm>
          <a:custGeom>
            <a:avLst/>
            <a:gdLst/>
            <a:ahLst/>
            <a:cxnLst/>
            <a:rect l="l" t="t" r="r" b="b"/>
            <a:pathLst>
              <a:path w="34925" h="8254">
                <a:moveTo>
                  <a:pt x="0" y="8208"/>
                </a:moveTo>
                <a:lnTo>
                  <a:pt x="347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1215492" y="7282199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668"/>
                </a:moveTo>
                <a:lnTo>
                  <a:pt x="324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1168117" y="7090463"/>
            <a:ext cx="62865" cy="127635"/>
          </a:xfrm>
          <a:custGeom>
            <a:avLst/>
            <a:gdLst/>
            <a:ahLst/>
            <a:cxnLst/>
            <a:rect l="l" t="t" r="r" b="b"/>
            <a:pathLst>
              <a:path w="62865" h="127634">
                <a:moveTo>
                  <a:pt x="0" y="127224"/>
                </a:moveTo>
                <a:lnTo>
                  <a:pt x="623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1185865" y="7327091"/>
            <a:ext cx="127000" cy="64769"/>
          </a:xfrm>
          <a:custGeom>
            <a:avLst/>
            <a:gdLst/>
            <a:ahLst/>
            <a:cxnLst/>
            <a:rect l="l" t="t" r="r" b="b"/>
            <a:pathLst>
              <a:path w="127000" h="64770">
                <a:moveTo>
                  <a:pt x="0" y="0"/>
                </a:moveTo>
                <a:lnTo>
                  <a:pt x="126396" y="647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1343725" y="7408091"/>
            <a:ext cx="30480" cy="15875"/>
          </a:xfrm>
          <a:custGeom>
            <a:avLst/>
            <a:gdLst/>
            <a:ahLst/>
            <a:cxnLst/>
            <a:rect l="l" t="t" r="r" b="b"/>
            <a:pathLst>
              <a:path w="30479" h="15875">
                <a:moveTo>
                  <a:pt x="0" y="0"/>
                </a:moveTo>
                <a:lnTo>
                  <a:pt x="30456" y="157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1417561" y="7424939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0" y="2088"/>
                </a:moveTo>
                <a:lnTo>
                  <a:pt x="88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1412305" y="7395527"/>
            <a:ext cx="26034" cy="5715"/>
          </a:xfrm>
          <a:custGeom>
            <a:avLst/>
            <a:gdLst/>
            <a:ahLst/>
            <a:cxnLst/>
            <a:rect l="l" t="t" r="r" b="b"/>
            <a:pathLst>
              <a:path w="26034" h="5715">
                <a:moveTo>
                  <a:pt x="0" y="5436"/>
                </a:moveTo>
                <a:lnTo>
                  <a:pt x="260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1532401" y="7361687"/>
            <a:ext cx="139065" cy="29209"/>
          </a:xfrm>
          <a:custGeom>
            <a:avLst/>
            <a:gdLst/>
            <a:ahLst/>
            <a:cxnLst/>
            <a:rect l="l" t="t" r="r" b="b"/>
            <a:pathLst>
              <a:path w="139065" h="29209">
                <a:moveTo>
                  <a:pt x="0" y="29088"/>
                </a:moveTo>
                <a:lnTo>
                  <a:pt x="1384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1705490" y="7344875"/>
            <a:ext cx="46355" cy="10160"/>
          </a:xfrm>
          <a:custGeom>
            <a:avLst/>
            <a:gdLst/>
            <a:ahLst/>
            <a:cxnLst/>
            <a:rect l="l" t="t" r="r" b="b"/>
            <a:pathLst>
              <a:path w="46354" h="10159">
                <a:moveTo>
                  <a:pt x="0" y="9720"/>
                </a:moveTo>
                <a:lnTo>
                  <a:pt x="45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1713805" y="7255919"/>
            <a:ext cx="16510" cy="14604"/>
          </a:xfrm>
          <a:custGeom>
            <a:avLst/>
            <a:gdLst/>
            <a:ahLst/>
            <a:cxnLst/>
            <a:rect l="l" t="t" r="r" b="b"/>
            <a:pathLst>
              <a:path w="16509" h="14604">
                <a:moveTo>
                  <a:pt x="16380" y="0"/>
                </a:moveTo>
                <a:lnTo>
                  <a:pt x="0" y="144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1725181" y="7278383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8532" y="0"/>
                </a:moveTo>
                <a:lnTo>
                  <a:pt x="0" y="20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1703222" y="7283495"/>
            <a:ext cx="8890" cy="1905"/>
          </a:xfrm>
          <a:custGeom>
            <a:avLst/>
            <a:gdLst/>
            <a:ahLst/>
            <a:cxnLst/>
            <a:rect l="l" t="t" r="r" b="b"/>
            <a:pathLst>
              <a:path w="8890" h="1904">
                <a:moveTo>
                  <a:pt x="0" y="1728"/>
                </a:moveTo>
                <a:lnTo>
                  <a:pt x="889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1317841" y="7458599"/>
            <a:ext cx="47625" cy="24765"/>
          </a:xfrm>
          <a:custGeom>
            <a:avLst/>
            <a:gdLst/>
            <a:ahLst/>
            <a:cxnLst/>
            <a:rect l="l" t="t" r="r" b="b"/>
            <a:pathLst>
              <a:path w="47625" h="24765">
                <a:moveTo>
                  <a:pt x="0" y="0"/>
                </a:moveTo>
                <a:lnTo>
                  <a:pt x="47232" y="245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1384441" y="7459931"/>
            <a:ext cx="22225" cy="5080"/>
          </a:xfrm>
          <a:custGeom>
            <a:avLst/>
            <a:gdLst/>
            <a:ahLst/>
            <a:cxnLst/>
            <a:rect l="l" t="t" r="r" b="b"/>
            <a:pathLst>
              <a:path w="22225" h="5079">
                <a:moveTo>
                  <a:pt x="0" y="4788"/>
                </a:moveTo>
                <a:lnTo>
                  <a:pt x="217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1408453" y="7463423"/>
            <a:ext cx="3175" cy="8255"/>
          </a:xfrm>
          <a:custGeom>
            <a:avLst/>
            <a:gdLst/>
            <a:ahLst/>
            <a:cxnLst/>
            <a:rect l="l" t="t" r="r" b="b"/>
            <a:pathLst>
              <a:path w="3175" h="8254">
                <a:moveTo>
                  <a:pt x="3024" y="0"/>
                </a:moveTo>
                <a:lnTo>
                  <a:pt x="0" y="76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1382893" y="7473863"/>
            <a:ext cx="21590" cy="5080"/>
          </a:xfrm>
          <a:custGeom>
            <a:avLst/>
            <a:gdLst/>
            <a:ahLst/>
            <a:cxnLst/>
            <a:rect l="l" t="t" r="r" b="b"/>
            <a:pathLst>
              <a:path w="21590" h="5079">
                <a:moveTo>
                  <a:pt x="21420" y="0"/>
                </a:moveTo>
                <a:lnTo>
                  <a:pt x="0" y="46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1394269" y="7485959"/>
            <a:ext cx="8255" cy="3810"/>
          </a:xfrm>
          <a:custGeom>
            <a:avLst/>
            <a:gdLst/>
            <a:ahLst/>
            <a:cxnLst/>
            <a:rect l="l" t="t" r="r" b="b"/>
            <a:pathLst>
              <a:path w="8254" h="3809">
                <a:moveTo>
                  <a:pt x="8100" y="0"/>
                </a:moveTo>
                <a:lnTo>
                  <a:pt x="0" y="37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1504538" y="7425443"/>
            <a:ext cx="138430" cy="29209"/>
          </a:xfrm>
          <a:custGeom>
            <a:avLst/>
            <a:gdLst/>
            <a:ahLst/>
            <a:cxnLst/>
            <a:rect l="l" t="t" r="r" b="b"/>
            <a:pathLst>
              <a:path w="138429" h="29209">
                <a:moveTo>
                  <a:pt x="0" y="29088"/>
                </a:moveTo>
                <a:lnTo>
                  <a:pt x="1384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1676905" y="7396931"/>
            <a:ext cx="86995" cy="18415"/>
          </a:xfrm>
          <a:custGeom>
            <a:avLst/>
            <a:gdLst/>
            <a:ahLst/>
            <a:cxnLst/>
            <a:rect l="l" t="t" r="r" b="b"/>
            <a:pathLst>
              <a:path w="86995" h="18415">
                <a:moveTo>
                  <a:pt x="0" y="18288"/>
                </a:moveTo>
                <a:lnTo>
                  <a:pt x="866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1124772" y="7218479"/>
            <a:ext cx="24765" cy="10795"/>
          </a:xfrm>
          <a:custGeom>
            <a:avLst/>
            <a:gdLst/>
            <a:ahLst/>
            <a:cxnLst/>
            <a:rect l="l" t="t" r="r" b="b"/>
            <a:pathLst>
              <a:path w="24765" h="10795">
                <a:moveTo>
                  <a:pt x="0" y="0"/>
                </a:moveTo>
                <a:lnTo>
                  <a:pt x="24408" y="106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1173624" y="7239719"/>
            <a:ext cx="24765" cy="10795"/>
          </a:xfrm>
          <a:custGeom>
            <a:avLst/>
            <a:gdLst/>
            <a:ahLst/>
            <a:cxnLst/>
            <a:rect l="l" t="t" r="r" b="b"/>
            <a:pathLst>
              <a:path w="24765" h="10795">
                <a:moveTo>
                  <a:pt x="0" y="0"/>
                </a:moveTo>
                <a:lnTo>
                  <a:pt x="24408" y="105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1126681" y="7347251"/>
            <a:ext cx="4445" cy="17780"/>
          </a:xfrm>
          <a:custGeom>
            <a:avLst/>
            <a:gdLst/>
            <a:ahLst/>
            <a:cxnLst/>
            <a:rect l="l" t="t" r="r" b="b"/>
            <a:pathLst>
              <a:path w="4445" h="17779">
                <a:moveTo>
                  <a:pt x="0" y="0"/>
                </a:moveTo>
                <a:lnTo>
                  <a:pt x="4104" y="172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1160809" y="7271867"/>
            <a:ext cx="4445" cy="17145"/>
          </a:xfrm>
          <a:custGeom>
            <a:avLst/>
            <a:gdLst/>
            <a:ahLst/>
            <a:cxnLst/>
            <a:rect l="l" t="t" r="r" b="b"/>
            <a:pathLst>
              <a:path w="4445" h="17145">
                <a:moveTo>
                  <a:pt x="0" y="0"/>
                </a:moveTo>
                <a:lnTo>
                  <a:pt x="3996" y="168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1234861" y="7273991"/>
            <a:ext cx="8255" cy="33020"/>
          </a:xfrm>
          <a:custGeom>
            <a:avLst/>
            <a:gdLst/>
            <a:ahLst/>
            <a:cxnLst/>
            <a:rect l="l" t="t" r="r" b="b"/>
            <a:pathLst>
              <a:path w="8254" h="33020">
                <a:moveTo>
                  <a:pt x="7668" y="324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1716542" y="7266791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0" y="0"/>
                </a:moveTo>
                <a:lnTo>
                  <a:pt x="12636" y="126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1714814" y="7253471"/>
            <a:ext cx="8890" cy="2540"/>
          </a:xfrm>
          <a:custGeom>
            <a:avLst/>
            <a:gdLst/>
            <a:ahLst/>
            <a:cxnLst/>
            <a:rect l="l" t="t" r="r" b="b"/>
            <a:pathLst>
              <a:path w="8890" h="2540">
                <a:moveTo>
                  <a:pt x="0" y="2088"/>
                </a:moveTo>
                <a:lnTo>
                  <a:pt x="88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1161493" y="7375079"/>
            <a:ext cx="126364" cy="65405"/>
          </a:xfrm>
          <a:custGeom>
            <a:avLst/>
            <a:gdLst/>
            <a:ahLst/>
            <a:cxnLst/>
            <a:rect l="l" t="t" r="r" b="b"/>
            <a:pathLst>
              <a:path w="126365" h="65404">
                <a:moveTo>
                  <a:pt x="0" y="0"/>
                </a:moveTo>
                <a:lnTo>
                  <a:pt x="126108" y="648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1404313" y="7473863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0"/>
                </a:moveTo>
                <a:lnTo>
                  <a:pt x="2268" y="19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1372489" y="7489704"/>
            <a:ext cx="22225" cy="4445"/>
          </a:xfrm>
          <a:custGeom>
            <a:avLst/>
            <a:gdLst/>
            <a:ahLst/>
            <a:cxnLst/>
            <a:rect l="l" t="t" r="r" b="b"/>
            <a:pathLst>
              <a:path w="22225" h="4445">
                <a:moveTo>
                  <a:pt x="21780" y="0"/>
                </a:moveTo>
                <a:lnTo>
                  <a:pt x="0" y="44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1677553" y="7399703"/>
            <a:ext cx="86995" cy="18415"/>
          </a:xfrm>
          <a:custGeom>
            <a:avLst/>
            <a:gdLst/>
            <a:ahLst/>
            <a:cxnLst/>
            <a:rect l="l" t="t" r="r" b="b"/>
            <a:pathLst>
              <a:path w="86995" h="18415">
                <a:moveTo>
                  <a:pt x="0" y="18288"/>
                </a:moveTo>
                <a:lnTo>
                  <a:pt x="866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1055832" y="7322627"/>
            <a:ext cx="10795" cy="24765"/>
          </a:xfrm>
          <a:custGeom>
            <a:avLst/>
            <a:gdLst/>
            <a:ahLst/>
            <a:cxnLst/>
            <a:rect l="l" t="t" r="r" b="b"/>
            <a:pathLst>
              <a:path w="10795" h="24765">
                <a:moveTo>
                  <a:pt x="0" y="24660"/>
                </a:moveTo>
                <a:lnTo>
                  <a:pt x="104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1181760" y="7271903"/>
            <a:ext cx="11430" cy="24130"/>
          </a:xfrm>
          <a:custGeom>
            <a:avLst/>
            <a:gdLst/>
            <a:ahLst/>
            <a:cxnLst/>
            <a:rect l="l" t="t" r="r" b="b"/>
            <a:pathLst>
              <a:path w="11429" h="24129">
                <a:moveTo>
                  <a:pt x="11196" y="0"/>
                </a:moveTo>
                <a:lnTo>
                  <a:pt x="0" y="237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1139425" y="7367915"/>
            <a:ext cx="8255" cy="17145"/>
          </a:xfrm>
          <a:custGeom>
            <a:avLst/>
            <a:gdLst/>
            <a:ahLst/>
            <a:cxnLst/>
            <a:rect l="l" t="t" r="r" b="b"/>
            <a:pathLst>
              <a:path w="8254" h="17145">
                <a:moveTo>
                  <a:pt x="7776" y="0"/>
                </a:moveTo>
                <a:lnTo>
                  <a:pt x="0" y="167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1109580" y="7251455"/>
            <a:ext cx="34925" cy="8255"/>
          </a:xfrm>
          <a:custGeom>
            <a:avLst/>
            <a:gdLst/>
            <a:ahLst/>
            <a:cxnLst/>
            <a:rect l="l" t="t" r="r" b="b"/>
            <a:pathLst>
              <a:path w="34925" h="8254">
                <a:moveTo>
                  <a:pt x="0" y="8136"/>
                </a:moveTo>
                <a:lnTo>
                  <a:pt x="343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1160089" y="7377959"/>
            <a:ext cx="126364" cy="64769"/>
          </a:xfrm>
          <a:custGeom>
            <a:avLst/>
            <a:gdLst/>
            <a:ahLst/>
            <a:cxnLst/>
            <a:rect l="l" t="t" r="r" b="b"/>
            <a:pathLst>
              <a:path w="126365" h="64770">
                <a:moveTo>
                  <a:pt x="0" y="0"/>
                </a:moveTo>
                <a:lnTo>
                  <a:pt x="126288" y="644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1132404" y="7381595"/>
            <a:ext cx="7620" cy="3175"/>
          </a:xfrm>
          <a:custGeom>
            <a:avLst/>
            <a:gdLst/>
            <a:ahLst/>
            <a:cxnLst/>
            <a:rect l="l" t="t" r="r" b="b"/>
            <a:pathLst>
              <a:path w="7620" h="3175">
                <a:moveTo>
                  <a:pt x="7020" y="30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1055832" y="7347287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4284" y="15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1437397" y="7325003"/>
            <a:ext cx="34925" cy="8255"/>
          </a:xfrm>
          <a:custGeom>
            <a:avLst/>
            <a:gdLst/>
            <a:ahLst/>
            <a:cxnLst/>
            <a:rect l="l" t="t" r="r" b="b"/>
            <a:pathLst>
              <a:path w="34925" h="8254">
                <a:moveTo>
                  <a:pt x="0" y="8136"/>
                </a:moveTo>
                <a:lnTo>
                  <a:pt x="344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1218193" y="7293575"/>
            <a:ext cx="33020" cy="8255"/>
          </a:xfrm>
          <a:custGeom>
            <a:avLst/>
            <a:gdLst/>
            <a:ahLst/>
            <a:cxnLst/>
            <a:rect l="l" t="t" r="r" b="b"/>
            <a:pathLst>
              <a:path w="33020" h="8254">
                <a:moveTo>
                  <a:pt x="0" y="7668"/>
                </a:moveTo>
                <a:lnTo>
                  <a:pt x="324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1450393" y="7311863"/>
            <a:ext cx="8255" cy="34925"/>
          </a:xfrm>
          <a:custGeom>
            <a:avLst/>
            <a:gdLst/>
            <a:ahLst/>
            <a:cxnLst/>
            <a:rect l="l" t="t" r="r" b="b"/>
            <a:pathLst>
              <a:path w="8254" h="34925">
                <a:moveTo>
                  <a:pt x="0" y="0"/>
                </a:moveTo>
                <a:lnTo>
                  <a:pt x="8136" y="344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1223485" y="7276691"/>
            <a:ext cx="8255" cy="33020"/>
          </a:xfrm>
          <a:custGeom>
            <a:avLst/>
            <a:gdLst/>
            <a:ahLst/>
            <a:cxnLst/>
            <a:rect l="l" t="t" r="r" b="b"/>
            <a:pathLst>
              <a:path w="8254" h="33020">
                <a:moveTo>
                  <a:pt x="0" y="0"/>
                </a:moveTo>
                <a:lnTo>
                  <a:pt x="7668" y="324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1126609" y="7255559"/>
            <a:ext cx="4445" cy="17780"/>
          </a:xfrm>
          <a:custGeom>
            <a:avLst/>
            <a:gdLst/>
            <a:ahLst/>
            <a:cxnLst/>
            <a:rect l="l" t="t" r="r" b="b"/>
            <a:pathLst>
              <a:path w="4445" h="17779">
                <a:moveTo>
                  <a:pt x="0" y="0"/>
                </a:moveTo>
                <a:lnTo>
                  <a:pt x="4104" y="17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1191769" y="7273271"/>
            <a:ext cx="41275" cy="18415"/>
          </a:xfrm>
          <a:custGeom>
            <a:avLst/>
            <a:gdLst/>
            <a:ahLst/>
            <a:cxnLst/>
            <a:rect l="l" t="t" r="r" b="b"/>
            <a:pathLst>
              <a:path w="41275" h="18415">
                <a:moveTo>
                  <a:pt x="41256" y="18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1183489" y="6951250"/>
            <a:ext cx="10795" cy="43180"/>
          </a:xfrm>
          <a:custGeom>
            <a:avLst/>
            <a:gdLst/>
            <a:ahLst/>
            <a:cxnLst/>
            <a:rect l="l" t="t" r="r" b="b"/>
            <a:pathLst>
              <a:path w="10795" h="43179">
                <a:moveTo>
                  <a:pt x="10188" y="430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1206781" y="6949378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40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1191409" y="6953015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76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1162141" y="6959927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40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1177477" y="6956290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76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0393828" y="6561262"/>
            <a:ext cx="10795" cy="43180"/>
          </a:xfrm>
          <a:custGeom>
            <a:avLst/>
            <a:gdLst/>
            <a:ahLst/>
            <a:cxnLst/>
            <a:rect l="l" t="t" r="r" b="b"/>
            <a:pathLst>
              <a:path w="10795" h="43179">
                <a:moveTo>
                  <a:pt x="10188" y="4312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0416832" y="6559498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76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0401459" y="6563098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76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0372191" y="6570046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40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0387527" y="6566410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76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0405995" y="6606406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18648" y="0"/>
                </a:moveTo>
                <a:lnTo>
                  <a:pt x="0" y="62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0526560" y="6656590"/>
            <a:ext cx="6350" cy="19050"/>
          </a:xfrm>
          <a:custGeom>
            <a:avLst/>
            <a:gdLst/>
            <a:ahLst/>
            <a:cxnLst/>
            <a:rect l="l" t="t" r="r" b="b"/>
            <a:pathLst>
              <a:path w="6350" h="19050">
                <a:moveTo>
                  <a:pt x="0" y="0"/>
                </a:moveTo>
                <a:lnTo>
                  <a:pt x="6264" y="18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0564503" y="6691294"/>
            <a:ext cx="127635" cy="62865"/>
          </a:xfrm>
          <a:custGeom>
            <a:avLst/>
            <a:gdLst/>
            <a:ahLst/>
            <a:cxnLst/>
            <a:rect l="l" t="t" r="r" b="b"/>
            <a:pathLst>
              <a:path w="127634" h="62865">
                <a:moveTo>
                  <a:pt x="0" y="0"/>
                </a:moveTo>
                <a:lnTo>
                  <a:pt x="127332" y="623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0723480" y="6769486"/>
            <a:ext cx="127635" cy="62865"/>
          </a:xfrm>
          <a:custGeom>
            <a:avLst/>
            <a:gdLst/>
            <a:ahLst/>
            <a:cxnLst/>
            <a:rect l="l" t="t" r="r" b="b"/>
            <a:pathLst>
              <a:path w="127634" h="62865">
                <a:moveTo>
                  <a:pt x="0" y="0"/>
                </a:moveTo>
                <a:lnTo>
                  <a:pt x="127152" y="627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0882276" y="6848075"/>
            <a:ext cx="127635" cy="62865"/>
          </a:xfrm>
          <a:custGeom>
            <a:avLst/>
            <a:gdLst/>
            <a:ahLst/>
            <a:cxnLst/>
            <a:rect l="l" t="t" r="r" b="b"/>
            <a:pathLst>
              <a:path w="127634" h="62865">
                <a:moveTo>
                  <a:pt x="0" y="0"/>
                </a:moveTo>
                <a:lnTo>
                  <a:pt x="127332" y="623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1041001" y="6926302"/>
            <a:ext cx="127000" cy="62865"/>
          </a:xfrm>
          <a:custGeom>
            <a:avLst/>
            <a:gdLst/>
            <a:ahLst/>
            <a:cxnLst/>
            <a:rect l="l" t="t" r="r" b="b"/>
            <a:pathLst>
              <a:path w="127000" h="62865">
                <a:moveTo>
                  <a:pt x="0" y="0"/>
                </a:moveTo>
                <a:lnTo>
                  <a:pt x="126828" y="628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1560085" y="7079915"/>
            <a:ext cx="128905" cy="635"/>
          </a:xfrm>
          <a:custGeom>
            <a:avLst/>
            <a:gdLst/>
            <a:ahLst/>
            <a:cxnLst/>
            <a:rect l="l" t="t" r="r" b="b"/>
            <a:pathLst>
              <a:path w="128904" h="634">
                <a:moveTo>
                  <a:pt x="128628" y="5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1383001" y="7078798"/>
            <a:ext cx="142240" cy="1270"/>
          </a:xfrm>
          <a:custGeom>
            <a:avLst/>
            <a:gdLst/>
            <a:ahLst/>
            <a:cxnLst/>
            <a:rect l="l" t="t" r="r" b="b"/>
            <a:pathLst>
              <a:path w="142240" h="1270">
                <a:moveTo>
                  <a:pt x="141876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1346641" y="7078654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738" y="-3240"/>
                </a:moveTo>
                <a:lnTo>
                  <a:pt x="738" y="3276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1329001" y="7079411"/>
            <a:ext cx="17780" cy="6350"/>
          </a:xfrm>
          <a:custGeom>
            <a:avLst/>
            <a:gdLst/>
            <a:ahLst/>
            <a:cxnLst/>
            <a:rect l="l" t="t" r="r" b="b"/>
            <a:pathLst>
              <a:path w="17779" h="6350">
                <a:moveTo>
                  <a:pt x="0" y="5976"/>
                </a:moveTo>
                <a:lnTo>
                  <a:pt x="174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1341385" y="7060258"/>
            <a:ext cx="5715" cy="17145"/>
          </a:xfrm>
          <a:custGeom>
            <a:avLst/>
            <a:gdLst/>
            <a:ahLst/>
            <a:cxnLst/>
            <a:rect l="l" t="t" r="r" b="b"/>
            <a:pathLst>
              <a:path w="5715" h="17145">
                <a:moveTo>
                  <a:pt x="5400" y="165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1220929" y="7015546"/>
            <a:ext cx="6350" cy="19050"/>
          </a:xfrm>
          <a:custGeom>
            <a:avLst/>
            <a:gdLst/>
            <a:ahLst/>
            <a:cxnLst/>
            <a:rect l="l" t="t" r="r" b="b"/>
            <a:pathLst>
              <a:path w="6350" h="19050">
                <a:moveTo>
                  <a:pt x="6264" y="189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1196521" y="6970727"/>
            <a:ext cx="35560" cy="7620"/>
          </a:xfrm>
          <a:custGeom>
            <a:avLst/>
            <a:gdLst/>
            <a:ahLst/>
            <a:cxnLst/>
            <a:rect l="l" t="t" r="r" b="b"/>
            <a:pathLst>
              <a:path w="35559" h="7620">
                <a:moveTo>
                  <a:pt x="0" y="0"/>
                </a:moveTo>
                <a:lnTo>
                  <a:pt x="34956" y="70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1229857" y="6986134"/>
            <a:ext cx="34925" cy="7620"/>
          </a:xfrm>
          <a:custGeom>
            <a:avLst/>
            <a:gdLst/>
            <a:ahLst/>
            <a:cxnLst/>
            <a:rect l="l" t="t" r="r" b="b"/>
            <a:pathLst>
              <a:path w="34925" h="7620">
                <a:moveTo>
                  <a:pt x="34524" y="74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1266001" y="6985234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0" y="0"/>
                </a:moveTo>
                <a:lnTo>
                  <a:pt x="12312" y="25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1276477" y="6996610"/>
            <a:ext cx="22860" cy="3810"/>
          </a:xfrm>
          <a:custGeom>
            <a:avLst/>
            <a:gdLst/>
            <a:ahLst/>
            <a:cxnLst/>
            <a:rect l="l" t="t" r="r" b="b"/>
            <a:pathLst>
              <a:path w="22859" h="3809">
                <a:moveTo>
                  <a:pt x="22716" y="334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1300633" y="6990887"/>
            <a:ext cx="35560" cy="5715"/>
          </a:xfrm>
          <a:custGeom>
            <a:avLst/>
            <a:gdLst/>
            <a:ahLst/>
            <a:cxnLst/>
            <a:rect l="l" t="t" r="r" b="b"/>
            <a:pathLst>
              <a:path w="35559" h="5715">
                <a:moveTo>
                  <a:pt x="0" y="0"/>
                </a:moveTo>
                <a:lnTo>
                  <a:pt x="34956" y="55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1334149" y="7005539"/>
            <a:ext cx="34925" cy="5715"/>
          </a:xfrm>
          <a:custGeom>
            <a:avLst/>
            <a:gdLst/>
            <a:ahLst/>
            <a:cxnLst/>
            <a:rect l="l" t="t" r="r" b="b"/>
            <a:pathLst>
              <a:path w="34925" h="5715">
                <a:moveTo>
                  <a:pt x="34848" y="522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1370725" y="7001615"/>
            <a:ext cx="32384" cy="5715"/>
          </a:xfrm>
          <a:custGeom>
            <a:avLst/>
            <a:gdLst/>
            <a:ahLst/>
            <a:cxnLst/>
            <a:rect l="l" t="t" r="r" b="b"/>
            <a:pathLst>
              <a:path w="32384" h="5715">
                <a:moveTo>
                  <a:pt x="0" y="0"/>
                </a:moveTo>
                <a:lnTo>
                  <a:pt x="32148" y="51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1403089" y="7006222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4">
                <a:moveTo>
                  <a:pt x="0" y="108"/>
                </a:moveTo>
                <a:lnTo>
                  <a:pt x="20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1402117" y="7014935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1494" y="-3240"/>
                </a:moveTo>
                <a:lnTo>
                  <a:pt x="1494" y="3276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1405249" y="7006583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4">
                <a:moveTo>
                  <a:pt x="-3240" y="162"/>
                </a:moveTo>
                <a:lnTo>
                  <a:pt x="38736" y="162"/>
                </a:lnTo>
              </a:path>
            </a:pathLst>
          </a:custGeom>
          <a:ln w="680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1437181" y="7012486"/>
            <a:ext cx="42545" cy="6985"/>
          </a:xfrm>
          <a:custGeom>
            <a:avLst/>
            <a:gdLst/>
            <a:ahLst/>
            <a:cxnLst/>
            <a:rect l="l" t="t" r="r" b="b"/>
            <a:pathLst>
              <a:path w="42545" h="6984">
                <a:moveTo>
                  <a:pt x="0" y="6804"/>
                </a:moveTo>
                <a:lnTo>
                  <a:pt x="42012" y="6804"/>
                </a:lnTo>
                <a:lnTo>
                  <a:pt x="42012" y="0"/>
                </a:lnTo>
                <a:lnTo>
                  <a:pt x="0" y="0"/>
                </a:lnTo>
                <a:lnTo>
                  <a:pt x="0" y="6804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1472749" y="7004063"/>
            <a:ext cx="42545" cy="6985"/>
          </a:xfrm>
          <a:custGeom>
            <a:avLst/>
            <a:gdLst/>
            <a:ahLst/>
            <a:cxnLst/>
            <a:rect l="l" t="t" r="r" b="b"/>
            <a:pathLst>
              <a:path w="42545" h="6984">
                <a:moveTo>
                  <a:pt x="0" y="6840"/>
                </a:moveTo>
                <a:lnTo>
                  <a:pt x="41976" y="6840"/>
                </a:lnTo>
                <a:lnTo>
                  <a:pt x="41976" y="0"/>
                </a:lnTo>
                <a:lnTo>
                  <a:pt x="0" y="0"/>
                </a:lnTo>
                <a:lnTo>
                  <a:pt x="0" y="684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1508209" y="7013171"/>
            <a:ext cx="41910" cy="6985"/>
          </a:xfrm>
          <a:custGeom>
            <a:avLst/>
            <a:gdLst/>
            <a:ahLst/>
            <a:cxnLst/>
            <a:rect l="l" t="t" r="r" b="b"/>
            <a:pathLst>
              <a:path w="41909" h="6984">
                <a:moveTo>
                  <a:pt x="0" y="6876"/>
                </a:moveTo>
                <a:lnTo>
                  <a:pt x="41688" y="6876"/>
                </a:lnTo>
                <a:lnTo>
                  <a:pt x="41688" y="0"/>
                </a:lnTo>
                <a:lnTo>
                  <a:pt x="0" y="0"/>
                </a:lnTo>
                <a:lnTo>
                  <a:pt x="0" y="6876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1543562" y="7005178"/>
            <a:ext cx="42545" cy="6985"/>
          </a:xfrm>
          <a:custGeom>
            <a:avLst/>
            <a:gdLst/>
            <a:ahLst/>
            <a:cxnLst/>
            <a:rect l="l" t="t" r="r" b="b"/>
            <a:pathLst>
              <a:path w="42545" h="6984">
                <a:moveTo>
                  <a:pt x="0" y="6804"/>
                </a:moveTo>
                <a:lnTo>
                  <a:pt x="41976" y="6804"/>
                </a:lnTo>
                <a:lnTo>
                  <a:pt x="41976" y="0"/>
                </a:lnTo>
                <a:lnTo>
                  <a:pt x="0" y="0"/>
                </a:lnTo>
                <a:lnTo>
                  <a:pt x="0" y="6804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1582262" y="7017491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4">
                <a:moveTo>
                  <a:pt x="17460" y="2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1599757" y="7008527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4">
                <a:moveTo>
                  <a:pt x="0" y="468"/>
                </a:moveTo>
                <a:lnTo>
                  <a:pt x="173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1599829" y="7017563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4">
                <a:moveTo>
                  <a:pt x="17568" y="0"/>
                </a:moveTo>
                <a:lnTo>
                  <a:pt x="0" y="5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1617721" y="7007770"/>
            <a:ext cx="34925" cy="1270"/>
          </a:xfrm>
          <a:custGeom>
            <a:avLst/>
            <a:gdLst/>
            <a:ahLst/>
            <a:cxnLst/>
            <a:rect l="l" t="t" r="r" b="b"/>
            <a:pathLst>
              <a:path w="34925" h="1270">
                <a:moveTo>
                  <a:pt x="0" y="972"/>
                </a:moveTo>
                <a:lnTo>
                  <a:pt x="349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1652894" y="7007338"/>
            <a:ext cx="19050" cy="635"/>
          </a:xfrm>
          <a:custGeom>
            <a:avLst/>
            <a:gdLst/>
            <a:ahLst/>
            <a:cxnLst/>
            <a:rect l="l" t="t" r="r" b="b"/>
            <a:pathLst>
              <a:path w="19050" h="634">
                <a:moveTo>
                  <a:pt x="0" y="396"/>
                </a:moveTo>
                <a:lnTo>
                  <a:pt x="185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1652894" y="7015978"/>
            <a:ext cx="20955" cy="635"/>
          </a:xfrm>
          <a:custGeom>
            <a:avLst/>
            <a:gdLst/>
            <a:ahLst/>
            <a:cxnLst/>
            <a:rect l="l" t="t" r="r" b="b"/>
            <a:pathLst>
              <a:path w="20954" h="634">
                <a:moveTo>
                  <a:pt x="20592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0707100" y="6729310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4" h="15875">
                <a:moveTo>
                  <a:pt x="0" y="0"/>
                </a:moveTo>
                <a:lnTo>
                  <a:pt x="31932" y="157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0866077" y="680750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0" y="0"/>
                </a:moveTo>
                <a:lnTo>
                  <a:pt x="31644" y="158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1025089" y="6885658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0" y="0"/>
                </a:moveTo>
                <a:lnTo>
                  <a:pt x="31644" y="158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0544524" y="665889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644" y="158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0516516" y="663567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0" y="0"/>
                </a:moveTo>
                <a:lnTo>
                  <a:pt x="31572" y="154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0480695" y="6627754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4" h="15875">
                <a:moveTo>
                  <a:pt x="31968" y="1573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0466116" y="6610438"/>
            <a:ext cx="19050" cy="9525"/>
          </a:xfrm>
          <a:custGeom>
            <a:avLst/>
            <a:gdLst/>
            <a:ahLst/>
            <a:cxnLst/>
            <a:rect l="l" t="t" r="r" b="b"/>
            <a:pathLst>
              <a:path w="19050" h="9525">
                <a:moveTo>
                  <a:pt x="0" y="0"/>
                </a:moveTo>
                <a:lnTo>
                  <a:pt x="18648" y="90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1158721" y="6948551"/>
            <a:ext cx="52069" cy="12700"/>
          </a:xfrm>
          <a:custGeom>
            <a:avLst/>
            <a:gdLst/>
            <a:ahLst/>
            <a:cxnLst/>
            <a:rect l="l" t="t" r="r" b="b"/>
            <a:pathLst>
              <a:path w="52070" h="12700">
                <a:moveTo>
                  <a:pt x="0" y="12168"/>
                </a:moveTo>
                <a:lnTo>
                  <a:pt x="514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0368771" y="6558598"/>
            <a:ext cx="52069" cy="12700"/>
          </a:xfrm>
          <a:custGeom>
            <a:avLst/>
            <a:gdLst/>
            <a:ahLst/>
            <a:cxnLst/>
            <a:rect l="l" t="t" r="r" b="b"/>
            <a:pathLst>
              <a:path w="52070" h="12700">
                <a:moveTo>
                  <a:pt x="0" y="12240"/>
                </a:moveTo>
                <a:lnTo>
                  <a:pt x="517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0513888" y="6675490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18936" y="0"/>
                </a:moveTo>
                <a:lnTo>
                  <a:pt x="0" y="63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0723480" y="6763186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18936" y="0"/>
                </a:moveTo>
                <a:lnTo>
                  <a:pt x="0" y="63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0844332" y="6813334"/>
            <a:ext cx="6350" cy="19050"/>
          </a:xfrm>
          <a:custGeom>
            <a:avLst/>
            <a:gdLst/>
            <a:ahLst/>
            <a:cxnLst/>
            <a:rect l="l" t="t" r="r" b="b"/>
            <a:pathLst>
              <a:path w="6350" h="19050">
                <a:moveTo>
                  <a:pt x="0" y="0"/>
                </a:moveTo>
                <a:lnTo>
                  <a:pt x="6300" y="189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1041001" y="6920003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18900" y="0"/>
                </a:moveTo>
                <a:lnTo>
                  <a:pt x="0" y="63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1161565" y="6970259"/>
            <a:ext cx="6350" cy="19050"/>
          </a:xfrm>
          <a:custGeom>
            <a:avLst/>
            <a:gdLst/>
            <a:ahLst/>
            <a:cxnLst/>
            <a:rect l="l" t="t" r="r" b="b"/>
            <a:pathLst>
              <a:path w="6350" h="19050">
                <a:moveTo>
                  <a:pt x="0" y="0"/>
                </a:moveTo>
                <a:lnTo>
                  <a:pt x="6264" y="18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1560085" y="7079915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4436" y="140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1346173" y="7078691"/>
            <a:ext cx="2540" cy="1905"/>
          </a:xfrm>
          <a:custGeom>
            <a:avLst/>
            <a:gdLst/>
            <a:ahLst/>
            <a:cxnLst/>
            <a:rect l="l" t="t" r="r" b="b"/>
            <a:pathLst>
              <a:path w="2540" h="1904">
                <a:moveTo>
                  <a:pt x="0" y="1908"/>
                </a:moveTo>
                <a:lnTo>
                  <a:pt x="19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1220929" y="7015546"/>
            <a:ext cx="125730" cy="63500"/>
          </a:xfrm>
          <a:custGeom>
            <a:avLst/>
            <a:gdLst/>
            <a:ahLst/>
            <a:cxnLst/>
            <a:rect l="l" t="t" r="r" b="b"/>
            <a:pathLst>
              <a:path w="125729" h="63500">
                <a:moveTo>
                  <a:pt x="125712" y="631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1194901" y="6979115"/>
            <a:ext cx="34925" cy="7620"/>
          </a:xfrm>
          <a:custGeom>
            <a:avLst/>
            <a:gdLst/>
            <a:ahLst/>
            <a:cxnLst/>
            <a:rect l="l" t="t" r="r" b="b"/>
            <a:pathLst>
              <a:path w="34925" h="7620">
                <a:moveTo>
                  <a:pt x="34488" y="74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1231477" y="6977746"/>
            <a:ext cx="34925" cy="7620"/>
          </a:xfrm>
          <a:custGeom>
            <a:avLst/>
            <a:gdLst/>
            <a:ahLst/>
            <a:cxnLst/>
            <a:rect l="l" t="t" r="r" b="b"/>
            <a:pathLst>
              <a:path w="34925" h="7620">
                <a:moveTo>
                  <a:pt x="0" y="0"/>
                </a:moveTo>
                <a:lnTo>
                  <a:pt x="34704" y="70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1264381" y="6993622"/>
            <a:ext cx="12065" cy="3175"/>
          </a:xfrm>
          <a:custGeom>
            <a:avLst/>
            <a:gdLst/>
            <a:ahLst/>
            <a:cxnLst/>
            <a:rect l="l" t="t" r="r" b="b"/>
            <a:pathLst>
              <a:path w="12065" h="3175">
                <a:moveTo>
                  <a:pt x="12024" y="262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1278313" y="6987791"/>
            <a:ext cx="22225" cy="3810"/>
          </a:xfrm>
          <a:custGeom>
            <a:avLst/>
            <a:gdLst/>
            <a:ahLst/>
            <a:cxnLst/>
            <a:rect l="l" t="t" r="r" b="b"/>
            <a:pathLst>
              <a:path w="22225" h="3809">
                <a:moveTo>
                  <a:pt x="0" y="0"/>
                </a:moveTo>
                <a:lnTo>
                  <a:pt x="22140" y="34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1335589" y="6996466"/>
            <a:ext cx="34925" cy="5715"/>
          </a:xfrm>
          <a:custGeom>
            <a:avLst/>
            <a:gdLst/>
            <a:ahLst/>
            <a:cxnLst/>
            <a:rect l="l" t="t" r="r" b="b"/>
            <a:pathLst>
              <a:path w="34925" h="5715">
                <a:moveTo>
                  <a:pt x="0" y="0"/>
                </a:moveTo>
                <a:lnTo>
                  <a:pt x="34668" y="56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1368997" y="7010758"/>
            <a:ext cx="33655" cy="5080"/>
          </a:xfrm>
          <a:custGeom>
            <a:avLst/>
            <a:gdLst/>
            <a:ahLst/>
            <a:cxnLst/>
            <a:rect l="l" t="t" r="r" b="b"/>
            <a:pathLst>
              <a:path w="33654" h="5079">
                <a:moveTo>
                  <a:pt x="33300" y="489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1405213" y="7015295"/>
            <a:ext cx="35560" cy="635"/>
          </a:xfrm>
          <a:custGeom>
            <a:avLst/>
            <a:gdLst/>
            <a:ahLst/>
            <a:cxnLst/>
            <a:rect l="l" t="t" r="r" b="b"/>
            <a:pathLst>
              <a:path w="35559" h="634">
                <a:moveTo>
                  <a:pt x="35208" y="43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1437505" y="7003667"/>
            <a:ext cx="41910" cy="6985"/>
          </a:xfrm>
          <a:custGeom>
            <a:avLst/>
            <a:gdLst/>
            <a:ahLst/>
            <a:cxnLst/>
            <a:rect l="l" t="t" r="r" b="b"/>
            <a:pathLst>
              <a:path w="41909" h="6984">
                <a:moveTo>
                  <a:pt x="0" y="6876"/>
                </a:moveTo>
                <a:lnTo>
                  <a:pt x="41724" y="6876"/>
                </a:lnTo>
                <a:lnTo>
                  <a:pt x="41724" y="0"/>
                </a:lnTo>
                <a:lnTo>
                  <a:pt x="0" y="0"/>
                </a:lnTo>
                <a:lnTo>
                  <a:pt x="0" y="6876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1472713" y="7012810"/>
            <a:ext cx="42545" cy="6985"/>
          </a:xfrm>
          <a:custGeom>
            <a:avLst/>
            <a:gdLst/>
            <a:ahLst/>
            <a:cxnLst/>
            <a:rect l="l" t="t" r="r" b="b"/>
            <a:pathLst>
              <a:path w="42545" h="6984">
                <a:moveTo>
                  <a:pt x="0" y="6840"/>
                </a:moveTo>
                <a:lnTo>
                  <a:pt x="41976" y="6840"/>
                </a:lnTo>
                <a:lnTo>
                  <a:pt x="41976" y="0"/>
                </a:lnTo>
                <a:lnTo>
                  <a:pt x="0" y="0"/>
                </a:lnTo>
                <a:lnTo>
                  <a:pt x="0" y="684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1508245" y="7004422"/>
            <a:ext cx="41910" cy="6985"/>
          </a:xfrm>
          <a:custGeom>
            <a:avLst/>
            <a:gdLst/>
            <a:ahLst/>
            <a:cxnLst/>
            <a:rect l="l" t="t" r="r" b="b"/>
            <a:pathLst>
              <a:path w="41909" h="6984">
                <a:moveTo>
                  <a:pt x="0" y="6876"/>
                </a:moveTo>
                <a:lnTo>
                  <a:pt x="41688" y="6876"/>
                </a:lnTo>
                <a:lnTo>
                  <a:pt x="41688" y="0"/>
                </a:lnTo>
                <a:lnTo>
                  <a:pt x="0" y="0"/>
                </a:lnTo>
                <a:lnTo>
                  <a:pt x="0" y="6876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1543525" y="7013926"/>
            <a:ext cx="42545" cy="6985"/>
          </a:xfrm>
          <a:custGeom>
            <a:avLst/>
            <a:gdLst/>
            <a:ahLst/>
            <a:cxnLst/>
            <a:rect l="l" t="t" r="r" b="b"/>
            <a:pathLst>
              <a:path w="42545" h="6984">
                <a:moveTo>
                  <a:pt x="0" y="6804"/>
                </a:moveTo>
                <a:lnTo>
                  <a:pt x="41976" y="6804"/>
                </a:lnTo>
                <a:lnTo>
                  <a:pt x="41976" y="0"/>
                </a:lnTo>
                <a:lnTo>
                  <a:pt x="0" y="0"/>
                </a:lnTo>
                <a:lnTo>
                  <a:pt x="0" y="6804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1582297" y="7008742"/>
            <a:ext cx="17780" cy="635"/>
          </a:xfrm>
          <a:custGeom>
            <a:avLst/>
            <a:gdLst/>
            <a:ahLst/>
            <a:cxnLst/>
            <a:rect l="l" t="t" r="r" b="b"/>
            <a:pathLst>
              <a:path w="17779" h="634">
                <a:moveTo>
                  <a:pt x="0" y="0"/>
                </a:moveTo>
                <a:lnTo>
                  <a:pt x="17460" y="2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1617397" y="7016807"/>
            <a:ext cx="36195" cy="1270"/>
          </a:xfrm>
          <a:custGeom>
            <a:avLst/>
            <a:gdLst/>
            <a:ahLst/>
            <a:cxnLst/>
            <a:rect l="l" t="t" r="r" b="b"/>
            <a:pathLst>
              <a:path w="36195" h="1270">
                <a:moveTo>
                  <a:pt x="35568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10703320" y="673748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572" y="154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10739032" y="674504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0" y="0"/>
                </a:moveTo>
                <a:lnTo>
                  <a:pt x="31644" y="158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0766536" y="6768766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4" h="15875">
                <a:moveTo>
                  <a:pt x="31860" y="154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0802284" y="6776326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4" h="15875">
                <a:moveTo>
                  <a:pt x="0" y="0"/>
                </a:moveTo>
                <a:lnTo>
                  <a:pt x="31932" y="157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0834432" y="679166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0" y="0"/>
                </a:moveTo>
                <a:lnTo>
                  <a:pt x="31644" y="158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0862296" y="681567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572" y="154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0897720" y="6823306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4" h="15875">
                <a:moveTo>
                  <a:pt x="0" y="0"/>
                </a:moveTo>
                <a:lnTo>
                  <a:pt x="31968" y="157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0925548" y="6846958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4" h="15875">
                <a:moveTo>
                  <a:pt x="31860" y="153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0961261" y="6854518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0" y="0"/>
                </a:moveTo>
                <a:lnTo>
                  <a:pt x="31680" y="158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0989161" y="687849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572" y="154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1021308" y="6893831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572" y="154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1056732" y="6901462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4" h="15875">
                <a:moveTo>
                  <a:pt x="0" y="0"/>
                </a:moveTo>
                <a:lnTo>
                  <a:pt x="31932" y="157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1084524" y="6925114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4" h="15875">
                <a:moveTo>
                  <a:pt x="31896" y="154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1120273" y="693267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0" y="0"/>
                </a:moveTo>
                <a:lnTo>
                  <a:pt x="31644" y="158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0675492" y="671383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0" y="0"/>
                </a:moveTo>
                <a:lnTo>
                  <a:pt x="31608" y="154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0639708" y="670591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644" y="158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0611988" y="6682618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4" h="15875">
                <a:moveTo>
                  <a:pt x="0" y="0"/>
                </a:moveTo>
                <a:lnTo>
                  <a:pt x="31860" y="154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0576168" y="6674698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4" h="15875">
                <a:moveTo>
                  <a:pt x="31968" y="157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0548376" y="6651082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4" h="15875">
                <a:moveTo>
                  <a:pt x="0" y="0"/>
                </a:moveTo>
                <a:lnTo>
                  <a:pt x="31860" y="153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0512664" y="6643486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644" y="158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0484835" y="661983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0" y="0"/>
                </a:moveTo>
                <a:lnTo>
                  <a:pt x="31608" y="154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0462335" y="6618610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5" h="9525">
                <a:moveTo>
                  <a:pt x="18360" y="9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0723480" y="6769486"/>
            <a:ext cx="6350" cy="19050"/>
          </a:xfrm>
          <a:custGeom>
            <a:avLst/>
            <a:gdLst/>
            <a:ahLst/>
            <a:cxnLst/>
            <a:rect l="l" t="t" r="r" b="b"/>
            <a:pathLst>
              <a:path w="6350" h="19050">
                <a:moveTo>
                  <a:pt x="0" y="0"/>
                </a:moveTo>
                <a:lnTo>
                  <a:pt x="6264" y="18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0831696" y="6832270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18936" y="0"/>
                </a:moveTo>
                <a:lnTo>
                  <a:pt x="0" y="62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1041001" y="6926302"/>
            <a:ext cx="6350" cy="19050"/>
          </a:xfrm>
          <a:custGeom>
            <a:avLst/>
            <a:gdLst/>
            <a:ahLst/>
            <a:cxnLst/>
            <a:rect l="l" t="t" r="r" b="b"/>
            <a:pathLst>
              <a:path w="6350" h="19050">
                <a:moveTo>
                  <a:pt x="0" y="0"/>
                </a:moveTo>
                <a:lnTo>
                  <a:pt x="6264" y="18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1148893" y="6989158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18936" y="0"/>
                </a:moveTo>
                <a:lnTo>
                  <a:pt x="0" y="63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1560085" y="7065515"/>
            <a:ext cx="15240" cy="14604"/>
          </a:xfrm>
          <a:custGeom>
            <a:avLst/>
            <a:gdLst/>
            <a:ahLst/>
            <a:cxnLst/>
            <a:rect l="l" t="t" r="r" b="b"/>
            <a:pathLst>
              <a:path w="15240" h="14604">
                <a:moveTo>
                  <a:pt x="0" y="14400"/>
                </a:moveTo>
                <a:lnTo>
                  <a:pt x="146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1346965" y="707750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1152" y="11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1220929" y="7009210"/>
            <a:ext cx="19685" cy="6350"/>
          </a:xfrm>
          <a:custGeom>
            <a:avLst/>
            <a:gdLst/>
            <a:ahLst/>
            <a:cxnLst/>
            <a:rect l="l" t="t" r="r" b="b"/>
            <a:pathLst>
              <a:path w="19684" h="6350">
                <a:moveTo>
                  <a:pt x="0" y="6336"/>
                </a:moveTo>
                <a:lnTo>
                  <a:pt x="191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1299193" y="6999958"/>
            <a:ext cx="35560" cy="5715"/>
          </a:xfrm>
          <a:custGeom>
            <a:avLst/>
            <a:gdLst/>
            <a:ahLst/>
            <a:cxnLst/>
            <a:rect l="l" t="t" r="r" b="b"/>
            <a:pathLst>
              <a:path w="35559" h="5715">
                <a:moveTo>
                  <a:pt x="35136" y="51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0734964" y="6753286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572" y="154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0770604" y="676052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0" y="0"/>
                </a:moveTo>
                <a:lnTo>
                  <a:pt x="31680" y="158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0798504" y="6784498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572" y="154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0830364" y="6799906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4" h="15875">
                <a:moveTo>
                  <a:pt x="31860" y="154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0893976" y="6831478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572" y="154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0929616" y="683871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0" y="0"/>
                </a:moveTo>
                <a:lnTo>
                  <a:pt x="31644" y="158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0957480" y="686269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572" y="154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0992940" y="6870322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4" h="15875">
                <a:moveTo>
                  <a:pt x="0" y="0"/>
                </a:moveTo>
                <a:lnTo>
                  <a:pt x="31932" y="157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1052953" y="690963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572" y="154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1088592" y="691687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0" y="0"/>
                </a:moveTo>
                <a:lnTo>
                  <a:pt x="31680" y="158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1116492" y="6940846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572" y="154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1151916" y="6948514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4" h="15875">
                <a:moveTo>
                  <a:pt x="0" y="0"/>
                </a:moveTo>
                <a:lnTo>
                  <a:pt x="31932" y="157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1179709" y="6972131"/>
            <a:ext cx="14604" cy="6985"/>
          </a:xfrm>
          <a:custGeom>
            <a:avLst/>
            <a:gdLst/>
            <a:ahLst/>
            <a:cxnLst/>
            <a:rect l="l" t="t" r="r" b="b"/>
            <a:pathLst>
              <a:path w="14604" h="6984">
                <a:moveTo>
                  <a:pt x="14256" y="68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0671352" y="6721750"/>
            <a:ext cx="32384" cy="15875"/>
          </a:xfrm>
          <a:custGeom>
            <a:avLst/>
            <a:gdLst/>
            <a:ahLst/>
            <a:cxnLst/>
            <a:rect l="l" t="t" r="r" b="b"/>
            <a:pathLst>
              <a:path w="32384" h="15875">
                <a:moveTo>
                  <a:pt x="31968" y="1573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0643848" y="6698026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0" y="0"/>
                </a:moveTo>
                <a:lnTo>
                  <a:pt x="31572" y="154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0608136" y="6690466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644" y="158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0580308" y="666681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0" y="0"/>
                </a:moveTo>
                <a:lnTo>
                  <a:pt x="31572" y="154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1148137" y="6956686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572" y="154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1183777" y="6963922"/>
            <a:ext cx="13970" cy="6985"/>
          </a:xfrm>
          <a:custGeom>
            <a:avLst/>
            <a:gdLst/>
            <a:ahLst/>
            <a:cxnLst/>
            <a:rect l="l" t="t" r="r" b="b"/>
            <a:pathLst>
              <a:path w="13970" h="6984">
                <a:moveTo>
                  <a:pt x="0" y="0"/>
                </a:moveTo>
                <a:lnTo>
                  <a:pt x="13932" y="68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0405995" y="6612634"/>
            <a:ext cx="127000" cy="62865"/>
          </a:xfrm>
          <a:custGeom>
            <a:avLst/>
            <a:gdLst/>
            <a:ahLst/>
            <a:cxnLst/>
            <a:rect l="l" t="t" r="r" b="b"/>
            <a:pathLst>
              <a:path w="127000" h="62865">
                <a:moveTo>
                  <a:pt x="0" y="0"/>
                </a:moveTo>
                <a:lnTo>
                  <a:pt x="126828" y="628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0405995" y="6612634"/>
            <a:ext cx="6350" cy="19050"/>
          </a:xfrm>
          <a:custGeom>
            <a:avLst/>
            <a:gdLst/>
            <a:ahLst/>
            <a:cxnLst/>
            <a:rect l="l" t="t" r="r" b="b"/>
            <a:pathLst>
              <a:path w="6350" h="19050">
                <a:moveTo>
                  <a:pt x="0" y="0"/>
                </a:moveTo>
                <a:lnTo>
                  <a:pt x="6264" y="18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1115916" y="4658839"/>
            <a:ext cx="1270" cy="142240"/>
          </a:xfrm>
          <a:custGeom>
            <a:avLst/>
            <a:gdLst/>
            <a:ahLst/>
            <a:cxnLst/>
            <a:rect l="l" t="t" r="r" b="b"/>
            <a:pathLst>
              <a:path w="1270" h="142239">
                <a:moveTo>
                  <a:pt x="792" y="1417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1116673" y="4835959"/>
            <a:ext cx="1270" cy="142240"/>
          </a:xfrm>
          <a:custGeom>
            <a:avLst/>
            <a:gdLst/>
            <a:ahLst/>
            <a:cxnLst/>
            <a:rect l="l" t="t" r="r" b="b"/>
            <a:pathLst>
              <a:path w="1270" h="142239">
                <a:moveTo>
                  <a:pt x="792" y="1417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1117681" y="5013007"/>
            <a:ext cx="1270" cy="142240"/>
          </a:xfrm>
          <a:custGeom>
            <a:avLst/>
            <a:gdLst/>
            <a:ahLst/>
            <a:cxnLst/>
            <a:rect l="l" t="t" r="r" b="b"/>
            <a:pathLst>
              <a:path w="1270" h="142239">
                <a:moveTo>
                  <a:pt x="792" y="1417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0902112" y="4319503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0"/>
                </a:moveTo>
                <a:lnTo>
                  <a:pt x="12600" y="152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0828240" y="4314390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0"/>
                </a:moveTo>
                <a:lnTo>
                  <a:pt x="12600" y="152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0929797" y="4260174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39">
                <a:moveTo>
                  <a:pt x="0" y="0"/>
                </a:moveTo>
                <a:lnTo>
                  <a:pt x="12888" y="151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0869245" y="4247898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0"/>
                </a:moveTo>
                <a:lnTo>
                  <a:pt x="12636" y="152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0810961" y="4246386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0"/>
                </a:moveTo>
                <a:lnTo>
                  <a:pt x="12600" y="152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0897000" y="4190010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0"/>
                </a:moveTo>
                <a:lnTo>
                  <a:pt x="12600" y="152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0832524" y="4197966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39">
                <a:moveTo>
                  <a:pt x="0" y="0"/>
                </a:moveTo>
                <a:lnTo>
                  <a:pt x="12888" y="151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0814488" y="4679143"/>
            <a:ext cx="10795" cy="43180"/>
          </a:xfrm>
          <a:custGeom>
            <a:avLst/>
            <a:gdLst/>
            <a:ahLst/>
            <a:cxnLst/>
            <a:rect l="l" t="t" r="r" b="b"/>
            <a:pathLst>
              <a:path w="10795" h="43179">
                <a:moveTo>
                  <a:pt x="10188" y="430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0837744" y="4677271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76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0822408" y="4680907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40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0793104" y="4687819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76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0808476" y="4684183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40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0391919" y="4350930"/>
            <a:ext cx="10795" cy="43180"/>
          </a:xfrm>
          <a:custGeom>
            <a:avLst/>
            <a:gdLst/>
            <a:ahLst/>
            <a:cxnLst/>
            <a:rect l="l" t="t" r="r" b="b"/>
            <a:pathLst>
              <a:path w="10795" h="43179">
                <a:moveTo>
                  <a:pt x="10188" y="430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0415175" y="4349058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76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0399840" y="4352694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40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0370535" y="4359606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76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0385907" y="4355970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40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0513636" y="4469587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20">
                <a:moveTo>
                  <a:pt x="0" y="0"/>
                </a:moveTo>
                <a:lnTo>
                  <a:pt x="2592" y="197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0544164" y="4511131"/>
            <a:ext cx="112395" cy="87630"/>
          </a:xfrm>
          <a:custGeom>
            <a:avLst/>
            <a:gdLst/>
            <a:ahLst/>
            <a:cxnLst/>
            <a:rect l="l" t="t" r="r" b="b"/>
            <a:pathLst>
              <a:path w="112395" h="87629">
                <a:moveTo>
                  <a:pt x="0" y="0"/>
                </a:moveTo>
                <a:lnTo>
                  <a:pt x="111888" y="871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0684312" y="4619995"/>
            <a:ext cx="112395" cy="86995"/>
          </a:xfrm>
          <a:custGeom>
            <a:avLst/>
            <a:gdLst/>
            <a:ahLst/>
            <a:cxnLst/>
            <a:rect l="l" t="t" r="r" b="b"/>
            <a:pathLst>
              <a:path w="112395" h="86995">
                <a:moveTo>
                  <a:pt x="0" y="0"/>
                </a:moveTo>
                <a:lnTo>
                  <a:pt x="111780" y="867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0845484" y="4902955"/>
            <a:ext cx="2540" cy="22225"/>
          </a:xfrm>
          <a:custGeom>
            <a:avLst/>
            <a:gdLst/>
            <a:ahLst/>
            <a:cxnLst/>
            <a:rect l="l" t="t" r="r" b="b"/>
            <a:pathLst>
              <a:path w="2540" h="22225">
                <a:moveTo>
                  <a:pt x="0" y="0"/>
                </a:moveTo>
                <a:lnTo>
                  <a:pt x="2196" y="220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0943836" y="4971103"/>
            <a:ext cx="4445" cy="20320"/>
          </a:xfrm>
          <a:custGeom>
            <a:avLst/>
            <a:gdLst/>
            <a:ahLst/>
            <a:cxnLst/>
            <a:rect l="l" t="t" r="r" b="b"/>
            <a:pathLst>
              <a:path w="4445" h="20320">
                <a:moveTo>
                  <a:pt x="0" y="0"/>
                </a:moveTo>
                <a:lnTo>
                  <a:pt x="4104" y="197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0977857" y="5005627"/>
            <a:ext cx="142240" cy="3175"/>
          </a:xfrm>
          <a:custGeom>
            <a:avLst/>
            <a:gdLst/>
            <a:ahLst/>
            <a:cxnLst/>
            <a:rect l="l" t="t" r="r" b="b"/>
            <a:pathLst>
              <a:path w="142240" h="3175">
                <a:moveTo>
                  <a:pt x="0" y="2556"/>
                </a:moveTo>
                <a:lnTo>
                  <a:pt x="1416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1145761" y="4974308"/>
            <a:ext cx="3175" cy="19685"/>
          </a:xfrm>
          <a:custGeom>
            <a:avLst/>
            <a:gdLst/>
            <a:ahLst/>
            <a:cxnLst/>
            <a:rect l="l" t="t" r="r" b="b"/>
            <a:pathLst>
              <a:path w="3175" h="19685">
                <a:moveTo>
                  <a:pt x="0" y="0"/>
                </a:moveTo>
                <a:lnTo>
                  <a:pt x="3168" y="196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0730176" y="4266582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0" y="0"/>
                </a:moveTo>
                <a:lnTo>
                  <a:pt x="27756" y="22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0752424" y="4295922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27684" y="218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0785616" y="4310646"/>
            <a:ext cx="24765" cy="19685"/>
          </a:xfrm>
          <a:custGeom>
            <a:avLst/>
            <a:gdLst/>
            <a:ahLst/>
            <a:cxnLst/>
            <a:rect l="l" t="t" r="r" b="b"/>
            <a:pathLst>
              <a:path w="24765" h="19685">
                <a:moveTo>
                  <a:pt x="0" y="0"/>
                </a:moveTo>
                <a:lnTo>
                  <a:pt x="24768" y="196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0828601" y="3924762"/>
            <a:ext cx="635" cy="35560"/>
          </a:xfrm>
          <a:custGeom>
            <a:avLst/>
            <a:gdLst/>
            <a:ahLst/>
            <a:cxnLst/>
            <a:rect l="l" t="t" r="r" b="b"/>
            <a:pathLst>
              <a:path w="634" h="35560">
                <a:moveTo>
                  <a:pt x="0" y="0"/>
                </a:moveTo>
                <a:lnTo>
                  <a:pt x="504" y="35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0819600" y="3924726"/>
            <a:ext cx="1270" cy="35560"/>
          </a:xfrm>
          <a:custGeom>
            <a:avLst/>
            <a:gdLst/>
            <a:ahLst/>
            <a:cxnLst/>
            <a:rect l="l" t="t" r="r" b="b"/>
            <a:pathLst>
              <a:path w="1270" h="35560">
                <a:moveTo>
                  <a:pt x="864" y="354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0829212" y="3960330"/>
            <a:ext cx="1270" cy="34925"/>
          </a:xfrm>
          <a:custGeom>
            <a:avLst/>
            <a:gdLst/>
            <a:ahLst/>
            <a:cxnLst/>
            <a:rect l="l" t="t" r="r" b="b"/>
            <a:pathLst>
              <a:path w="1270" h="34925">
                <a:moveTo>
                  <a:pt x="0" y="0"/>
                </a:moveTo>
                <a:lnTo>
                  <a:pt x="684" y="347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0830004" y="3995430"/>
            <a:ext cx="635" cy="35560"/>
          </a:xfrm>
          <a:custGeom>
            <a:avLst/>
            <a:gdLst/>
            <a:ahLst/>
            <a:cxnLst/>
            <a:rect l="l" t="t" r="r" b="b"/>
            <a:pathLst>
              <a:path w="634" h="35560">
                <a:moveTo>
                  <a:pt x="0" y="0"/>
                </a:moveTo>
                <a:lnTo>
                  <a:pt x="504" y="35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0821256" y="3995322"/>
            <a:ext cx="635" cy="35560"/>
          </a:xfrm>
          <a:custGeom>
            <a:avLst/>
            <a:gdLst/>
            <a:ahLst/>
            <a:cxnLst/>
            <a:rect l="l" t="t" r="r" b="b"/>
            <a:pathLst>
              <a:path w="634" h="35560">
                <a:moveTo>
                  <a:pt x="612" y="3553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0831660" y="4066026"/>
            <a:ext cx="635" cy="35560"/>
          </a:xfrm>
          <a:custGeom>
            <a:avLst/>
            <a:gdLst/>
            <a:ahLst/>
            <a:cxnLst/>
            <a:rect l="l" t="t" r="r" b="b"/>
            <a:pathLst>
              <a:path w="634" h="35560">
                <a:moveTo>
                  <a:pt x="0" y="0"/>
                </a:moveTo>
                <a:lnTo>
                  <a:pt x="540" y="35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0822948" y="4065918"/>
            <a:ext cx="635" cy="35560"/>
          </a:xfrm>
          <a:custGeom>
            <a:avLst/>
            <a:gdLst/>
            <a:ahLst/>
            <a:cxnLst/>
            <a:rect l="l" t="t" r="r" b="b"/>
            <a:pathLst>
              <a:path w="634" h="35560">
                <a:moveTo>
                  <a:pt x="576" y="3553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0832272" y="4101558"/>
            <a:ext cx="1270" cy="35560"/>
          </a:xfrm>
          <a:custGeom>
            <a:avLst/>
            <a:gdLst/>
            <a:ahLst/>
            <a:cxnLst/>
            <a:rect l="l" t="t" r="r" b="b"/>
            <a:pathLst>
              <a:path w="1270" h="35560">
                <a:moveTo>
                  <a:pt x="0" y="0"/>
                </a:moveTo>
                <a:lnTo>
                  <a:pt x="792" y="35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0833136" y="4137018"/>
            <a:ext cx="1270" cy="35560"/>
          </a:xfrm>
          <a:custGeom>
            <a:avLst/>
            <a:gdLst/>
            <a:ahLst/>
            <a:cxnLst/>
            <a:rect l="l" t="t" r="r" b="b"/>
            <a:pathLst>
              <a:path w="1270" h="35560">
                <a:moveTo>
                  <a:pt x="0" y="0"/>
                </a:moveTo>
                <a:lnTo>
                  <a:pt x="792" y="35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0824424" y="4136910"/>
            <a:ext cx="635" cy="35560"/>
          </a:xfrm>
          <a:custGeom>
            <a:avLst/>
            <a:gdLst/>
            <a:ahLst/>
            <a:cxnLst/>
            <a:rect l="l" t="t" r="r" b="b"/>
            <a:pathLst>
              <a:path w="634" h="35560">
                <a:moveTo>
                  <a:pt x="576" y="3553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0834036" y="4172514"/>
            <a:ext cx="635" cy="10795"/>
          </a:xfrm>
          <a:custGeom>
            <a:avLst/>
            <a:gdLst/>
            <a:ahLst/>
            <a:cxnLst/>
            <a:rect l="l" t="t" r="r" b="b"/>
            <a:pathLst>
              <a:path w="634" h="10795">
                <a:moveTo>
                  <a:pt x="-3240" y="5256"/>
                </a:moveTo>
                <a:lnTo>
                  <a:pt x="3312" y="5256"/>
                </a:lnTo>
              </a:path>
            </a:pathLst>
          </a:custGeom>
          <a:ln w="1051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1613041" y="6803470"/>
            <a:ext cx="10160" cy="635"/>
          </a:xfrm>
          <a:custGeom>
            <a:avLst/>
            <a:gdLst/>
            <a:ahLst/>
            <a:cxnLst/>
            <a:rect l="l" t="t" r="r" b="b"/>
            <a:pathLst>
              <a:path w="10159" h="634">
                <a:moveTo>
                  <a:pt x="9936" y="1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1621213" y="6794902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1800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1613905" y="6794506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7308" y="4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1604042" y="6802318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4">
                <a:moveTo>
                  <a:pt x="4032" y="5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1604942" y="6793354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4">
                <a:moveTo>
                  <a:pt x="0" y="0"/>
                </a:moveTo>
                <a:lnTo>
                  <a:pt x="4032" y="5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1583917" y="6799762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10584" y="15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1585178" y="6791122"/>
            <a:ext cx="10795" cy="1270"/>
          </a:xfrm>
          <a:custGeom>
            <a:avLst/>
            <a:gdLst/>
            <a:ahLst/>
            <a:cxnLst/>
            <a:rect l="l" t="t" r="r" b="b"/>
            <a:pathLst>
              <a:path w="10795" h="1270">
                <a:moveTo>
                  <a:pt x="10476" y="11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1573693" y="6789466"/>
            <a:ext cx="11430" cy="1905"/>
          </a:xfrm>
          <a:custGeom>
            <a:avLst/>
            <a:gdLst/>
            <a:ahLst/>
            <a:cxnLst/>
            <a:rect l="l" t="t" r="r" b="b"/>
            <a:pathLst>
              <a:path w="11429" h="1904">
                <a:moveTo>
                  <a:pt x="0" y="0"/>
                </a:moveTo>
                <a:lnTo>
                  <a:pt x="11412" y="12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1570921" y="6798106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1584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1572182" y="678943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224" y="1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1557710" y="6786694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40" h="2540">
                <a:moveTo>
                  <a:pt x="14976" y="22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1541077" y="6792418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15120" y="29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1539529" y="6783346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0"/>
                </a:moveTo>
                <a:lnTo>
                  <a:pt x="3168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1524950" y="6788962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12672" y="28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1526821" y="6780502"/>
            <a:ext cx="12700" cy="3175"/>
          </a:xfrm>
          <a:custGeom>
            <a:avLst/>
            <a:gdLst/>
            <a:ahLst/>
            <a:cxnLst/>
            <a:rect l="l" t="t" r="r" b="b"/>
            <a:pathLst>
              <a:path w="12700" h="3175">
                <a:moveTo>
                  <a:pt x="0" y="0"/>
                </a:moveTo>
                <a:lnTo>
                  <a:pt x="12420" y="29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1502773" y="6782914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6588" y="244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1505257" y="6774310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0" y="0"/>
                </a:moveTo>
                <a:lnTo>
                  <a:pt x="6804" y="20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1494782" y="6780790"/>
            <a:ext cx="7620" cy="2540"/>
          </a:xfrm>
          <a:custGeom>
            <a:avLst/>
            <a:gdLst/>
            <a:ahLst/>
            <a:cxnLst/>
            <a:rect l="l" t="t" r="r" b="b"/>
            <a:pathLst>
              <a:path w="7620" h="2540">
                <a:moveTo>
                  <a:pt x="7452" y="22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1477861" y="6772798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7316" y="72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1473037" y="6761206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09">
                <a:moveTo>
                  <a:pt x="0" y="0"/>
                </a:moveTo>
                <a:lnTo>
                  <a:pt x="8316" y="34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1453453" y="6762178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16164" y="74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1440493" y="6746698"/>
            <a:ext cx="17145" cy="7620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0" y="0"/>
                </a:moveTo>
                <a:lnTo>
                  <a:pt x="16740" y="73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1425229" y="6749542"/>
            <a:ext cx="12065" cy="5715"/>
          </a:xfrm>
          <a:custGeom>
            <a:avLst/>
            <a:gdLst/>
            <a:ahLst/>
            <a:cxnLst/>
            <a:rect l="l" t="t" r="r" b="b"/>
            <a:pathLst>
              <a:path w="12065" h="5715">
                <a:moveTo>
                  <a:pt x="11484" y="532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1408705" y="6731614"/>
            <a:ext cx="20955" cy="10160"/>
          </a:xfrm>
          <a:custGeom>
            <a:avLst/>
            <a:gdLst/>
            <a:ahLst/>
            <a:cxnLst/>
            <a:rect l="l" t="t" r="r" b="b"/>
            <a:pathLst>
              <a:path w="20954" h="10159">
                <a:moveTo>
                  <a:pt x="0" y="0"/>
                </a:moveTo>
                <a:lnTo>
                  <a:pt x="20592" y="97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1395421" y="6735142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9504" y="46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1377385" y="6716098"/>
            <a:ext cx="22225" cy="11430"/>
          </a:xfrm>
          <a:custGeom>
            <a:avLst/>
            <a:gdLst/>
            <a:ahLst/>
            <a:cxnLst/>
            <a:rect l="l" t="t" r="r" b="b"/>
            <a:pathLst>
              <a:path w="22225" h="11429">
                <a:moveTo>
                  <a:pt x="0" y="0"/>
                </a:moveTo>
                <a:lnTo>
                  <a:pt x="21816" y="108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1366441" y="6720490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09">
                <a:moveTo>
                  <a:pt x="6552" y="356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1370293" y="6712678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0" y="0"/>
                </a:moveTo>
                <a:lnTo>
                  <a:pt x="6732" y="31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1341817" y="6707746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5" h="12700">
                <a:moveTo>
                  <a:pt x="24552" y="1242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1339765" y="6706774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764" y="10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1344193" y="669881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1116" y="8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1318885" y="6694606"/>
            <a:ext cx="20955" cy="12700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20700" y="126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1315861" y="6681862"/>
            <a:ext cx="7620" cy="5715"/>
          </a:xfrm>
          <a:custGeom>
            <a:avLst/>
            <a:gdLst/>
            <a:ahLst/>
            <a:cxnLst/>
            <a:rect l="l" t="t" r="r" b="b"/>
            <a:pathLst>
              <a:path w="7620" h="5715">
                <a:moveTo>
                  <a:pt x="0" y="0"/>
                </a:moveTo>
                <a:lnTo>
                  <a:pt x="7524" y="51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1300705" y="6682546"/>
            <a:ext cx="10795" cy="6985"/>
          </a:xfrm>
          <a:custGeom>
            <a:avLst/>
            <a:gdLst/>
            <a:ahLst/>
            <a:cxnLst/>
            <a:rect l="l" t="t" r="r" b="b"/>
            <a:pathLst>
              <a:path w="10795" h="6984">
                <a:moveTo>
                  <a:pt x="10368" y="69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1287745" y="6661918"/>
            <a:ext cx="18415" cy="13970"/>
          </a:xfrm>
          <a:custGeom>
            <a:avLst/>
            <a:gdLst/>
            <a:ahLst/>
            <a:cxnLst/>
            <a:rect l="l" t="t" r="r" b="b"/>
            <a:pathLst>
              <a:path w="18415" h="13970">
                <a:moveTo>
                  <a:pt x="18216" y="135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1281985" y="66680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32" y="6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1264453" y="6653602"/>
            <a:ext cx="17780" cy="14604"/>
          </a:xfrm>
          <a:custGeom>
            <a:avLst/>
            <a:gdLst/>
            <a:ahLst/>
            <a:cxnLst/>
            <a:rect l="l" t="t" r="r" b="b"/>
            <a:pathLst>
              <a:path w="17779" h="14604">
                <a:moveTo>
                  <a:pt x="17244" y="145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1254913" y="6644926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90">
                <a:moveTo>
                  <a:pt x="9756" y="82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1247605" y="6638302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7200" y="63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1253293" y="6631858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0" y="0"/>
                </a:moveTo>
                <a:lnTo>
                  <a:pt x="7488" y="62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1228777" y="6620914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3456" y="31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1234753" y="6614398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09">
                <a:moveTo>
                  <a:pt x="0" y="0"/>
                </a:moveTo>
                <a:lnTo>
                  <a:pt x="3168" y="32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1207969" y="6601438"/>
            <a:ext cx="11430" cy="10795"/>
          </a:xfrm>
          <a:custGeom>
            <a:avLst/>
            <a:gdLst/>
            <a:ahLst/>
            <a:cxnLst/>
            <a:rect l="l" t="t" r="r" b="b"/>
            <a:pathLst>
              <a:path w="11429" h="10795">
                <a:moveTo>
                  <a:pt x="10836" y="101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1202605" y="659650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5076" y="50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1209228" y="6590206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0"/>
                </a:moveTo>
                <a:lnTo>
                  <a:pt x="4716" y="47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1204801" y="6585418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0"/>
                </a:moveTo>
                <a:lnTo>
                  <a:pt x="4356" y="44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1188313" y="6581674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59" h="10795">
                <a:moveTo>
                  <a:pt x="9648" y="104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1195008" y="6575734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288" y="101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1178449" y="65705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68" y="6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1185145" y="65646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468" y="6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1161709" y="6550498"/>
            <a:ext cx="8255" cy="10160"/>
          </a:xfrm>
          <a:custGeom>
            <a:avLst/>
            <a:gdLst/>
            <a:ahLst/>
            <a:cxnLst/>
            <a:rect l="l" t="t" r="r" b="b"/>
            <a:pathLst>
              <a:path w="8254" h="10159">
                <a:moveTo>
                  <a:pt x="7992" y="972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1168477" y="6544881"/>
            <a:ext cx="8255" cy="10160"/>
          </a:xfrm>
          <a:custGeom>
            <a:avLst/>
            <a:gdLst/>
            <a:ahLst/>
            <a:cxnLst/>
            <a:rect l="l" t="t" r="r" b="b"/>
            <a:pathLst>
              <a:path w="8254" h="10159">
                <a:moveTo>
                  <a:pt x="8028" y="975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1155264" y="6543622"/>
            <a:ext cx="6350" cy="7620"/>
          </a:xfrm>
          <a:custGeom>
            <a:avLst/>
            <a:gdLst/>
            <a:ahLst/>
            <a:cxnLst/>
            <a:rect l="l" t="t" r="r" b="b"/>
            <a:pathLst>
              <a:path w="6350" h="7620">
                <a:moveTo>
                  <a:pt x="6228" y="72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1160737" y="653613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1260" y="15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1148173" y="6535125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4">
                <a:moveTo>
                  <a:pt x="6120" y="69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1149181" y="6522849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5688" y="63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1136689" y="6522166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4">
                <a:moveTo>
                  <a:pt x="6084" y="65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1138525" y="6510825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0" y="0"/>
                </a:moveTo>
                <a:lnTo>
                  <a:pt x="4860" y="54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1130929" y="651554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00" y="12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1125241" y="6509242"/>
            <a:ext cx="5715" cy="6350"/>
          </a:xfrm>
          <a:custGeom>
            <a:avLst/>
            <a:gdLst/>
            <a:ahLst/>
            <a:cxnLst/>
            <a:rect l="l" t="t" r="r" b="b"/>
            <a:pathLst>
              <a:path w="5715" h="6350">
                <a:moveTo>
                  <a:pt x="5400" y="63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1131936" y="6503265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4">
                <a:moveTo>
                  <a:pt x="5400" y="63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1115305" y="6497758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4536" y="51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1122000" y="6491782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4">
                <a:moveTo>
                  <a:pt x="4536" y="51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1111237" y="6493258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79">
                <a:moveTo>
                  <a:pt x="3780" y="45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1109113" y="6489370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2628" y="33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1115701" y="6484185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0" y="0"/>
                </a:moveTo>
                <a:lnTo>
                  <a:pt x="2592" y="33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1105332" y="6484798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2772" y="41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11112785" y="6479398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2772" y="41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11109437" y="6475474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3060" y="399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11099465" y="6476374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2844" y="442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11104577" y="6467518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2484" y="41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1094389" y="6467734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2880" y="442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11099537" y="6458878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2448" y="41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11089061" y="6459166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2592" y="45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11097124" y="6455098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0"/>
                </a:moveTo>
                <a:lnTo>
                  <a:pt x="2196" y="4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11095793" y="6453226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1116" y="22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11083552" y="6448474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89">
                <a:moveTo>
                  <a:pt x="4752" y="86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11086145" y="6434002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5">
                <a:moveTo>
                  <a:pt x="5436" y="103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11072717" y="6428097"/>
            <a:ext cx="5715" cy="10160"/>
          </a:xfrm>
          <a:custGeom>
            <a:avLst/>
            <a:gdLst/>
            <a:ahLst/>
            <a:cxnLst/>
            <a:rect l="l" t="t" r="r" b="b"/>
            <a:pathLst>
              <a:path w="5715" h="10160">
                <a:moveTo>
                  <a:pt x="5364" y="100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11080240" y="642302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540" y="9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11066957" y="6416362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5">
                <a:moveTo>
                  <a:pt x="5508" y="106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11070413" y="6403150"/>
            <a:ext cx="4445" cy="952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4284" y="91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11059432" y="6401025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3240" y="612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11064905" y="6392422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268" y="45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1056697" y="639584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44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1052701" y="6386590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376" y="489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1060620" y="6383242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2196" y="4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11048345" y="6377049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088" y="49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1056553" y="6373665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376" y="489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11044636" y="6367726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1728" y="47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11052844" y="6364342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016" y="46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11043053" y="6362289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2" y="10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11050972" y="635897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252" y="10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11040173" y="6356422"/>
            <a:ext cx="2540" cy="6350"/>
          </a:xfrm>
          <a:custGeom>
            <a:avLst/>
            <a:gdLst/>
            <a:ahLst/>
            <a:cxnLst/>
            <a:rect l="l" t="t" r="r" b="b"/>
            <a:pathLst>
              <a:path w="2540" h="6350">
                <a:moveTo>
                  <a:pt x="2304" y="60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11046400" y="6347314"/>
            <a:ext cx="2540" cy="6350"/>
          </a:xfrm>
          <a:custGeom>
            <a:avLst/>
            <a:gdLst/>
            <a:ahLst/>
            <a:cxnLst/>
            <a:rect l="l" t="t" r="r" b="b"/>
            <a:pathLst>
              <a:path w="2540" h="6350">
                <a:moveTo>
                  <a:pt x="1980" y="57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11036104" y="6344289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2232" y="56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11033800" y="6339718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016" y="46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11042297" y="6336262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1728" y="46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11031928" y="6334354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432" y="16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11041036" y="633219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2" y="10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1038409" y="4975351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0" y="3240"/>
                </a:moveTo>
                <a:lnTo>
                  <a:pt x="28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1044852" y="4981111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2844" y="0"/>
                </a:moveTo>
                <a:lnTo>
                  <a:pt x="0" y="32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11049352" y="4954003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0" y="12528"/>
                </a:moveTo>
                <a:lnTo>
                  <a:pt x="1144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11067281" y="495832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440" y="0"/>
                </a:moveTo>
                <a:lnTo>
                  <a:pt x="0" y="14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11062205" y="4938451"/>
            <a:ext cx="12065" cy="13970"/>
          </a:xfrm>
          <a:custGeom>
            <a:avLst/>
            <a:gdLst/>
            <a:ahLst/>
            <a:cxnLst/>
            <a:rect l="l" t="t" r="r" b="b"/>
            <a:pathLst>
              <a:path w="12065" h="13970">
                <a:moveTo>
                  <a:pt x="0" y="13752"/>
                </a:moveTo>
                <a:lnTo>
                  <a:pt x="120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11080781" y="4931935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11736" y="0"/>
                </a:moveTo>
                <a:lnTo>
                  <a:pt x="0" y="126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11086324" y="492329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2808"/>
                </a:moveTo>
                <a:lnTo>
                  <a:pt x="26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11092805" y="4929055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628" y="0"/>
                </a:moveTo>
                <a:lnTo>
                  <a:pt x="0" y="28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11131036" y="4880491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9684" y="0"/>
                </a:moveTo>
                <a:lnTo>
                  <a:pt x="0" y="99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11134097" y="487253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512"/>
                </a:moveTo>
                <a:lnTo>
                  <a:pt x="17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1136185" y="4860763"/>
            <a:ext cx="11430" cy="12065"/>
          </a:xfrm>
          <a:custGeom>
            <a:avLst/>
            <a:gdLst/>
            <a:ahLst/>
            <a:cxnLst/>
            <a:rect l="l" t="t" r="r" b="b"/>
            <a:pathLst>
              <a:path w="11429" h="12064">
                <a:moveTo>
                  <a:pt x="0" y="12060"/>
                </a:moveTo>
                <a:lnTo>
                  <a:pt x="109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11153609" y="4856335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0" y="10188"/>
                </a:moveTo>
                <a:lnTo>
                  <a:pt x="93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11158217" y="484852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540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11158901" y="4846327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836"/>
                </a:moveTo>
                <a:lnTo>
                  <a:pt x="16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11030921" y="6298173"/>
            <a:ext cx="9525" cy="34290"/>
          </a:xfrm>
          <a:custGeom>
            <a:avLst/>
            <a:gdLst/>
            <a:ahLst/>
            <a:cxnLst/>
            <a:rect l="l" t="t" r="r" b="b"/>
            <a:pathLst>
              <a:path w="9525" h="34289">
                <a:moveTo>
                  <a:pt x="0" y="0"/>
                </a:moveTo>
                <a:lnTo>
                  <a:pt x="9468" y="338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11012596" y="6266457"/>
            <a:ext cx="10160" cy="34290"/>
          </a:xfrm>
          <a:custGeom>
            <a:avLst/>
            <a:gdLst/>
            <a:ahLst/>
            <a:cxnLst/>
            <a:rect l="l" t="t" r="r" b="b"/>
            <a:pathLst>
              <a:path w="10159" h="34289">
                <a:moveTo>
                  <a:pt x="9864" y="340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11021056" y="6264118"/>
            <a:ext cx="9525" cy="34290"/>
          </a:xfrm>
          <a:custGeom>
            <a:avLst/>
            <a:gdLst/>
            <a:ahLst/>
            <a:cxnLst/>
            <a:rect l="l" t="t" r="r" b="b"/>
            <a:pathLst>
              <a:path w="9525" h="34289">
                <a:moveTo>
                  <a:pt x="0" y="0"/>
                </a:moveTo>
                <a:lnTo>
                  <a:pt x="9468" y="337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11019688" y="6259690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0" y="0"/>
                </a:moveTo>
                <a:lnTo>
                  <a:pt x="1008" y="41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10988081" y="6245325"/>
            <a:ext cx="24130" cy="19685"/>
          </a:xfrm>
          <a:custGeom>
            <a:avLst/>
            <a:gdLst/>
            <a:ahLst/>
            <a:cxnLst/>
            <a:rect l="l" t="t" r="r" b="b"/>
            <a:pathLst>
              <a:path w="24129" h="19685">
                <a:moveTo>
                  <a:pt x="24120" y="194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10966301" y="6216633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0" y="0"/>
                </a:moveTo>
                <a:lnTo>
                  <a:pt x="27684" y="218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0943045" y="6209757"/>
            <a:ext cx="17780" cy="13970"/>
          </a:xfrm>
          <a:custGeom>
            <a:avLst/>
            <a:gdLst/>
            <a:ahLst/>
            <a:cxnLst/>
            <a:rect l="l" t="t" r="r" b="b"/>
            <a:pathLst>
              <a:path w="17779" h="13970">
                <a:moveTo>
                  <a:pt x="17640" y="136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10937681" y="6194637"/>
            <a:ext cx="11430" cy="8255"/>
          </a:xfrm>
          <a:custGeom>
            <a:avLst/>
            <a:gdLst/>
            <a:ahLst/>
            <a:cxnLst/>
            <a:rect l="l" t="t" r="r" b="b"/>
            <a:pathLst>
              <a:path w="11429" h="8254">
                <a:moveTo>
                  <a:pt x="0" y="0"/>
                </a:moveTo>
                <a:lnTo>
                  <a:pt x="11160" y="79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10904056" y="6180741"/>
            <a:ext cx="28575" cy="21590"/>
          </a:xfrm>
          <a:custGeom>
            <a:avLst/>
            <a:gdLst/>
            <a:ahLst/>
            <a:cxnLst/>
            <a:rect l="l" t="t" r="r" b="b"/>
            <a:pathLst>
              <a:path w="28575" h="21589">
                <a:moveTo>
                  <a:pt x="28080" y="210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10875400" y="6159825"/>
            <a:ext cx="28575" cy="21590"/>
          </a:xfrm>
          <a:custGeom>
            <a:avLst/>
            <a:gdLst/>
            <a:ahLst/>
            <a:cxnLst/>
            <a:rect l="l" t="t" r="r" b="b"/>
            <a:pathLst>
              <a:path w="28575" h="21589">
                <a:moveTo>
                  <a:pt x="28080" y="210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0855528" y="6145605"/>
            <a:ext cx="19685" cy="14604"/>
          </a:xfrm>
          <a:custGeom>
            <a:avLst/>
            <a:gdLst/>
            <a:ahLst/>
            <a:cxnLst/>
            <a:rect l="l" t="t" r="r" b="b"/>
            <a:pathLst>
              <a:path w="19684" h="14604">
                <a:moveTo>
                  <a:pt x="19584" y="142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0852181" y="6131457"/>
            <a:ext cx="8890" cy="7620"/>
          </a:xfrm>
          <a:custGeom>
            <a:avLst/>
            <a:gdLst/>
            <a:ahLst/>
            <a:cxnLst/>
            <a:rect l="l" t="t" r="r" b="b"/>
            <a:pathLst>
              <a:path w="8890" h="7620">
                <a:moveTo>
                  <a:pt x="0" y="0"/>
                </a:moveTo>
                <a:lnTo>
                  <a:pt x="8856" y="70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0818988" y="6116769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27684" y="218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10796524" y="6087825"/>
            <a:ext cx="28575" cy="2222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0" y="0"/>
                </a:moveTo>
                <a:lnTo>
                  <a:pt x="27972" y="217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0763116" y="6073533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27684" y="218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10735144" y="6051753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27684" y="218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0707172" y="6029973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27684" y="218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10684456" y="6001101"/>
            <a:ext cx="28575" cy="2222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0" y="0"/>
                </a:moveTo>
                <a:lnTo>
                  <a:pt x="28260" y="217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10651264" y="5986413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27684" y="218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10623292" y="5964597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27684" y="218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10595104" y="5943249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27684" y="218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0572676" y="5914341"/>
            <a:ext cx="28575" cy="2222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0" y="0"/>
                </a:moveTo>
                <a:lnTo>
                  <a:pt x="28224" y="217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0539448" y="5899617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27684" y="218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10511187" y="5877909"/>
            <a:ext cx="28575" cy="2222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27972" y="217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0483252" y="5856129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27684" y="218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10469932" y="5834133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0" y="0"/>
                </a:moveTo>
                <a:lnTo>
                  <a:pt x="18828" y="148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0841344" y="463018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540" y="9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10834648" y="463612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48" y="14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0844512" y="4633459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0"/>
                </a:moveTo>
                <a:lnTo>
                  <a:pt x="4464" y="36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10839184" y="4640155"/>
            <a:ext cx="4445" cy="3810"/>
          </a:xfrm>
          <a:custGeom>
            <a:avLst/>
            <a:gdLst/>
            <a:ahLst/>
            <a:cxnLst/>
            <a:rect l="l" t="t" r="r" b="b"/>
            <a:pathLst>
              <a:path w="4445" h="3810">
                <a:moveTo>
                  <a:pt x="0" y="0"/>
                </a:moveTo>
                <a:lnTo>
                  <a:pt x="4104" y="34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10854484" y="4641271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0"/>
                </a:moveTo>
                <a:lnTo>
                  <a:pt x="4716" y="47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10848220" y="4647859"/>
            <a:ext cx="4445" cy="5080"/>
          </a:xfrm>
          <a:custGeom>
            <a:avLst/>
            <a:gdLst/>
            <a:ahLst/>
            <a:cxnLst/>
            <a:rect l="l" t="t" r="r" b="b"/>
            <a:pathLst>
              <a:path w="4445" h="5079">
                <a:moveTo>
                  <a:pt x="0" y="0"/>
                </a:moveTo>
                <a:lnTo>
                  <a:pt x="4428" y="4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10858984" y="4646419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0"/>
                </a:moveTo>
                <a:lnTo>
                  <a:pt x="4788" y="50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10857652" y="4657291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2880" y="33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0866688" y="465477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1152" y="11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10868128" y="4655887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0" y="0"/>
                </a:moveTo>
                <a:lnTo>
                  <a:pt x="3132" y="43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10861361" y="4661503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0" y="0"/>
                </a:moveTo>
                <a:lnTo>
                  <a:pt x="3060" y="39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10874464" y="4664959"/>
            <a:ext cx="3810" cy="4445"/>
          </a:xfrm>
          <a:custGeom>
            <a:avLst/>
            <a:gdLst/>
            <a:ahLst/>
            <a:cxnLst/>
            <a:rect l="l" t="t" r="r" b="b"/>
            <a:pathLst>
              <a:path w="3809" h="4445">
                <a:moveTo>
                  <a:pt x="0" y="0"/>
                </a:moveTo>
                <a:lnTo>
                  <a:pt x="3420" y="42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0867552" y="4669855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0" y="0"/>
                </a:moveTo>
                <a:lnTo>
                  <a:pt x="2736" y="41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0880621" y="4674427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0" y="0"/>
                </a:moveTo>
                <a:lnTo>
                  <a:pt x="2376" y="48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0872592" y="4678495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0" y="0"/>
                </a:moveTo>
                <a:lnTo>
                  <a:pt x="2628" y="48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0885337" y="4684219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0"/>
                </a:moveTo>
                <a:lnTo>
                  <a:pt x="684" y="16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0877200" y="468796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720" y="165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0887604" y="4688791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0" y="0"/>
                </a:moveTo>
                <a:lnTo>
                  <a:pt x="2088" y="4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0879792" y="4692463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0" y="0"/>
                </a:moveTo>
                <a:lnTo>
                  <a:pt x="1980" y="46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0891780" y="4698727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0" y="0"/>
                </a:moveTo>
                <a:lnTo>
                  <a:pt x="1764" y="50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0883284" y="4702183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908" y="42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0895056" y="4708843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0" y="0"/>
                </a:moveTo>
                <a:lnTo>
                  <a:pt x="1872" y="54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0886704" y="47115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0" y="0"/>
                </a:moveTo>
                <a:lnTo>
                  <a:pt x="1440" y="47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0897217" y="4714171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0" y="0"/>
                </a:moveTo>
                <a:lnTo>
                  <a:pt x="1224" y="51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0898513" y="4719679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0" y="0"/>
                </a:moveTo>
                <a:lnTo>
                  <a:pt x="1080" y="45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0889440" y="4721839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1044" y="45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0900528" y="4729399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0" y="0"/>
                </a:moveTo>
                <a:lnTo>
                  <a:pt x="720" y="56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10891997" y="4731415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0" y="0"/>
                </a:moveTo>
                <a:lnTo>
                  <a:pt x="864" y="48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10902184" y="4740307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0" y="0"/>
                </a:moveTo>
                <a:lnTo>
                  <a:pt x="684" y="52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0893328" y="4740955"/>
            <a:ext cx="635" cy="5715"/>
          </a:xfrm>
          <a:custGeom>
            <a:avLst/>
            <a:gdLst/>
            <a:ahLst/>
            <a:cxnLst/>
            <a:rect l="l" t="t" r="r" b="b"/>
            <a:pathLst>
              <a:path w="634" h="5714">
                <a:moveTo>
                  <a:pt x="0" y="0"/>
                </a:moveTo>
                <a:lnTo>
                  <a:pt x="396" y="53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10902868" y="4751035"/>
            <a:ext cx="635" cy="5080"/>
          </a:xfrm>
          <a:custGeom>
            <a:avLst/>
            <a:gdLst/>
            <a:ahLst/>
            <a:cxnLst/>
            <a:rect l="l" t="t" r="r" b="b"/>
            <a:pathLst>
              <a:path w="634" h="5079">
                <a:moveTo>
                  <a:pt x="72" y="0"/>
                </a:moveTo>
                <a:lnTo>
                  <a:pt x="0" y="47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0894193" y="4751611"/>
            <a:ext cx="635" cy="4445"/>
          </a:xfrm>
          <a:custGeom>
            <a:avLst/>
            <a:gdLst/>
            <a:ahLst/>
            <a:cxnLst/>
            <a:rect l="l" t="t" r="r" b="b"/>
            <a:pathLst>
              <a:path w="634" h="4445">
                <a:moveTo>
                  <a:pt x="0" y="4428"/>
                </a:moveTo>
                <a:lnTo>
                  <a:pt x="1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0902472" y="4756543"/>
            <a:ext cx="635" cy="5715"/>
          </a:xfrm>
          <a:custGeom>
            <a:avLst/>
            <a:gdLst/>
            <a:ahLst/>
            <a:cxnLst/>
            <a:rect l="l" t="t" r="r" b="b"/>
            <a:pathLst>
              <a:path w="634" h="5714">
                <a:moveTo>
                  <a:pt x="252" y="0"/>
                </a:moveTo>
                <a:lnTo>
                  <a:pt x="0" y="51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10894012" y="4756435"/>
            <a:ext cx="635" cy="5080"/>
          </a:xfrm>
          <a:custGeom>
            <a:avLst/>
            <a:gdLst/>
            <a:ahLst/>
            <a:cxnLst/>
            <a:rect l="l" t="t" r="r" b="b"/>
            <a:pathLst>
              <a:path w="634" h="5079">
                <a:moveTo>
                  <a:pt x="0" y="0"/>
                </a:moveTo>
                <a:lnTo>
                  <a:pt x="288" y="50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0902616" y="4767091"/>
            <a:ext cx="635" cy="5715"/>
          </a:xfrm>
          <a:custGeom>
            <a:avLst/>
            <a:gdLst/>
            <a:ahLst/>
            <a:cxnLst/>
            <a:rect l="l" t="t" r="r" b="b"/>
            <a:pathLst>
              <a:path w="634" h="5714">
                <a:moveTo>
                  <a:pt x="216" y="0"/>
                </a:moveTo>
                <a:lnTo>
                  <a:pt x="0" y="55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0894012" y="4766983"/>
            <a:ext cx="635" cy="5080"/>
          </a:xfrm>
          <a:custGeom>
            <a:avLst/>
            <a:gdLst/>
            <a:ahLst/>
            <a:cxnLst/>
            <a:rect l="l" t="t" r="r" b="b"/>
            <a:pathLst>
              <a:path w="634" h="5079">
                <a:moveTo>
                  <a:pt x="72" y="0"/>
                </a:moveTo>
                <a:lnTo>
                  <a:pt x="0" y="47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0893545" y="4771807"/>
            <a:ext cx="635" cy="5715"/>
          </a:xfrm>
          <a:custGeom>
            <a:avLst/>
            <a:gdLst/>
            <a:ahLst/>
            <a:cxnLst/>
            <a:rect l="l" t="t" r="r" b="b"/>
            <a:pathLst>
              <a:path w="634" h="5714">
                <a:moveTo>
                  <a:pt x="180" y="0"/>
                </a:moveTo>
                <a:lnTo>
                  <a:pt x="0" y="55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0900816" y="4778251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1044" y="0"/>
                </a:moveTo>
                <a:lnTo>
                  <a:pt x="0" y="56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0892032" y="4777027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1152" y="0"/>
                </a:moveTo>
                <a:lnTo>
                  <a:pt x="0" y="53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0899196" y="4789591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864" y="0"/>
                </a:moveTo>
                <a:lnTo>
                  <a:pt x="0" y="27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0891096" y="4787467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412"/>
                </a:moveTo>
                <a:lnTo>
                  <a:pt x="9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0896352" y="4795423"/>
            <a:ext cx="2540" cy="5715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2088" y="0"/>
                </a:moveTo>
                <a:lnTo>
                  <a:pt x="0" y="52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0888505" y="4792651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1764" y="0"/>
                </a:moveTo>
                <a:lnTo>
                  <a:pt x="0" y="40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0884544" y="4796755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3672" y="0"/>
                </a:moveTo>
                <a:lnTo>
                  <a:pt x="0" y="59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0886200" y="4807447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048" y="0"/>
                </a:moveTo>
                <a:lnTo>
                  <a:pt x="0" y="87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0873888" y="4811227"/>
            <a:ext cx="5715" cy="7620"/>
          </a:xfrm>
          <a:custGeom>
            <a:avLst/>
            <a:gdLst/>
            <a:ahLst/>
            <a:cxnLst/>
            <a:rect l="l" t="t" r="r" b="b"/>
            <a:pathLst>
              <a:path w="5715" h="7620">
                <a:moveTo>
                  <a:pt x="0" y="7488"/>
                </a:moveTo>
                <a:lnTo>
                  <a:pt x="54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0879252" y="4823971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584" y="0"/>
                </a:moveTo>
                <a:lnTo>
                  <a:pt x="0" y="21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0872124" y="4819039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0" y="2268"/>
                </a:moveTo>
                <a:lnTo>
                  <a:pt x="18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0865716" y="4836247"/>
            <a:ext cx="6350" cy="8890"/>
          </a:xfrm>
          <a:custGeom>
            <a:avLst/>
            <a:gdLst/>
            <a:ahLst/>
            <a:cxnLst/>
            <a:rect l="l" t="t" r="r" b="b"/>
            <a:pathLst>
              <a:path w="6350" h="8889">
                <a:moveTo>
                  <a:pt x="6336" y="0"/>
                </a:moveTo>
                <a:lnTo>
                  <a:pt x="0" y="87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0861252" y="4845391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4536" y="0"/>
                </a:moveTo>
                <a:lnTo>
                  <a:pt x="0" y="61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0853944" y="4839775"/>
            <a:ext cx="5080" cy="6350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4824" y="0"/>
                </a:moveTo>
                <a:lnTo>
                  <a:pt x="0" y="62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0859668" y="485291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396" y="0"/>
                </a:moveTo>
                <a:lnTo>
                  <a:pt x="0" y="8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0852360" y="484729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00"/>
                </a:moveTo>
                <a:lnTo>
                  <a:pt x="6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0887352" y="4867963"/>
            <a:ext cx="29209" cy="20955"/>
          </a:xfrm>
          <a:custGeom>
            <a:avLst/>
            <a:gdLst/>
            <a:ahLst/>
            <a:cxnLst/>
            <a:rect l="l" t="t" r="r" b="b"/>
            <a:pathLst>
              <a:path w="29209" h="20954">
                <a:moveTo>
                  <a:pt x="0" y="0"/>
                </a:moveTo>
                <a:lnTo>
                  <a:pt x="29124" y="204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0911544" y="4895359"/>
            <a:ext cx="29209" cy="20955"/>
          </a:xfrm>
          <a:custGeom>
            <a:avLst/>
            <a:gdLst/>
            <a:ahLst/>
            <a:cxnLst/>
            <a:rect l="l" t="t" r="r" b="b"/>
            <a:pathLst>
              <a:path w="29209" h="20954">
                <a:moveTo>
                  <a:pt x="28836" y="204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0945276" y="4908499"/>
            <a:ext cx="29209" cy="20955"/>
          </a:xfrm>
          <a:custGeom>
            <a:avLst/>
            <a:gdLst/>
            <a:ahLst/>
            <a:cxnLst/>
            <a:rect l="l" t="t" r="r" b="b"/>
            <a:pathLst>
              <a:path w="29209" h="20954">
                <a:moveTo>
                  <a:pt x="0" y="0"/>
                </a:moveTo>
                <a:lnTo>
                  <a:pt x="29124" y="204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0969180" y="4935967"/>
            <a:ext cx="29209" cy="20955"/>
          </a:xfrm>
          <a:custGeom>
            <a:avLst/>
            <a:gdLst/>
            <a:ahLst/>
            <a:cxnLst/>
            <a:rect l="l" t="t" r="r" b="b"/>
            <a:pathLst>
              <a:path w="29209" h="20954">
                <a:moveTo>
                  <a:pt x="28872" y="204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1003273" y="4949395"/>
            <a:ext cx="29209" cy="20955"/>
          </a:xfrm>
          <a:custGeom>
            <a:avLst/>
            <a:gdLst/>
            <a:ahLst/>
            <a:cxnLst/>
            <a:rect l="l" t="t" r="r" b="b"/>
            <a:pathLst>
              <a:path w="29209" h="20954">
                <a:moveTo>
                  <a:pt x="0" y="0"/>
                </a:moveTo>
                <a:lnTo>
                  <a:pt x="29160" y="204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1027177" y="4976864"/>
            <a:ext cx="12065" cy="8255"/>
          </a:xfrm>
          <a:custGeom>
            <a:avLst/>
            <a:gdLst/>
            <a:ahLst/>
            <a:cxnLst/>
            <a:rect l="l" t="t" r="r" b="b"/>
            <a:pathLst>
              <a:path w="12065" h="8254">
                <a:moveTo>
                  <a:pt x="11844" y="81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1044817" y="6194997"/>
            <a:ext cx="14604" cy="22860"/>
          </a:xfrm>
          <a:custGeom>
            <a:avLst/>
            <a:gdLst/>
            <a:ahLst/>
            <a:cxnLst/>
            <a:rect l="l" t="t" r="r" b="b"/>
            <a:pathLst>
              <a:path w="14604" h="22860">
                <a:moveTo>
                  <a:pt x="0" y="22356"/>
                </a:moveTo>
                <a:lnTo>
                  <a:pt x="145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1073976" y="6167457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4">
                <a:moveTo>
                  <a:pt x="0" y="5508"/>
                </a:moveTo>
                <a:lnTo>
                  <a:pt x="32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0807612" y="433383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0" y="0"/>
                </a:moveTo>
                <a:lnTo>
                  <a:pt x="1368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0811356" y="433696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0" y="0"/>
                </a:moveTo>
                <a:lnTo>
                  <a:pt x="4032" y="30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0819924" y="4344018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0" y="0"/>
                </a:moveTo>
                <a:lnTo>
                  <a:pt x="4572" y="40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0829249" y="4351651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0"/>
                </a:moveTo>
                <a:lnTo>
                  <a:pt x="4860" y="28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0838248" y="4356798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0"/>
                </a:moveTo>
                <a:lnTo>
                  <a:pt x="4536" y="25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0847752" y="4361478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0"/>
                </a:moveTo>
                <a:lnTo>
                  <a:pt x="4716" y="21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0857400" y="4365366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0"/>
                </a:moveTo>
                <a:lnTo>
                  <a:pt x="4824" y="14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0867084" y="4368174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0"/>
                </a:moveTo>
                <a:lnTo>
                  <a:pt x="4464" y="11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0876516" y="4369974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0" y="0"/>
                </a:moveTo>
                <a:lnTo>
                  <a:pt x="486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0886524" y="4370442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0" y="72"/>
                </a:moveTo>
                <a:lnTo>
                  <a:pt x="47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0895848" y="4370154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5">
                <a:moveTo>
                  <a:pt x="0" y="324"/>
                </a:moveTo>
                <a:lnTo>
                  <a:pt x="44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0904525" y="4368138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1008"/>
                </a:moveTo>
                <a:lnTo>
                  <a:pt x="4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0913344" y="4365294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0" y="1764"/>
                </a:moveTo>
                <a:lnTo>
                  <a:pt x="439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0921624" y="4362343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0" y="1692"/>
                </a:moveTo>
                <a:lnTo>
                  <a:pt x="41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0929256" y="4358923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836"/>
                </a:moveTo>
                <a:lnTo>
                  <a:pt x="31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0935989" y="4355502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1872"/>
                </a:moveTo>
                <a:lnTo>
                  <a:pt x="31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0942216" y="4351218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2124"/>
                </a:moveTo>
                <a:lnTo>
                  <a:pt x="28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0948120" y="434657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2448"/>
                </a:moveTo>
                <a:lnTo>
                  <a:pt x="270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0953556" y="4341210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2880"/>
                </a:moveTo>
                <a:lnTo>
                  <a:pt x="29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0959317" y="4334802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0" y="3204"/>
                </a:moveTo>
                <a:lnTo>
                  <a:pt x="28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0964716" y="4328898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0" y="2736"/>
                </a:moveTo>
                <a:lnTo>
                  <a:pt x="23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0968784" y="4323283"/>
            <a:ext cx="2540" cy="3175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0" y="2664"/>
                </a:moveTo>
                <a:lnTo>
                  <a:pt x="20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0972276" y="4317414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2952"/>
                </a:moveTo>
                <a:lnTo>
                  <a:pt x="169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0975120" y="4311330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3276"/>
                </a:moveTo>
                <a:lnTo>
                  <a:pt x="16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0977857" y="4306038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448"/>
                </a:moveTo>
                <a:lnTo>
                  <a:pt x="12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0979945" y="4300458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2808"/>
                </a:moveTo>
                <a:lnTo>
                  <a:pt x="11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0981925" y="4295022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0" y="2700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0983328" y="4289874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412"/>
                </a:moveTo>
                <a:lnTo>
                  <a:pt x="9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0984841" y="4284942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0" y="2268"/>
                </a:moveTo>
                <a:lnTo>
                  <a:pt x="36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0985561" y="4280370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0" y="2268"/>
                </a:moveTo>
                <a:lnTo>
                  <a:pt x="36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0986568" y="4275510"/>
            <a:ext cx="0" cy="2540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240" y="1260"/>
                </a:moveTo>
                <a:lnTo>
                  <a:pt x="3240" y="126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0986928" y="4270686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3240" y="1278"/>
                </a:moveTo>
                <a:lnTo>
                  <a:pt x="3240" y="1278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0987000" y="4265934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288" y="24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0986928" y="4260498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3240" y="1278"/>
                </a:moveTo>
                <a:lnTo>
                  <a:pt x="3240" y="1278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0986209" y="4254846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360" y="28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0984876" y="4249338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756" y="309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0983112" y="4241742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972" y="41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0980773" y="4233174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1260" y="40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0978144" y="4225794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368" y="33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0975516" y="4219854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296" y="29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0972061" y="4214130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872" y="28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0968893" y="4208334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872" y="28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0965329" y="4203366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764" y="24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10961152" y="4198506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088" y="24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0956436" y="4193790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376" y="23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10951900" y="4189758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268" y="20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0946032" y="4185330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3240" y="21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0939157" y="4180398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3888" y="23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10931740" y="4175610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3852" y="23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0923964" y="4171974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4068" y="19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0915432" y="4168914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4284" y="154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0907080" y="4166502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3888" y="12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10899809" y="4164954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456" y="64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10893832" y="4163838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808" y="43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10887244" y="4160634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3276" y="0"/>
                </a:lnTo>
                <a:lnTo>
                  <a:pt x="3276" y="6516"/>
                </a:lnTo>
                <a:lnTo>
                  <a:pt x="0" y="6516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10880945" y="4163910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3276" y="0"/>
                </a:moveTo>
                <a:lnTo>
                  <a:pt x="0" y="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10875364" y="416423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952" y="0"/>
                </a:moveTo>
                <a:lnTo>
                  <a:pt x="0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0869245" y="416495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916" y="0"/>
                </a:moveTo>
                <a:lnTo>
                  <a:pt x="0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10863557" y="4165998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556" y="0"/>
                </a:moveTo>
                <a:lnTo>
                  <a:pt x="0" y="6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0857652" y="416769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2844" y="0"/>
                </a:moveTo>
                <a:lnTo>
                  <a:pt x="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0849048" y="4170282"/>
            <a:ext cx="5715" cy="2540"/>
          </a:xfrm>
          <a:custGeom>
            <a:avLst/>
            <a:gdLst/>
            <a:ahLst/>
            <a:cxnLst/>
            <a:rect l="l" t="t" r="r" b="b"/>
            <a:pathLst>
              <a:path w="5715" h="2539">
                <a:moveTo>
                  <a:pt x="5148" y="0"/>
                </a:moveTo>
                <a:lnTo>
                  <a:pt x="0" y="23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0838896" y="4175250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5076" y="0"/>
                </a:moveTo>
                <a:lnTo>
                  <a:pt x="0" y="26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0829896" y="4182270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70">
                <a:moveTo>
                  <a:pt x="1332" y="0"/>
                </a:moveTo>
                <a:lnTo>
                  <a:pt x="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10578832" y="5013331"/>
            <a:ext cx="182880" cy="144145"/>
          </a:xfrm>
          <a:custGeom>
            <a:avLst/>
            <a:gdLst/>
            <a:ahLst/>
            <a:cxnLst/>
            <a:rect l="l" t="t" r="r" b="b"/>
            <a:pathLst>
              <a:path w="182879" h="144145">
                <a:moveTo>
                  <a:pt x="0" y="0"/>
                </a:moveTo>
                <a:lnTo>
                  <a:pt x="182376" y="1440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0644568" y="5828517"/>
            <a:ext cx="91440" cy="71755"/>
          </a:xfrm>
          <a:custGeom>
            <a:avLst/>
            <a:gdLst/>
            <a:ahLst/>
            <a:cxnLst/>
            <a:rect l="l" t="t" r="r" b="b"/>
            <a:pathLst>
              <a:path w="91440" h="71754">
                <a:moveTo>
                  <a:pt x="0" y="0"/>
                </a:moveTo>
                <a:lnTo>
                  <a:pt x="91368" y="716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1209589" y="5156252"/>
            <a:ext cx="24765" cy="635"/>
          </a:xfrm>
          <a:custGeom>
            <a:avLst/>
            <a:gdLst/>
            <a:ahLst/>
            <a:cxnLst/>
            <a:rect l="l" t="t" r="r" b="b"/>
            <a:pathLst>
              <a:path w="24765" h="635">
                <a:moveTo>
                  <a:pt x="-3240" y="144"/>
                </a:moveTo>
                <a:lnTo>
                  <a:pt x="27468" y="144"/>
                </a:lnTo>
              </a:path>
            </a:pathLst>
          </a:custGeom>
          <a:ln w="6768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1205233" y="5470352"/>
            <a:ext cx="4445" cy="313055"/>
          </a:xfrm>
          <a:custGeom>
            <a:avLst/>
            <a:gdLst/>
            <a:ahLst/>
            <a:cxnLst/>
            <a:rect l="l" t="t" r="r" b="b"/>
            <a:pathLst>
              <a:path w="4445" h="313054">
                <a:moveTo>
                  <a:pt x="0" y="312984"/>
                </a:moveTo>
                <a:lnTo>
                  <a:pt x="43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11150117" y="5283440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1867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10529620" y="5064271"/>
            <a:ext cx="2540" cy="683260"/>
          </a:xfrm>
          <a:custGeom>
            <a:avLst/>
            <a:gdLst/>
            <a:ahLst/>
            <a:cxnLst/>
            <a:rect l="l" t="t" r="r" b="b"/>
            <a:pathLst>
              <a:path w="2540" h="683260">
                <a:moveTo>
                  <a:pt x="0" y="0"/>
                </a:moveTo>
                <a:lnTo>
                  <a:pt x="2088" y="68317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10528540" y="5816637"/>
            <a:ext cx="66040" cy="52705"/>
          </a:xfrm>
          <a:custGeom>
            <a:avLst/>
            <a:gdLst/>
            <a:ahLst/>
            <a:cxnLst/>
            <a:rect l="l" t="t" r="r" b="b"/>
            <a:pathLst>
              <a:path w="66040" h="52704">
                <a:moveTo>
                  <a:pt x="0" y="0"/>
                </a:moveTo>
                <a:lnTo>
                  <a:pt x="65880" y="525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1522502" y="6440662"/>
            <a:ext cx="635" cy="15875"/>
          </a:xfrm>
          <a:custGeom>
            <a:avLst/>
            <a:gdLst/>
            <a:ahLst/>
            <a:cxnLst/>
            <a:rect l="l" t="t" r="r" b="b"/>
            <a:pathLst>
              <a:path w="634" h="15875">
                <a:moveTo>
                  <a:pt x="540" y="0"/>
                </a:moveTo>
                <a:lnTo>
                  <a:pt x="0" y="154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1429333" y="6439149"/>
            <a:ext cx="1905" cy="76200"/>
          </a:xfrm>
          <a:custGeom>
            <a:avLst/>
            <a:gdLst/>
            <a:ahLst/>
            <a:cxnLst/>
            <a:rect l="l" t="t" r="r" b="b"/>
            <a:pathLst>
              <a:path w="1904" h="76200">
                <a:moveTo>
                  <a:pt x="0" y="0"/>
                </a:moveTo>
                <a:lnTo>
                  <a:pt x="1764" y="760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1503205" y="6489190"/>
            <a:ext cx="27305" cy="25400"/>
          </a:xfrm>
          <a:custGeom>
            <a:avLst/>
            <a:gdLst/>
            <a:ahLst/>
            <a:cxnLst/>
            <a:rect l="l" t="t" r="r" b="b"/>
            <a:pathLst>
              <a:path w="27304" h="25400">
                <a:moveTo>
                  <a:pt x="0" y="24984"/>
                </a:moveTo>
                <a:lnTo>
                  <a:pt x="27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1315069" y="6383854"/>
            <a:ext cx="114300" cy="635"/>
          </a:xfrm>
          <a:custGeom>
            <a:avLst/>
            <a:gdLst/>
            <a:ahLst/>
            <a:cxnLst/>
            <a:rect l="l" t="t" r="r" b="b"/>
            <a:pathLst>
              <a:path w="114300" h="635">
                <a:moveTo>
                  <a:pt x="0" y="36"/>
                </a:moveTo>
                <a:lnTo>
                  <a:pt x="1140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11263445" y="6242085"/>
            <a:ext cx="635" cy="114300"/>
          </a:xfrm>
          <a:custGeom>
            <a:avLst/>
            <a:gdLst/>
            <a:ahLst/>
            <a:cxnLst/>
            <a:rect l="l" t="t" r="r" b="b"/>
            <a:pathLst>
              <a:path w="634" h="114300">
                <a:moveTo>
                  <a:pt x="108" y="0"/>
                </a:moveTo>
                <a:lnTo>
                  <a:pt x="0" y="1139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1206277" y="5956749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70">
                <a:moveTo>
                  <a:pt x="57204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1205233" y="6168141"/>
            <a:ext cx="58419" cy="1270"/>
          </a:xfrm>
          <a:custGeom>
            <a:avLst/>
            <a:gdLst/>
            <a:ahLst/>
            <a:cxnLst/>
            <a:rect l="l" t="t" r="r" b="b"/>
            <a:pathLst>
              <a:path w="58420" h="1270">
                <a:moveTo>
                  <a:pt x="0" y="0"/>
                </a:moveTo>
                <a:lnTo>
                  <a:pt x="58212" y="11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1209049" y="5076943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70">
                <a:moveTo>
                  <a:pt x="0" y="26568"/>
                </a:moveTo>
                <a:lnTo>
                  <a:pt x="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1101877" y="4658839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220"/>
                </a:moveTo>
                <a:lnTo>
                  <a:pt x="140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1102561" y="4786495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0"/>
                </a:moveTo>
                <a:lnTo>
                  <a:pt x="14148" y="141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1103640" y="5013007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220"/>
                </a:moveTo>
                <a:lnTo>
                  <a:pt x="140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1104325" y="5140664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0"/>
                </a:moveTo>
                <a:lnTo>
                  <a:pt x="14148" y="141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0914712" y="4315398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5">
                <a:moveTo>
                  <a:pt x="0" y="19332"/>
                </a:moveTo>
                <a:lnTo>
                  <a:pt x="47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0840840" y="4310358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5">
                <a:moveTo>
                  <a:pt x="0" y="19260"/>
                </a:moveTo>
                <a:lnTo>
                  <a:pt x="44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0942684" y="4256070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5">
                <a:moveTo>
                  <a:pt x="0" y="19260"/>
                </a:moveTo>
                <a:lnTo>
                  <a:pt x="44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0881880" y="4243866"/>
            <a:ext cx="4445" cy="19685"/>
          </a:xfrm>
          <a:custGeom>
            <a:avLst/>
            <a:gdLst/>
            <a:ahLst/>
            <a:cxnLst/>
            <a:rect l="l" t="t" r="r" b="b"/>
            <a:pathLst>
              <a:path w="4445" h="19685">
                <a:moveTo>
                  <a:pt x="0" y="19260"/>
                </a:moveTo>
                <a:lnTo>
                  <a:pt x="44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0823561" y="4242282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5">
                <a:moveTo>
                  <a:pt x="0" y="19332"/>
                </a:moveTo>
                <a:lnTo>
                  <a:pt x="47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0909600" y="4185906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5">
                <a:moveTo>
                  <a:pt x="0" y="19332"/>
                </a:moveTo>
                <a:lnTo>
                  <a:pt x="47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0845412" y="4193862"/>
            <a:ext cx="5080" cy="19685"/>
          </a:xfrm>
          <a:custGeom>
            <a:avLst/>
            <a:gdLst/>
            <a:ahLst/>
            <a:cxnLst/>
            <a:rect l="l" t="t" r="r" b="b"/>
            <a:pathLst>
              <a:path w="5079" h="19685">
                <a:moveTo>
                  <a:pt x="0" y="19260"/>
                </a:moveTo>
                <a:lnTo>
                  <a:pt x="44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0789720" y="4676479"/>
            <a:ext cx="52069" cy="12700"/>
          </a:xfrm>
          <a:custGeom>
            <a:avLst/>
            <a:gdLst/>
            <a:ahLst/>
            <a:cxnLst/>
            <a:rect l="l" t="t" r="r" b="b"/>
            <a:pathLst>
              <a:path w="52070" h="12700">
                <a:moveTo>
                  <a:pt x="0" y="12132"/>
                </a:moveTo>
                <a:lnTo>
                  <a:pt x="514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0366864" y="4348266"/>
            <a:ext cx="52069" cy="12700"/>
          </a:xfrm>
          <a:custGeom>
            <a:avLst/>
            <a:gdLst/>
            <a:ahLst/>
            <a:cxnLst/>
            <a:rect l="l" t="t" r="r" b="b"/>
            <a:pathLst>
              <a:path w="52070" h="12700">
                <a:moveTo>
                  <a:pt x="0" y="12204"/>
                </a:moveTo>
                <a:lnTo>
                  <a:pt x="5173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0496391" y="4489351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39">
                <a:moveTo>
                  <a:pt x="19836" y="0"/>
                </a:moveTo>
                <a:lnTo>
                  <a:pt x="0" y="25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10684312" y="4617547"/>
            <a:ext cx="19685" cy="2540"/>
          </a:xfrm>
          <a:custGeom>
            <a:avLst/>
            <a:gdLst/>
            <a:ahLst/>
            <a:cxnLst/>
            <a:rect l="l" t="t" r="r" b="b"/>
            <a:pathLst>
              <a:path w="19684" h="2539">
                <a:moveTo>
                  <a:pt x="19548" y="0"/>
                </a:moveTo>
                <a:lnTo>
                  <a:pt x="0" y="24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10776256" y="4706791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39">
                <a:moveTo>
                  <a:pt x="19836" y="0"/>
                </a:moveTo>
                <a:lnTo>
                  <a:pt x="0" y="24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0845484" y="4902955"/>
            <a:ext cx="15875" cy="13335"/>
          </a:xfrm>
          <a:custGeom>
            <a:avLst/>
            <a:gdLst/>
            <a:ahLst/>
            <a:cxnLst/>
            <a:rect l="l" t="t" r="r" b="b"/>
            <a:pathLst>
              <a:path w="15875" h="13335">
                <a:moveTo>
                  <a:pt x="15624" y="127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0847680" y="4925023"/>
            <a:ext cx="100330" cy="66040"/>
          </a:xfrm>
          <a:custGeom>
            <a:avLst/>
            <a:gdLst/>
            <a:ahLst/>
            <a:cxnLst/>
            <a:rect l="l" t="t" r="r" b="b"/>
            <a:pathLst>
              <a:path w="100329" h="66039">
                <a:moveTo>
                  <a:pt x="0" y="0"/>
                </a:moveTo>
                <a:lnTo>
                  <a:pt x="100260" y="658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1148929" y="4945615"/>
            <a:ext cx="35560" cy="48895"/>
          </a:xfrm>
          <a:custGeom>
            <a:avLst/>
            <a:gdLst/>
            <a:ahLst/>
            <a:cxnLst/>
            <a:rect l="l" t="t" r="r" b="b"/>
            <a:pathLst>
              <a:path w="35559" h="48895">
                <a:moveTo>
                  <a:pt x="0" y="48348"/>
                </a:moveTo>
                <a:lnTo>
                  <a:pt x="3510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10724632" y="4273710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27684" y="218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0757932" y="4288794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0" y="0"/>
                </a:moveTo>
                <a:lnTo>
                  <a:pt x="27756" y="221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10780108" y="4317774"/>
            <a:ext cx="24765" cy="19685"/>
          </a:xfrm>
          <a:custGeom>
            <a:avLst/>
            <a:gdLst/>
            <a:ahLst/>
            <a:cxnLst/>
            <a:rect l="l" t="t" r="r" b="b"/>
            <a:pathLst>
              <a:path w="24765" h="19685">
                <a:moveTo>
                  <a:pt x="24732" y="1962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10820464" y="3960186"/>
            <a:ext cx="1270" cy="35560"/>
          </a:xfrm>
          <a:custGeom>
            <a:avLst/>
            <a:gdLst/>
            <a:ahLst/>
            <a:cxnLst/>
            <a:rect l="l" t="t" r="r" b="b"/>
            <a:pathLst>
              <a:path w="1270" h="35560">
                <a:moveTo>
                  <a:pt x="792" y="351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10830797" y="4030566"/>
            <a:ext cx="1270" cy="35560"/>
          </a:xfrm>
          <a:custGeom>
            <a:avLst/>
            <a:gdLst/>
            <a:ahLst/>
            <a:cxnLst/>
            <a:rect l="l" t="t" r="r" b="b"/>
            <a:pathLst>
              <a:path w="1270" h="35560">
                <a:moveTo>
                  <a:pt x="0" y="0"/>
                </a:moveTo>
                <a:lnTo>
                  <a:pt x="792" y="35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10822048" y="4030458"/>
            <a:ext cx="1270" cy="35560"/>
          </a:xfrm>
          <a:custGeom>
            <a:avLst/>
            <a:gdLst/>
            <a:ahLst/>
            <a:cxnLst/>
            <a:rect l="l" t="t" r="r" b="b"/>
            <a:pathLst>
              <a:path w="1270" h="35560">
                <a:moveTo>
                  <a:pt x="900" y="354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10823524" y="4101450"/>
            <a:ext cx="1270" cy="35560"/>
          </a:xfrm>
          <a:custGeom>
            <a:avLst/>
            <a:gdLst/>
            <a:ahLst/>
            <a:cxnLst/>
            <a:rect l="l" t="t" r="r" b="b"/>
            <a:pathLst>
              <a:path w="1270" h="35560">
                <a:moveTo>
                  <a:pt x="900" y="354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10825000" y="4172442"/>
            <a:ext cx="635" cy="10795"/>
          </a:xfrm>
          <a:custGeom>
            <a:avLst/>
            <a:gdLst/>
            <a:ahLst/>
            <a:cxnLst/>
            <a:rect l="l" t="t" r="r" b="b"/>
            <a:pathLst>
              <a:path w="634" h="10795">
                <a:moveTo>
                  <a:pt x="360" y="104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11622978" y="680357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11607786" y="6802858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4">
                <a:moveTo>
                  <a:pt x="5256" y="6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11608973" y="6793858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0"/>
                </a:moveTo>
                <a:lnTo>
                  <a:pt x="4932" y="6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11594501" y="6801274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59" h="1270">
                <a:moveTo>
                  <a:pt x="9540" y="10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11595654" y="6792274"/>
            <a:ext cx="9525" cy="1270"/>
          </a:xfrm>
          <a:custGeom>
            <a:avLst/>
            <a:gdLst/>
            <a:ahLst/>
            <a:cxnLst/>
            <a:rect l="l" t="t" r="r" b="b"/>
            <a:pathLst>
              <a:path w="9525" h="1270">
                <a:moveTo>
                  <a:pt x="9288" y="10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11572433" y="6798142"/>
            <a:ext cx="12065" cy="1905"/>
          </a:xfrm>
          <a:custGeom>
            <a:avLst/>
            <a:gdLst/>
            <a:ahLst/>
            <a:cxnLst/>
            <a:rect l="l" t="t" r="r" b="b"/>
            <a:pathLst>
              <a:path w="12065" h="1904">
                <a:moveTo>
                  <a:pt x="11484" y="162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11556269" y="6795766"/>
            <a:ext cx="15240" cy="2540"/>
          </a:xfrm>
          <a:custGeom>
            <a:avLst/>
            <a:gdLst/>
            <a:ahLst/>
            <a:cxnLst/>
            <a:rect l="l" t="t" r="r" b="b"/>
            <a:pathLst>
              <a:path w="15240" h="2540">
                <a:moveTo>
                  <a:pt x="14652" y="23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11542697" y="6784030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15120" y="29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11537622" y="6791806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4">
                <a:moveTo>
                  <a:pt x="3456" y="6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11509289" y="6785038"/>
            <a:ext cx="15875" cy="4445"/>
          </a:xfrm>
          <a:custGeom>
            <a:avLst/>
            <a:gdLst/>
            <a:ahLst/>
            <a:cxnLst/>
            <a:rect l="l" t="t" r="r" b="b"/>
            <a:pathLst>
              <a:path w="15875" h="4445">
                <a:moveTo>
                  <a:pt x="15660" y="39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11512133" y="6776722"/>
            <a:ext cx="15240" cy="3810"/>
          </a:xfrm>
          <a:custGeom>
            <a:avLst/>
            <a:gdLst/>
            <a:ahLst/>
            <a:cxnLst/>
            <a:rect l="l" t="t" r="r" b="b"/>
            <a:pathLst>
              <a:path w="15240" h="3809">
                <a:moveTo>
                  <a:pt x="14976" y="37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11498381" y="6771934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0" y="0"/>
                </a:moveTo>
                <a:lnTo>
                  <a:pt x="6876" y="23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11469545" y="6769306"/>
            <a:ext cx="8890" cy="3810"/>
          </a:xfrm>
          <a:custGeom>
            <a:avLst/>
            <a:gdLst/>
            <a:ahLst/>
            <a:cxnLst/>
            <a:rect l="l" t="t" r="r" b="b"/>
            <a:pathLst>
              <a:path w="8890" h="3809">
                <a:moveTo>
                  <a:pt x="8316" y="34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11457233" y="6754006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0" y="0"/>
                </a:moveTo>
                <a:lnTo>
                  <a:pt x="16452" y="74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11437001" y="6754798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09" h="7620">
                <a:moveTo>
                  <a:pt x="16452" y="73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11429297" y="6741334"/>
            <a:ext cx="11430" cy="5715"/>
          </a:xfrm>
          <a:custGeom>
            <a:avLst/>
            <a:gdLst/>
            <a:ahLst/>
            <a:cxnLst/>
            <a:rect l="l" t="t" r="r" b="b"/>
            <a:pathLst>
              <a:path w="11429" h="5715">
                <a:moveTo>
                  <a:pt x="0" y="0"/>
                </a:moveTo>
                <a:lnTo>
                  <a:pt x="11196" y="53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11404925" y="6739786"/>
            <a:ext cx="20320" cy="10160"/>
          </a:xfrm>
          <a:custGeom>
            <a:avLst/>
            <a:gdLst/>
            <a:ahLst/>
            <a:cxnLst/>
            <a:rect l="l" t="t" r="r" b="b"/>
            <a:pathLst>
              <a:path w="20320" h="10159">
                <a:moveTo>
                  <a:pt x="20304" y="975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11399201" y="6726970"/>
            <a:ext cx="9525" cy="5080"/>
          </a:xfrm>
          <a:custGeom>
            <a:avLst/>
            <a:gdLst/>
            <a:ahLst/>
            <a:cxnLst/>
            <a:rect l="l" t="t" r="r" b="b"/>
            <a:pathLst>
              <a:path w="9525" h="5079">
                <a:moveTo>
                  <a:pt x="0" y="0"/>
                </a:moveTo>
                <a:lnTo>
                  <a:pt x="9504" y="46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11372993" y="6724054"/>
            <a:ext cx="22860" cy="11430"/>
          </a:xfrm>
          <a:custGeom>
            <a:avLst/>
            <a:gdLst/>
            <a:ahLst/>
            <a:cxnLst/>
            <a:rect l="l" t="t" r="r" b="b"/>
            <a:pathLst>
              <a:path w="22859" h="11429">
                <a:moveTo>
                  <a:pt x="22428" y="110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11345957" y="6699862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5" h="12700">
                <a:moveTo>
                  <a:pt x="0" y="0"/>
                </a:moveTo>
                <a:lnTo>
                  <a:pt x="24264" y="124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11323457" y="6687334"/>
            <a:ext cx="20955" cy="12065"/>
          </a:xfrm>
          <a:custGeom>
            <a:avLst/>
            <a:gdLst/>
            <a:ahLst/>
            <a:cxnLst/>
            <a:rect l="l" t="t" r="r" b="b"/>
            <a:pathLst>
              <a:path w="20954" h="12065">
                <a:moveTo>
                  <a:pt x="20520" y="119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11311001" y="6689206"/>
            <a:ext cx="8255" cy="5715"/>
          </a:xfrm>
          <a:custGeom>
            <a:avLst/>
            <a:gdLst/>
            <a:ahLst/>
            <a:cxnLst/>
            <a:rect l="l" t="t" r="r" b="b"/>
            <a:pathLst>
              <a:path w="8254" h="5715">
                <a:moveTo>
                  <a:pt x="7884" y="54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11305961" y="6675454"/>
            <a:ext cx="10160" cy="6985"/>
          </a:xfrm>
          <a:custGeom>
            <a:avLst/>
            <a:gdLst/>
            <a:ahLst/>
            <a:cxnLst/>
            <a:rect l="l" t="t" r="r" b="b"/>
            <a:pathLst>
              <a:path w="10159" h="6984">
                <a:moveTo>
                  <a:pt x="0" y="0"/>
                </a:moveTo>
                <a:lnTo>
                  <a:pt x="9900" y="64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11282417" y="6668650"/>
            <a:ext cx="18415" cy="14604"/>
          </a:xfrm>
          <a:custGeom>
            <a:avLst/>
            <a:gdLst/>
            <a:ahLst/>
            <a:cxnLst/>
            <a:rect l="l" t="t" r="r" b="b"/>
            <a:pathLst>
              <a:path w="18415" h="14604">
                <a:moveTo>
                  <a:pt x="18360" y="1422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1270069" y="6646834"/>
            <a:ext cx="17780" cy="15240"/>
          </a:xfrm>
          <a:custGeom>
            <a:avLst/>
            <a:gdLst/>
            <a:ahLst/>
            <a:cxnLst/>
            <a:rect l="l" t="t" r="r" b="b"/>
            <a:pathLst>
              <a:path w="17779" h="15240">
                <a:moveTo>
                  <a:pt x="0" y="0"/>
                </a:moveTo>
                <a:lnTo>
                  <a:pt x="17316" y="148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1232233" y="6624082"/>
            <a:ext cx="15875" cy="14604"/>
          </a:xfrm>
          <a:custGeom>
            <a:avLst/>
            <a:gdLst/>
            <a:ahLst/>
            <a:cxnLst/>
            <a:rect l="l" t="t" r="r" b="b"/>
            <a:pathLst>
              <a:path w="15875" h="14604">
                <a:moveTo>
                  <a:pt x="15372" y="1422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1218805" y="6611626"/>
            <a:ext cx="10160" cy="9525"/>
          </a:xfrm>
          <a:custGeom>
            <a:avLst/>
            <a:gdLst/>
            <a:ahLst/>
            <a:cxnLst/>
            <a:rect l="l" t="t" r="r" b="b"/>
            <a:pathLst>
              <a:path w="10159" h="9525">
                <a:moveTo>
                  <a:pt x="9972" y="9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11213944" y="659492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0548" y="102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11197889" y="6591790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4716" y="47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1178916" y="657116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396" y="105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11185613" y="6565222"/>
            <a:ext cx="9525" cy="10795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9396" y="105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1169989" y="6560182"/>
            <a:ext cx="8890" cy="10795"/>
          </a:xfrm>
          <a:custGeom>
            <a:avLst/>
            <a:gdLst/>
            <a:ahLst/>
            <a:cxnLst/>
            <a:rect l="l" t="t" r="r" b="b"/>
            <a:pathLst>
              <a:path w="8890" h="10795">
                <a:moveTo>
                  <a:pt x="8748" y="1029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11176792" y="6554566"/>
            <a:ext cx="8890" cy="10160"/>
          </a:xfrm>
          <a:custGeom>
            <a:avLst/>
            <a:gdLst/>
            <a:ahLst/>
            <a:cxnLst/>
            <a:rect l="l" t="t" r="r" b="b"/>
            <a:pathLst>
              <a:path w="8890" h="10159">
                <a:moveTo>
                  <a:pt x="0" y="0"/>
                </a:moveTo>
                <a:lnTo>
                  <a:pt x="8640" y="99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11161996" y="6537682"/>
            <a:ext cx="6985" cy="7620"/>
          </a:xfrm>
          <a:custGeom>
            <a:avLst/>
            <a:gdLst/>
            <a:ahLst/>
            <a:cxnLst/>
            <a:rect l="l" t="t" r="r" b="b"/>
            <a:pathLst>
              <a:path w="6984" h="7620">
                <a:moveTo>
                  <a:pt x="0" y="0"/>
                </a:moveTo>
                <a:lnTo>
                  <a:pt x="6588" y="75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11153753" y="6542182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512" y="14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11154869" y="6529150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4">
                <a:moveTo>
                  <a:pt x="5868" y="69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11142773" y="6528754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4">
                <a:moveTo>
                  <a:pt x="5400" y="63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11143384" y="6516226"/>
            <a:ext cx="6350" cy="6985"/>
          </a:xfrm>
          <a:custGeom>
            <a:avLst/>
            <a:gdLst/>
            <a:ahLst/>
            <a:cxnLst/>
            <a:rect l="l" t="t" r="r" b="b"/>
            <a:pathLst>
              <a:path w="6350" h="6984">
                <a:moveTo>
                  <a:pt x="5796" y="66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11131829" y="6516766"/>
            <a:ext cx="5080" cy="5715"/>
          </a:xfrm>
          <a:custGeom>
            <a:avLst/>
            <a:gdLst/>
            <a:ahLst/>
            <a:cxnLst/>
            <a:rect l="l" t="t" r="r" b="b"/>
            <a:pathLst>
              <a:path w="5079" h="5715">
                <a:moveTo>
                  <a:pt x="4860" y="54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11137337" y="650963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1188" y="11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11119841" y="6502870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4">
                <a:moveTo>
                  <a:pt x="5400" y="63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11126537" y="6496894"/>
            <a:ext cx="5715" cy="6985"/>
          </a:xfrm>
          <a:custGeom>
            <a:avLst/>
            <a:gdLst/>
            <a:ahLst/>
            <a:cxnLst/>
            <a:rect l="l" t="t" r="r" b="b"/>
            <a:pathLst>
              <a:path w="5715" h="6984">
                <a:moveTo>
                  <a:pt x="5400" y="63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11118293" y="6487570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79">
                <a:moveTo>
                  <a:pt x="3816" y="45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11108393" y="648883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20" y="5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11115268" y="64835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432" y="6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11102597" y="6480730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3024" y="399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11107060" y="6471658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2664" y="37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11096980" y="6472234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2484" y="41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11101733" y="6463089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2844" y="442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11091833" y="6463234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2556" y="45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11088016" y="6457222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152" y="23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11091581" y="6444370"/>
            <a:ext cx="5080" cy="8890"/>
          </a:xfrm>
          <a:custGeom>
            <a:avLst/>
            <a:gdLst/>
            <a:ahLst/>
            <a:cxnLst/>
            <a:rect l="l" t="t" r="r" b="b"/>
            <a:pathLst>
              <a:path w="5079" h="8889">
                <a:moveTo>
                  <a:pt x="4464" y="87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11078368" y="6438034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5">
                <a:moveTo>
                  <a:pt x="5184" y="104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11080384" y="6423705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0" y="0"/>
                </a:moveTo>
                <a:lnTo>
                  <a:pt x="5760" y="102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11072465" y="642705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540" y="9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11074696" y="6412329"/>
            <a:ext cx="5715" cy="10795"/>
          </a:xfrm>
          <a:custGeom>
            <a:avLst/>
            <a:gdLst/>
            <a:ahLst/>
            <a:cxnLst/>
            <a:rect l="l" t="t" r="r" b="b"/>
            <a:pathLst>
              <a:path w="5715" h="10795">
                <a:moveTo>
                  <a:pt x="5544" y="106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11062672" y="6407146"/>
            <a:ext cx="4445" cy="9525"/>
          </a:xfrm>
          <a:custGeom>
            <a:avLst/>
            <a:gdLst/>
            <a:ahLst/>
            <a:cxnLst/>
            <a:rect l="l" t="t" r="r" b="b"/>
            <a:pathLst>
              <a:path w="4445" h="9525">
                <a:moveTo>
                  <a:pt x="4284" y="9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11067460" y="6396921"/>
            <a:ext cx="3810" cy="6350"/>
          </a:xfrm>
          <a:custGeom>
            <a:avLst/>
            <a:gdLst/>
            <a:ahLst/>
            <a:cxnLst/>
            <a:rect l="l" t="t" r="r" b="b"/>
            <a:pathLst>
              <a:path w="3809" h="6350">
                <a:moveTo>
                  <a:pt x="3240" y="615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11057056" y="6396130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376" y="489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11054969" y="6391126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016" y="46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11062816" y="6387453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0" y="0"/>
                </a:moveTo>
                <a:lnTo>
                  <a:pt x="2088" y="4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11050720" y="6381946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1980" y="46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11058928" y="6378562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1692" y="46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11046365" y="6372442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1980" y="46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11054860" y="6368986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1692" y="46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11043232" y="6362974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1692" y="47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11051513" y="6359914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5">
                <a:moveTo>
                  <a:pt x="0" y="0"/>
                </a:moveTo>
                <a:lnTo>
                  <a:pt x="1620" y="43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11048380" y="6353037"/>
            <a:ext cx="3175" cy="6350"/>
          </a:xfrm>
          <a:custGeom>
            <a:avLst/>
            <a:gdLst/>
            <a:ahLst/>
            <a:cxnLst/>
            <a:rect l="l" t="t" r="r" b="b"/>
            <a:pathLst>
              <a:path w="3175" h="6350">
                <a:moveTo>
                  <a:pt x="2592" y="59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11038337" y="6349941"/>
            <a:ext cx="2540" cy="6985"/>
          </a:xfrm>
          <a:custGeom>
            <a:avLst/>
            <a:gdLst/>
            <a:ahLst/>
            <a:cxnLst/>
            <a:rect l="l" t="t" r="r" b="b"/>
            <a:pathLst>
              <a:path w="2540" h="6985">
                <a:moveTo>
                  <a:pt x="2124" y="64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11044097" y="6341302"/>
            <a:ext cx="2540" cy="6350"/>
          </a:xfrm>
          <a:custGeom>
            <a:avLst/>
            <a:gdLst/>
            <a:ahLst/>
            <a:cxnLst/>
            <a:rect l="l" t="t" r="r" b="b"/>
            <a:pathLst>
              <a:path w="2540" h="6350">
                <a:moveTo>
                  <a:pt x="2304" y="60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11032649" y="6336009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728" y="356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11041288" y="6333237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296" y="29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11041253" y="4966531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0" y="8820"/>
                </a:moveTo>
                <a:lnTo>
                  <a:pt x="810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11047696" y="4972291"/>
            <a:ext cx="8255" cy="8890"/>
          </a:xfrm>
          <a:custGeom>
            <a:avLst/>
            <a:gdLst/>
            <a:ahLst/>
            <a:cxnLst/>
            <a:rect l="l" t="t" r="r" b="b"/>
            <a:pathLst>
              <a:path w="8254" h="8889">
                <a:moveTo>
                  <a:pt x="0" y="8820"/>
                </a:moveTo>
                <a:lnTo>
                  <a:pt x="81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11060800" y="4952203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0" y="1800"/>
                </a:moveTo>
                <a:lnTo>
                  <a:pt x="14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11068649" y="4944535"/>
            <a:ext cx="12700" cy="13970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12132" y="0"/>
                </a:moveTo>
                <a:lnTo>
                  <a:pt x="0" y="134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11074228" y="4925779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0" y="12672"/>
                </a:moveTo>
                <a:lnTo>
                  <a:pt x="120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11088989" y="4908427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0" y="14868"/>
                </a:moveTo>
                <a:lnTo>
                  <a:pt x="136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11109041" y="4905907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7344" y="0"/>
                </a:moveTo>
                <a:lnTo>
                  <a:pt x="0" y="82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11109941" y="489589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0" y="4248"/>
                </a:moveTo>
                <a:lnTo>
                  <a:pt x="41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11120489" y="4890427"/>
            <a:ext cx="10795" cy="11430"/>
          </a:xfrm>
          <a:custGeom>
            <a:avLst/>
            <a:gdLst/>
            <a:ahLst/>
            <a:cxnLst/>
            <a:rect l="l" t="t" r="r" b="b"/>
            <a:pathLst>
              <a:path w="10795" h="11429">
                <a:moveTo>
                  <a:pt x="0" y="11232"/>
                </a:moveTo>
                <a:lnTo>
                  <a:pt x="1054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11124520" y="4874407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0" y="9936"/>
                </a:moveTo>
                <a:lnTo>
                  <a:pt x="964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11140721" y="4878655"/>
            <a:ext cx="1905" cy="1905"/>
          </a:xfrm>
          <a:custGeom>
            <a:avLst/>
            <a:gdLst/>
            <a:ahLst/>
            <a:cxnLst/>
            <a:rect l="l" t="t" r="r" b="b"/>
            <a:pathLst>
              <a:path w="1904" h="1904">
                <a:moveTo>
                  <a:pt x="1656" y="0"/>
                </a:moveTo>
                <a:lnTo>
                  <a:pt x="0" y="18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11147165" y="4848919"/>
            <a:ext cx="12065" cy="12065"/>
          </a:xfrm>
          <a:custGeom>
            <a:avLst/>
            <a:gdLst/>
            <a:ahLst/>
            <a:cxnLst/>
            <a:rect l="l" t="t" r="r" b="b"/>
            <a:pathLst>
              <a:path w="12065" h="12064">
                <a:moveTo>
                  <a:pt x="0" y="11844"/>
                </a:moveTo>
                <a:lnTo>
                  <a:pt x="1159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11022461" y="6300549"/>
            <a:ext cx="10160" cy="34290"/>
          </a:xfrm>
          <a:custGeom>
            <a:avLst/>
            <a:gdLst/>
            <a:ahLst/>
            <a:cxnLst/>
            <a:rect l="l" t="t" r="r" b="b"/>
            <a:pathLst>
              <a:path w="10159" h="34289">
                <a:moveTo>
                  <a:pt x="9864" y="3405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10906036" y="6170445"/>
            <a:ext cx="117108" cy="992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10861037" y="6138477"/>
            <a:ext cx="19685" cy="14604"/>
          </a:xfrm>
          <a:custGeom>
            <a:avLst/>
            <a:gdLst/>
            <a:ahLst/>
            <a:cxnLst/>
            <a:rect l="l" t="t" r="r" b="b"/>
            <a:pathLst>
              <a:path w="19684" h="14604">
                <a:moveTo>
                  <a:pt x="0" y="0"/>
                </a:moveTo>
                <a:lnTo>
                  <a:pt x="19584" y="142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10846960" y="6138549"/>
            <a:ext cx="8890" cy="6985"/>
          </a:xfrm>
          <a:custGeom>
            <a:avLst/>
            <a:gdLst/>
            <a:ahLst/>
            <a:cxnLst/>
            <a:rect l="l" t="t" r="r" b="b"/>
            <a:pathLst>
              <a:path w="8890" h="6985">
                <a:moveTo>
                  <a:pt x="8856" y="69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10824209" y="6109677"/>
            <a:ext cx="28575" cy="2222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0" y="0"/>
                </a:moveTo>
                <a:lnTo>
                  <a:pt x="27972" y="217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10791304" y="6094917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27684" y="218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10768372" y="6066477"/>
            <a:ext cx="28575" cy="2222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0" y="0"/>
                </a:moveTo>
                <a:lnTo>
                  <a:pt x="28224" y="217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10712428" y="6022917"/>
            <a:ext cx="28575" cy="2222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0" y="0"/>
                </a:moveTo>
                <a:lnTo>
                  <a:pt x="27972" y="217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10679200" y="6008193"/>
            <a:ext cx="28575" cy="2222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27972" y="217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10656484" y="5979321"/>
            <a:ext cx="28575" cy="2222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0" y="0"/>
                </a:moveTo>
                <a:lnTo>
                  <a:pt x="27972" y="217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10600360" y="5936193"/>
            <a:ext cx="28575" cy="2222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0" y="0"/>
                </a:moveTo>
                <a:lnTo>
                  <a:pt x="28224" y="217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10567420" y="5921397"/>
            <a:ext cx="27940" cy="22225"/>
          </a:xfrm>
          <a:custGeom>
            <a:avLst/>
            <a:gdLst/>
            <a:ahLst/>
            <a:cxnLst/>
            <a:rect l="l" t="t" r="r" b="b"/>
            <a:pathLst>
              <a:path w="27940" h="22225">
                <a:moveTo>
                  <a:pt x="27684" y="218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10544704" y="5892561"/>
            <a:ext cx="28575" cy="2222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0" y="0"/>
                </a:moveTo>
                <a:lnTo>
                  <a:pt x="27972" y="217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10488472" y="5849037"/>
            <a:ext cx="28575" cy="2222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0" y="0"/>
                </a:moveTo>
                <a:lnTo>
                  <a:pt x="27972" y="217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10464424" y="5841261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18828" y="148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10841884" y="4631155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0"/>
                </a:moveTo>
                <a:lnTo>
                  <a:pt x="2628" y="23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10836196" y="4637599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2988" y="25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10848976" y="4637131"/>
            <a:ext cx="5715" cy="4445"/>
          </a:xfrm>
          <a:custGeom>
            <a:avLst/>
            <a:gdLst/>
            <a:ahLst/>
            <a:cxnLst/>
            <a:rect l="l" t="t" r="r" b="b"/>
            <a:pathLst>
              <a:path w="5715" h="4445">
                <a:moveTo>
                  <a:pt x="0" y="0"/>
                </a:moveTo>
                <a:lnTo>
                  <a:pt x="5220" y="4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10843288" y="4643575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0" y="0"/>
                </a:moveTo>
                <a:lnTo>
                  <a:pt x="4932" y="42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10852648" y="4652647"/>
            <a:ext cx="5080" cy="5080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0"/>
                </a:moveTo>
                <a:lnTo>
                  <a:pt x="5004" y="46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10863772" y="4651459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0" y="0"/>
                </a:moveTo>
                <a:lnTo>
                  <a:pt x="2916" y="33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10860244" y="466067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828" y="9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10871260" y="4660243"/>
            <a:ext cx="3810" cy="5080"/>
          </a:xfrm>
          <a:custGeom>
            <a:avLst/>
            <a:gdLst/>
            <a:ahLst/>
            <a:cxnLst/>
            <a:rect l="l" t="t" r="r" b="b"/>
            <a:pathLst>
              <a:path w="3809" h="5079">
                <a:moveTo>
                  <a:pt x="0" y="0"/>
                </a:moveTo>
                <a:lnTo>
                  <a:pt x="3204" y="47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10864420" y="4665499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0" y="0"/>
                </a:moveTo>
                <a:lnTo>
                  <a:pt x="3132" y="43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10877884" y="4669243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4">
                <a:moveTo>
                  <a:pt x="0" y="0"/>
                </a:moveTo>
                <a:lnTo>
                  <a:pt x="2736" y="51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10870288" y="4673959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0" y="0"/>
                </a:moveTo>
                <a:lnTo>
                  <a:pt x="2304" y="45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10882996" y="4679323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0" y="0"/>
                </a:moveTo>
                <a:lnTo>
                  <a:pt x="2340" y="48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10875220" y="4683355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0" y="0"/>
                </a:moveTo>
                <a:lnTo>
                  <a:pt x="2196" y="4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10885732" y="4685947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0" y="0"/>
                </a:moveTo>
                <a:lnTo>
                  <a:pt x="1404" y="33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10877812" y="4689259"/>
            <a:ext cx="1905" cy="3810"/>
          </a:xfrm>
          <a:custGeom>
            <a:avLst/>
            <a:gdLst/>
            <a:ahLst/>
            <a:cxnLst/>
            <a:rect l="l" t="t" r="r" b="b"/>
            <a:pathLst>
              <a:path w="1904" h="3810">
                <a:moveTo>
                  <a:pt x="1476" y="36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10889692" y="4693759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0" y="0"/>
                </a:moveTo>
                <a:lnTo>
                  <a:pt x="2376" y="48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10881772" y="4697071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0" y="0"/>
                </a:moveTo>
                <a:lnTo>
                  <a:pt x="2088" y="4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10893545" y="4703767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0" y="0"/>
                </a:moveTo>
                <a:lnTo>
                  <a:pt x="1512" y="50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10885192" y="4706467"/>
            <a:ext cx="1905" cy="5715"/>
          </a:xfrm>
          <a:custGeom>
            <a:avLst/>
            <a:gdLst/>
            <a:ahLst/>
            <a:cxnLst/>
            <a:rect l="l" t="t" r="r" b="b"/>
            <a:pathLst>
              <a:path w="1904" h="5714">
                <a:moveTo>
                  <a:pt x="0" y="0"/>
                </a:moveTo>
                <a:lnTo>
                  <a:pt x="1512" y="51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10888144" y="4716331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0" y="0"/>
                </a:moveTo>
                <a:lnTo>
                  <a:pt x="1188" y="51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10899592" y="4724179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0" y="0"/>
                </a:moveTo>
                <a:lnTo>
                  <a:pt x="1224" y="51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10890484" y="4726339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0" y="0"/>
                </a:moveTo>
                <a:lnTo>
                  <a:pt x="1224" y="51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10901248" y="4735051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0" y="0"/>
                </a:moveTo>
                <a:lnTo>
                  <a:pt x="684" y="53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10892860" y="4736311"/>
            <a:ext cx="635" cy="5080"/>
          </a:xfrm>
          <a:custGeom>
            <a:avLst/>
            <a:gdLst/>
            <a:ahLst/>
            <a:cxnLst/>
            <a:rect l="l" t="t" r="r" b="b"/>
            <a:pathLst>
              <a:path w="634" h="5079">
                <a:moveTo>
                  <a:pt x="0" y="0"/>
                </a:moveTo>
                <a:lnTo>
                  <a:pt x="216" y="46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10902868" y="4745599"/>
            <a:ext cx="635" cy="5715"/>
          </a:xfrm>
          <a:custGeom>
            <a:avLst/>
            <a:gdLst/>
            <a:ahLst/>
            <a:cxnLst/>
            <a:rect l="l" t="t" r="r" b="b"/>
            <a:pathLst>
              <a:path w="634" h="5714">
                <a:moveTo>
                  <a:pt x="0" y="0"/>
                </a:moveTo>
                <a:lnTo>
                  <a:pt x="360" y="54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10893724" y="4746319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0" y="0"/>
                </a:moveTo>
                <a:lnTo>
                  <a:pt x="648" y="52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10902832" y="4761583"/>
            <a:ext cx="635" cy="5715"/>
          </a:xfrm>
          <a:custGeom>
            <a:avLst/>
            <a:gdLst/>
            <a:ahLst/>
            <a:cxnLst/>
            <a:rect l="l" t="t" r="r" b="b"/>
            <a:pathLst>
              <a:path w="634" h="5714">
                <a:moveTo>
                  <a:pt x="180" y="0"/>
                </a:moveTo>
                <a:lnTo>
                  <a:pt x="0" y="55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10894084" y="4761475"/>
            <a:ext cx="635" cy="5715"/>
          </a:xfrm>
          <a:custGeom>
            <a:avLst/>
            <a:gdLst/>
            <a:ahLst/>
            <a:cxnLst/>
            <a:rect l="l" t="t" r="r" b="b"/>
            <a:pathLst>
              <a:path w="634" h="5714">
                <a:moveTo>
                  <a:pt x="216" y="0"/>
                </a:moveTo>
                <a:lnTo>
                  <a:pt x="0" y="55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10902220" y="4772599"/>
            <a:ext cx="635" cy="6350"/>
          </a:xfrm>
          <a:custGeom>
            <a:avLst/>
            <a:gdLst/>
            <a:ahLst/>
            <a:cxnLst/>
            <a:rect l="l" t="t" r="r" b="b"/>
            <a:pathLst>
              <a:path w="634" h="6350">
                <a:moveTo>
                  <a:pt x="396" y="0"/>
                </a:moveTo>
                <a:lnTo>
                  <a:pt x="0" y="59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10899952" y="4783939"/>
            <a:ext cx="1270" cy="5715"/>
          </a:xfrm>
          <a:custGeom>
            <a:avLst/>
            <a:gdLst/>
            <a:ahLst/>
            <a:cxnLst/>
            <a:rect l="l" t="t" r="r" b="b"/>
            <a:pathLst>
              <a:path w="1270" h="5714">
                <a:moveTo>
                  <a:pt x="864" y="0"/>
                </a:moveTo>
                <a:lnTo>
                  <a:pt x="0" y="52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10891096" y="4782391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936" y="0"/>
                </a:moveTo>
                <a:lnTo>
                  <a:pt x="0" y="49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10898440" y="4792291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1044" y="0"/>
                </a:moveTo>
                <a:lnTo>
                  <a:pt x="0" y="31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10890268" y="4789879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2772"/>
                </a:moveTo>
                <a:lnTo>
                  <a:pt x="8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10892249" y="4800643"/>
            <a:ext cx="4445" cy="6985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4104" y="0"/>
                </a:moveTo>
                <a:lnTo>
                  <a:pt x="0" y="68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10879072" y="4802731"/>
            <a:ext cx="5715" cy="8890"/>
          </a:xfrm>
          <a:custGeom>
            <a:avLst/>
            <a:gdLst/>
            <a:ahLst/>
            <a:cxnLst/>
            <a:rect l="l" t="t" r="r" b="b"/>
            <a:pathLst>
              <a:path w="5715" h="8889">
                <a:moveTo>
                  <a:pt x="5472" y="0"/>
                </a:moveTo>
                <a:lnTo>
                  <a:pt x="0" y="85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10880836" y="4816159"/>
            <a:ext cx="5715" cy="8255"/>
          </a:xfrm>
          <a:custGeom>
            <a:avLst/>
            <a:gdLst/>
            <a:ahLst/>
            <a:cxnLst/>
            <a:rect l="l" t="t" r="r" b="b"/>
            <a:pathLst>
              <a:path w="5715" h="8254">
                <a:moveTo>
                  <a:pt x="5364" y="0"/>
                </a:moveTo>
                <a:lnTo>
                  <a:pt x="0" y="78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10872052" y="4826167"/>
            <a:ext cx="7620" cy="10160"/>
          </a:xfrm>
          <a:custGeom>
            <a:avLst/>
            <a:gdLst/>
            <a:ahLst/>
            <a:cxnLst/>
            <a:rect l="l" t="t" r="r" b="b"/>
            <a:pathLst>
              <a:path w="7620" h="10160">
                <a:moveTo>
                  <a:pt x="7200" y="0"/>
                </a:moveTo>
                <a:lnTo>
                  <a:pt x="0" y="100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10858768" y="4831315"/>
            <a:ext cx="6985" cy="8890"/>
          </a:xfrm>
          <a:custGeom>
            <a:avLst/>
            <a:gdLst/>
            <a:ahLst/>
            <a:cxnLst/>
            <a:rect l="l" t="t" r="r" b="b"/>
            <a:pathLst>
              <a:path w="6984" h="8889">
                <a:moveTo>
                  <a:pt x="6408" y="0"/>
                </a:moveTo>
                <a:lnTo>
                  <a:pt x="0" y="84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10860065" y="4851547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1188" y="0"/>
                </a:moveTo>
                <a:lnTo>
                  <a:pt x="0" y="13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10853044" y="4846003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4">
                <a:moveTo>
                  <a:pt x="0" y="1296"/>
                </a:moveTo>
                <a:lnTo>
                  <a:pt x="90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10882384" y="4874947"/>
            <a:ext cx="29209" cy="20955"/>
          </a:xfrm>
          <a:custGeom>
            <a:avLst/>
            <a:gdLst/>
            <a:ahLst/>
            <a:cxnLst/>
            <a:rect l="l" t="t" r="r" b="b"/>
            <a:pathLst>
              <a:path w="29209" h="20954">
                <a:moveTo>
                  <a:pt x="28872" y="204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10940308" y="4915483"/>
            <a:ext cx="29209" cy="20955"/>
          </a:xfrm>
          <a:custGeom>
            <a:avLst/>
            <a:gdLst/>
            <a:ahLst/>
            <a:cxnLst/>
            <a:rect l="l" t="t" r="r" b="b"/>
            <a:pathLst>
              <a:path w="29209" h="20954">
                <a:moveTo>
                  <a:pt x="28872" y="204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10974113" y="4928983"/>
            <a:ext cx="29209" cy="20955"/>
          </a:xfrm>
          <a:custGeom>
            <a:avLst/>
            <a:gdLst/>
            <a:ahLst/>
            <a:cxnLst/>
            <a:rect l="l" t="t" r="r" b="b"/>
            <a:pathLst>
              <a:path w="29209" h="20954">
                <a:moveTo>
                  <a:pt x="0" y="0"/>
                </a:moveTo>
                <a:lnTo>
                  <a:pt x="29160" y="204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10998341" y="4956379"/>
            <a:ext cx="29209" cy="20955"/>
          </a:xfrm>
          <a:custGeom>
            <a:avLst/>
            <a:gdLst/>
            <a:ahLst/>
            <a:cxnLst/>
            <a:rect l="l" t="t" r="r" b="b"/>
            <a:pathLst>
              <a:path w="29209" h="20954">
                <a:moveTo>
                  <a:pt x="28836" y="204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10808980" y="4334586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0"/>
                </a:moveTo>
                <a:lnTo>
                  <a:pt x="2376" y="23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10815388" y="4339987"/>
            <a:ext cx="5080" cy="4445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0" y="0"/>
                </a:moveTo>
                <a:lnTo>
                  <a:pt x="4536" y="40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10824496" y="4348050"/>
            <a:ext cx="5080" cy="3810"/>
          </a:xfrm>
          <a:custGeom>
            <a:avLst/>
            <a:gdLst/>
            <a:ahLst/>
            <a:cxnLst/>
            <a:rect l="l" t="t" r="r" b="b"/>
            <a:pathLst>
              <a:path w="5079" h="3810">
                <a:moveTo>
                  <a:pt x="0" y="0"/>
                </a:moveTo>
                <a:lnTo>
                  <a:pt x="4752" y="36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10834108" y="4354495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0" y="0"/>
                </a:moveTo>
                <a:lnTo>
                  <a:pt x="4140" y="23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10842784" y="4359354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0"/>
                </a:moveTo>
                <a:lnTo>
                  <a:pt x="4968" y="21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10852468" y="4363639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0"/>
                </a:moveTo>
                <a:lnTo>
                  <a:pt x="4932" y="17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10862224" y="4366771"/>
            <a:ext cx="5080" cy="1905"/>
          </a:xfrm>
          <a:custGeom>
            <a:avLst/>
            <a:gdLst/>
            <a:ahLst/>
            <a:cxnLst/>
            <a:rect l="l" t="t" r="r" b="b"/>
            <a:pathLst>
              <a:path w="5079" h="1904">
                <a:moveTo>
                  <a:pt x="0" y="0"/>
                </a:moveTo>
                <a:lnTo>
                  <a:pt x="4860" y="14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10871548" y="4369327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0"/>
                </a:moveTo>
                <a:lnTo>
                  <a:pt x="4968" y="6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10881376" y="4370263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0" y="0"/>
                </a:moveTo>
                <a:lnTo>
                  <a:pt x="5148" y="2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10891312" y="4370442"/>
            <a:ext cx="5080" cy="635"/>
          </a:xfrm>
          <a:custGeom>
            <a:avLst/>
            <a:gdLst/>
            <a:ahLst/>
            <a:cxnLst/>
            <a:rect l="l" t="t" r="r" b="b"/>
            <a:pathLst>
              <a:path w="5079" h="635">
                <a:moveTo>
                  <a:pt x="0" y="0"/>
                </a:moveTo>
                <a:lnTo>
                  <a:pt x="4536" y="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10900276" y="4369146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1008"/>
                </a:moveTo>
                <a:lnTo>
                  <a:pt x="424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10908808" y="4367059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0" y="1080"/>
                </a:moveTo>
                <a:lnTo>
                  <a:pt x="45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10917736" y="4364034"/>
            <a:ext cx="4445" cy="1270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1260"/>
                </a:moveTo>
                <a:lnTo>
                  <a:pt x="38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10925729" y="4360759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0" y="1584"/>
                </a:moveTo>
                <a:lnTo>
                  <a:pt x="35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10932424" y="4357374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0" y="1548"/>
                </a:moveTo>
                <a:lnTo>
                  <a:pt x="35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10939157" y="4353342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2160"/>
                </a:moveTo>
                <a:lnTo>
                  <a:pt x="306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10945024" y="4349022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2196"/>
                </a:moveTo>
                <a:lnTo>
                  <a:pt x="30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10950820" y="4344091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2484"/>
                </a:moveTo>
                <a:lnTo>
                  <a:pt x="27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10956473" y="4338006"/>
            <a:ext cx="3175" cy="3810"/>
          </a:xfrm>
          <a:custGeom>
            <a:avLst/>
            <a:gdLst/>
            <a:ahLst/>
            <a:cxnLst/>
            <a:rect l="l" t="t" r="r" b="b"/>
            <a:pathLst>
              <a:path w="3175" h="3810">
                <a:moveTo>
                  <a:pt x="0" y="3204"/>
                </a:moveTo>
                <a:lnTo>
                  <a:pt x="28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10962161" y="433163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3168"/>
                </a:moveTo>
                <a:lnTo>
                  <a:pt x="25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10967056" y="432594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2952"/>
                </a:moveTo>
                <a:lnTo>
                  <a:pt x="17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10970836" y="4320366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0" y="2916"/>
                </a:moveTo>
                <a:lnTo>
                  <a:pt x="14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10973968" y="4314606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2808"/>
                </a:moveTo>
                <a:lnTo>
                  <a:pt x="11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10976740" y="4308487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2844"/>
                </a:moveTo>
                <a:lnTo>
                  <a:pt x="11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10979081" y="4303266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2772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10981060" y="4297722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2736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10982500" y="4292286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2736"/>
                </a:moveTo>
                <a:lnTo>
                  <a:pt x="8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10984265" y="4287210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0" y="266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10985200" y="4282638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0" y="2304"/>
                </a:moveTo>
                <a:lnTo>
                  <a:pt x="36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10985920" y="427803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2340"/>
                </a:moveTo>
                <a:lnTo>
                  <a:pt x="64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10986568" y="4273242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0" y="2268"/>
                </a:moveTo>
                <a:lnTo>
                  <a:pt x="36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10986928" y="4268418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0" y="2268"/>
                </a:moveTo>
                <a:lnTo>
                  <a:pt x="36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10986928" y="4263054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72" y="28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10986568" y="4257654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360" y="28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10985632" y="4252434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576" y="24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10984084" y="4245882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10">
                <a:moveTo>
                  <a:pt x="792" y="345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10982032" y="4237242"/>
            <a:ext cx="1270" cy="5080"/>
          </a:xfrm>
          <a:custGeom>
            <a:avLst/>
            <a:gdLst/>
            <a:ahLst/>
            <a:cxnLst/>
            <a:rect l="l" t="t" r="r" b="b"/>
            <a:pathLst>
              <a:path w="1270" h="5079">
                <a:moveTo>
                  <a:pt x="1080" y="45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10979512" y="4229106"/>
            <a:ext cx="1270" cy="4445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1260" y="40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10976812" y="4222842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332" y="29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10973933" y="4216974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584" y="28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10970765" y="4211178"/>
            <a:ext cx="1905" cy="3175"/>
          </a:xfrm>
          <a:custGeom>
            <a:avLst/>
            <a:gdLst/>
            <a:ahLst/>
            <a:cxnLst/>
            <a:rect l="l" t="t" r="r" b="b"/>
            <a:pathLst>
              <a:path w="1904" h="3175">
                <a:moveTo>
                  <a:pt x="1296" y="29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10967092" y="4205850"/>
            <a:ext cx="1905" cy="2540"/>
          </a:xfrm>
          <a:custGeom>
            <a:avLst/>
            <a:gdLst/>
            <a:ahLst/>
            <a:cxnLst/>
            <a:rect l="l" t="t" r="r" b="b"/>
            <a:pathLst>
              <a:path w="1904" h="2539">
                <a:moveTo>
                  <a:pt x="1800" y="24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10963240" y="4200918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088" y="244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10958813" y="4196166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340" y="23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10954168" y="4191774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2268" y="20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10949272" y="4187490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628" y="22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10943045" y="4182774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988" y="255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10935592" y="4177986"/>
            <a:ext cx="3810" cy="2540"/>
          </a:xfrm>
          <a:custGeom>
            <a:avLst/>
            <a:gdLst/>
            <a:ahLst/>
            <a:cxnLst/>
            <a:rect l="l" t="t" r="r" b="b"/>
            <a:pathLst>
              <a:path w="3809" h="2539">
                <a:moveTo>
                  <a:pt x="3564" y="24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10928032" y="4173954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708" y="165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10919717" y="4170462"/>
            <a:ext cx="4445" cy="1905"/>
          </a:xfrm>
          <a:custGeom>
            <a:avLst/>
            <a:gdLst/>
            <a:ahLst/>
            <a:cxnLst/>
            <a:rect l="l" t="t" r="r" b="b"/>
            <a:pathLst>
              <a:path w="4445" h="1904">
                <a:moveTo>
                  <a:pt x="4248" y="15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10910968" y="4167762"/>
            <a:ext cx="5080" cy="1270"/>
          </a:xfrm>
          <a:custGeom>
            <a:avLst/>
            <a:gdLst/>
            <a:ahLst/>
            <a:cxnLst/>
            <a:rect l="l" t="t" r="r" b="b"/>
            <a:pathLst>
              <a:path w="5079" h="1270">
                <a:moveTo>
                  <a:pt x="4464" y="11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10903264" y="4165602"/>
            <a:ext cx="3810" cy="1270"/>
          </a:xfrm>
          <a:custGeom>
            <a:avLst/>
            <a:gdLst/>
            <a:ahLst/>
            <a:cxnLst/>
            <a:rect l="l" t="t" r="r" b="b"/>
            <a:pathLst>
              <a:path w="3809" h="1270">
                <a:moveTo>
                  <a:pt x="3816" y="9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10896641" y="416427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168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10890520" y="4160598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3312" y="0"/>
                </a:lnTo>
                <a:lnTo>
                  <a:pt x="3312" y="6516"/>
                </a:lnTo>
                <a:lnTo>
                  <a:pt x="0" y="6516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10884220" y="416391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512" y="-3240"/>
                </a:moveTo>
                <a:lnTo>
                  <a:pt x="1512" y="324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10878316" y="4163946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5">
                <a:moveTo>
                  <a:pt x="2628" y="0"/>
                </a:moveTo>
                <a:lnTo>
                  <a:pt x="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10872160" y="4164558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3204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10866112" y="4165278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132" y="0"/>
                </a:moveTo>
                <a:lnTo>
                  <a:pt x="0" y="7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10860496" y="4166610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3060" y="0"/>
                </a:moveTo>
                <a:lnTo>
                  <a:pt x="0" y="10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10854196" y="4168374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3456" y="0"/>
                </a:moveTo>
                <a:lnTo>
                  <a:pt x="0" y="19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10843972" y="4172586"/>
            <a:ext cx="5080" cy="317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5076" y="0"/>
                </a:moveTo>
                <a:lnTo>
                  <a:pt x="0" y="26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10834396" y="4177914"/>
            <a:ext cx="5080" cy="2540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4500" y="0"/>
                </a:moveTo>
                <a:lnTo>
                  <a:pt x="0" y="25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10811968" y="3531904"/>
            <a:ext cx="6350" cy="393700"/>
          </a:xfrm>
          <a:custGeom>
            <a:avLst/>
            <a:gdLst/>
            <a:ahLst/>
            <a:cxnLst/>
            <a:rect l="l" t="t" r="r" b="b"/>
            <a:pathLst>
              <a:path w="6350" h="393700">
                <a:moveTo>
                  <a:pt x="5904" y="39321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11150117" y="5470208"/>
            <a:ext cx="59690" cy="635"/>
          </a:xfrm>
          <a:custGeom>
            <a:avLst/>
            <a:gdLst/>
            <a:ahLst/>
            <a:cxnLst/>
            <a:rect l="l" t="t" r="r" b="b"/>
            <a:pathLst>
              <a:path w="59690" h="635">
                <a:moveTo>
                  <a:pt x="-3240" y="72"/>
                </a:moveTo>
                <a:lnTo>
                  <a:pt x="62712" y="72"/>
                </a:lnTo>
              </a:path>
            </a:pathLst>
          </a:custGeom>
          <a:ln w="662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11150117" y="5283440"/>
            <a:ext cx="59690" cy="635"/>
          </a:xfrm>
          <a:custGeom>
            <a:avLst/>
            <a:gdLst/>
            <a:ahLst/>
            <a:cxnLst/>
            <a:rect l="l" t="t" r="r" b="b"/>
            <a:pathLst>
              <a:path w="59690" h="635">
                <a:moveTo>
                  <a:pt x="-3240" y="108"/>
                </a:moveTo>
                <a:lnTo>
                  <a:pt x="62424" y="108"/>
                </a:lnTo>
              </a:path>
            </a:pathLst>
          </a:custGeom>
          <a:ln w="6696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11149145" y="5603301"/>
            <a:ext cx="59690" cy="635"/>
          </a:xfrm>
          <a:custGeom>
            <a:avLst/>
            <a:gdLst/>
            <a:ahLst/>
            <a:cxnLst/>
            <a:rect l="l" t="t" r="r" b="b"/>
            <a:pathLst>
              <a:path w="59690" h="635">
                <a:moveTo>
                  <a:pt x="-3240" y="72"/>
                </a:moveTo>
                <a:lnTo>
                  <a:pt x="62748" y="72"/>
                </a:lnTo>
              </a:path>
            </a:pathLst>
          </a:custGeom>
          <a:ln w="662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10529620" y="5013331"/>
            <a:ext cx="49530" cy="51435"/>
          </a:xfrm>
          <a:custGeom>
            <a:avLst/>
            <a:gdLst/>
            <a:ahLst/>
            <a:cxnLst/>
            <a:rect l="l" t="t" r="r" b="b"/>
            <a:pathLst>
              <a:path w="49529" h="51435">
                <a:moveTo>
                  <a:pt x="49212" y="0"/>
                </a:moveTo>
                <a:lnTo>
                  <a:pt x="0" y="509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10528540" y="5747444"/>
            <a:ext cx="3175" cy="69215"/>
          </a:xfrm>
          <a:custGeom>
            <a:avLst/>
            <a:gdLst/>
            <a:ahLst/>
            <a:cxnLst/>
            <a:rect l="l" t="t" r="r" b="b"/>
            <a:pathLst>
              <a:path w="3175" h="69214">
                <a:moveTo>
                  <a:pt x="3168" y="0"/>
                </a:moveTo>
                <a:lnTo>
                  <a:pt x="0" y="691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10594419" y="5828517"/>
            <a:ext cx="50165" cy="40640"/>
          </a:xfrm>
          <a:custGeom>
            <a:avLst/>
            <a:gdLst/>
            <a:ahLst/>
            <a:cxnLst/>
            <a:rect l="l" t="t" r="r" b="b"/>
            <a:pathLst>
              <a:path w="50165" h="40639">
                <a:moveTo>
                  <a:pt x="0" y="40644"/>
                </a:moveTo>
                <a:lnTo>
                  <a:pt x="5014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11077181" y="6167457"/>
            <a:ext cx="128270" cy="1270"/>
          </a:xfrm>
          <a:custGeom>
            <a:avLst/>
            <a:gdLst/>
            <a:ahLst/>
            <a:cxnLst/>
            <a:rect l="l" t="t" r="r" b="b"/>
            <a:pathLst>
              <a:path w="128270" h="1270">
                <a:moveTo>
                  <a:pt x="0" y="0"/>
                </a:moveTo>
                <a:lnTo>
                  <a:pt x="128052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11522502" y="6456070"/>
            <a:ext cx="24130" cy="22860"/>
          </a:xfrm>
          <a:custGeom>
            <a:avLst/>
            <a:gdLst/>
            <a:ahLst/>
            <a:cxnLst/>
            <a:rect l="l" t="t" r="r" b="b"/>
            <a:pathLst>
              <a:path w="24129" h="22860">
                <a:moveTo>
                  <a:pt x="0" y="0"/>
                </a:moveTo>
                <a:lnTo>
                  <a:pt x="23976" y="227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11431097" y="6514174"/>
            <a:ext cx="72390" cy="1270"/>
          </a:xfrm>
          <a:custGeom>
            <a:avLst/>
            <a:gdLst/>
            <a:ahLst/>
            <a:cxnLst/>
            <a:rect l="l" t="t" r="r" b="b"/>
            <a:pathLst>
              <a:path w="72390" h="1270">
                <a:moveTo>
                  <a:pt x="0" y="1008"/>
                </a:moveTo>
                <a:lnTo>
                  <a:pt x="72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11429153" y="6383854"/>
            <a:ext cx="635" cy="55880"/>
          </a:xfrm>
          <a:custGeom>
            <a:avLst/>
            <a:gdLst/>
            <a:ahLst/>
            <a:cxnLst/>
            <a:rect l="l" t="t" r="r" b="b"/>
            <a:pathLst>
              <a:path w="634" h="55879">
                <a:moveTo>
                  <a:pt x="90" y="-3240"/>
                </a:moveTo>
                <a:lnTo>
                  <a:pt x="90" y="58536"/>
                </a:lnTo>
              </a:path>
            </a:pathLst>
          </a:custGeom>
          <a:ln w="666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11263445" y="6356062"/>
            <a:ext cx="52069" cy="635"/>
          </a:xfrm>
          <a:custGeom>
            <a:avLst/>
            <a:gdLst/>
            <a:ahLst/>
            <a:cxnLst/>
            <a:rect l="l" t="t" r="r" b="b"/>
            <a:pathLst>
              <a:path w="52070" h="635">
                <a:moveTo>
                  <a:pt x="-3240" y="252"/>
                </a:moveTo>
                <a:lnTo>
                  <a:pt x="55008" y="252"/>
                </a:lnTo>
              </a:path>
            </a:pathLst>
          </a:custGeom>
          <a:ln w="698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11315069" y="6383890"/>
            <a:ext cx="635" cy="55244"/>
          </a:xfrm>
          <a:custGeom>
            <a:avLst/>
            <a:gdLst/>
            <a:ahLst/>
            <a:cxnLst/>
            <a:rect l="l" t="t" r="r" b="b"/>
            <a:pathLst>
              <a:path w="634" h="55245">
                <a:moveTo>
                  <a:pt x="234" y="-3240"/>
                </a:moveTo>
                <a:lnTo>
                  <a:pt x="234" y="58464"/>
                </a:lnTo>
              </a:path>
            </a:pathLst>
          </a:custGeom>
          <a:ln w="6948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11263553" y="6242085"/>
            <a:ext cx="50800" cy="635"/>
          </a:xfrm>
          <a:custGeom>
            <a:avLst/>
            <a:gdLst/>
            <a:ahLst/>
            <a:cxnLst/>
            <a:rect l="l" t="t" r="r" b="b"/>
            <a:pathLst>
              <a:path w="50800" h="635">
                <a:moveTo>
                  <a:pt x="-3240" y="216"/>
                </a:moveTo>
                <a:lnTo>
                  <a:pt x="53784" y="216"/>
                </a:lnTo>
              </a:path>
            </a:pathLst>
          </a:custGeom>
          <a:ln w="691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11209589" y="5129972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5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11115916" y="465883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96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11116709" y="4786387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220"/>
                </a:moveTo>
                <a:lnTo>
                  <a:pt x="140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11117681" y="5013007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0"/>
                </a:moveTo>
                <a:lnTo>
                  <a:pt x="14436" y="140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11118473" y="5140519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256"/>
                </a:moveTo>
                <a:lnTo>
                  <a:pt x="140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10684312" y="4619995"/>
            <a:ext cx="2540" cy="20320"/>
          </a:xfrm>
          <a:custGeom>
            <a:avLst/>
            <a:gdLst/>
            <a:ahLst/>
            <a:cxnLst/>
            <a:rect l="l" t="t" r="r" b="b"/>
            <a:pathLst>
              <a:path w="2540" h="20320">
                <a:moveTo>
                  <a:pt x="0" y="0"/>
                </a:moveTo>
                <a:lnTo>
                  <a:pt x="2268" y="198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10793536" y="4686991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20">
                <a:moveTo>
                  <a:pt x="0" y="0"/>
                </a:moveTo>
                <a:lnTo>
                  <a:pt x="2556" y="198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10928140" y="4990867"/>
            <a:ext cx="20320" cy="4445"/>
          </a:xfrm>
          <a:custGeom>
            <a:avLst/>
            <a:gdLst/>
            <a:ahLst/>
            <a:cxnLst/>
            <a:rect l="l" t="t" r="r" b="b"/>
            <a:pathLst>
              <a:path w="20320" h="4445">
                <a:moveTo>
                  <a:pt x="19800" y="0"/>
                </a:moveTo>
                <a:lnTo>
                  <a:pt x="0" y="39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11148929" y="4990759"/>
            <a:ext cx="19685" cy="3810"/>
          </a:xfrm>
          <a:custGeom>
            <a:avLst/>
            <a:gdLst/>
            <a:ahLst/>
            <a:cxnLst/>
            <a:rect l="l" t="t" r="r" b="b"/>
            <a:pathLst>
              <a:path w="19684" h="3810">
                <a:moveTo>
                  <a:pt x="0" y="3204"/>
                </a:moveTo>
                <a:lnTo>
                  <a:pt x="196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11481065" y="6764770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79" h="7620">
                <a:moveTo>
                  <a:pt x="17316" y="716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11260781" y="6638086"/>
            <a:ext cx="10160" cy="8890"/>
          </a:xfrm>
          <a:custGeom>
            <a:avLst/>
            <a:gdLst/>
            <a:ahLst/>
            <a:cxnLst/>
            <a:rect l="l" t="t" r="r" b="b"/>
            <a:pathLst>
              <a:path w="10159" h="8890">
                <a:moveTo>
                  <a:pt x="0" y="0"/>
                </a:moveTo>
                <a:lnTo>
                  <a:pt x="9540" y="86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11238209" y="6617566"/>
            <a:ext cx="15875" cy="14604"/>
          </a:xfrm>
          <a:custGeom>
            <a:avLst/>
            <a:gdLst/>
            <a:ahLst/>
            <a:cxnLst/>
            <a:rect l="l" t="t" r="r" b="b"/>
            <a:pathLst>
              <a:path w="15875" h="14604">
                <a:moveTo>
                  <a:pt x="15372" y="1422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11224493" y="6605182"/>
            <a:ext cx="10795" cy="9525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0" y="0"/>
                </a:moveTo>
                <a:lnTo>
                  <a:pt x="10260" y="9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11055832" y="4959763"/>
            <a:ext cx="12065" cy="12700"/>
          </a:xfrm>
          <a:custGeom>
            <a:avLst/>
            <a:gdLst/>
            <a:ahLst/>
            <a:cxnLst/>
            <a:rect l="l" t="t" r="r" b="b"/>
            <a:pathLst>
              <a:path w="12065" h="12700">
                <a:moveTo>
                  <a:pt x="0" y="12528"/>
                </a:moveTo>
                <a:lnTo>
                  <a:pt x="1144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11095432" y="4914187"/>
            <a:ext cx="13970" cy="15240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0" y="14868"/>
                </a:moveTo>
                <a:lnTo>
                  <a:pt x="136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11102597" y="4900147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0" y="8280"/>
                </a:moveTo>
                <a:lnTo>
                  <a:pt x="73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11116385" y="4901659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4104" y="0"/>
                </a:moveTo>
                <a:lnTo>
                  <a:pt x="0" y="42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11114044" y="4884343"/>
            <a:ext cx="10795" cy="12065"/>
          </a:xfrm>
          <a:custGeom>
            <a:avLst/>
            <a:gdLst/>
            <a:ahLst/>
            <a:cxnLst/>
            <a:rect l="l" t="t" r="r" b="b"/>
            <a:pathLst>
              <a:path w="10795" h="12064">
                <a:moveTo>
                  <a:pt x="0" y="11556"/>
                </a:moveTo>
                <a:lnTo>
                  <a:pt x="104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11142449" y="4866883"/>
            <a:ext cx="11430" cy="12700"/>
          </a:xfrm>
          <a:custGeom>
            <a:avLst/>
            <a:gdLst/>
            <a:ahLst/>
            <a:cxnLst/>
            <a:rect l="l" t="t" r="r" b="b"/>
            <a:pathLst>
              <a:path w="11429" h="12700">
                <a:moveTo>
                  <a:pt x="0" y="12096"/>
                </a:moveTo>
                <a:lnTo>
                  <a:pt x="112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10880621" y="6152769"/>
            <a:ext cx="29209" cy="20955"/>
          </a:xfrm>
          <a:custGeom>
            <a:avLst/>
            <a:gdLst/>
            <a:ahLst/>
            <a:cxnLst/>
            <a:rect l="l" t="t" r="r" b="b"/>
            <a:pathLst>
              <a:path w="29209" h="20954">
                <a:moveTo>
                  <a:pt x="0" y="0"/>
                </a:moveTo>
                <a:lnTo>
                  <a:pt x="28656" y="209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10740400" y="6044697"/>
            <a:ext cx="28575" cy="2222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0" y="0"/>
                </a:moveTo>
                <a:lnTo>
                  <a:pt x="27972" y="217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10628512" y="5957541"/>
            <a:ext cx="28575" cy="2222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0" y="0"/>
                </a:moveTo>
                <a:lnTo>
                  <a:pt x="27972" y="217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10516444" y="5870817"/>
            <a:ext cx="28575" cy="22225"/>
          </a:xfrm>
          <a:custGeom>
            <a:avLst/>
            <a:gdLst/>
            <a:ahLst/>
            <a:cxnLst/>
            <a:rect l="l" t="t" r="r" b="b"/>
            <a:pathLst>
              <a:path w="28575" h="22225">
                <a:moveTo>
                  <a:pt x="0" y="0"/>
                </a:moveTo>
                <a:lnTo>
                  <a:pt x="28260" y="217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10865177" y="4821307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4" h="10160">
                <a:moveTo>
                  <a:pt x="6948" y="0"/>
                </a:moveTo>
                <a:lnTo>
                  <a:pt x="0" y="100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10858480" y="4847479"/>
            <a:ext cx="29209" cy="20955"/>
          </a:xfrm>
          <a:custGeom>
            <a:avLst/>
            <a:gdLst/>
            <a:ahLst/>
            <a:cxnLst/>
            <a:rect l="l" t="t" r="r" b="b"/>
            <a:pathLst>
              <a:path w="29209" h="20954">
                <a:moveTo>
                  <a:pt x="0" y="0"/>
                </a:moveTo>
                <a:lnTo>
                  <a:pt x="29160" y="204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10916477" y="4888375"/>
            <a:ext cx="29209" cy="20955"/>
          </a:xfrm>
          <a:custGeom>
            <a:avLst/>
            <a:gdLst/>
            <a:ahLst/>
            <a:cxnLst/>
            <a:rect l="l" t="t" r="r" b="b"/>
            <a:pathLst>
              <a:path w="29209" h="20954">
                <a:moveTo>
                  <a:pt x="0" y="0"/>
                </a:moveTo>
                <a:lnTo>
                  <a:pt x="29160" y="204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11032145" y="4969879"/>
            <a:ext cx="12065" cy="8255"/>
          </a:xfrm>
          <a:custGeom>
            <a:avLst/>
            <a:gdLst/>
            <a:ahLst/>
            <a:cxnLst/>
            <a:rect l="l" t="t" r="r" b="b"/>
            <a:pathLst>
              <a:path w="12065" h="8254">
                <a:moveTo>
                  <a:pt x="0" y="0"/>
                </a:moveTo>
                <a:lnTo>
                  <a:pt x="11808" y="8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11016053" y="6239709"/>
            <a:ext cx="14604" cy="22860"/>
          </a:xfrm>
          <a:custGeom>
            <a:avLst/>
            <a:gdLst/>
            <a:ahLst/>
            <a:cxnLst/>
            <a:rect l="l" t="t" r="r" b="b"/>
            <a:pathLst>
              <a:path w="14604" h="22860">
                <a:moveTo>
                  <a:pt x="0" y="22320"/>
                </a:moveTo>
                <a:lnTo>
                  <a:pt x="142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10831228" y="4180434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3168" y="0"/>
                </a:moveTo>
                <a:lnTo>
                  <a:pt x="0" y="18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10811968" y="3531364"/>
            <a:ext cx="38100" cy="635"/>
          </a:xfrm>
          <a:custGeom>
            <a:avLst/>
            <a:gdLst/>
            <a:ahLst/>
            <a:cxnLst/>
            <a:rect l="l" t="t" r="r" b="b"/>
            <a:pathLst>
              <a:path w="38100" h="635">
                <a:moveTo>
                  <a:pt x="0" y="540"/>
                </a:moveTo>
                <a:lnTo>
                  <a:pt x="377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10817873" y="3921630"/>
            <a:ext cx="124460" cy="3810"/>
          </a:xfrm>
          <a:custGeom>
            <a:avLst/>
            <a:gdLst/>
            <a:ahLst/>
            <a:cxnLst/>
            <a:rect l="l" t="t" r="r" b="b"/>
            <a:pathLst>
              <a:path w="124459" h="3810">
                <a:moveTo>
                  <a:pt x="124092" y="0"/>
                </a:moveTo>
                <a:lnTo>
                  <a:pt x="0" y="34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11209301" y="5156540"/>
            <a:ext cx="635" cy="127635"/>
          </a:xfrm>
          <a:custGeom>
            <a:avLst/>
            <a:gdLst/>
            <a:ahLst/>
            <a:cxnLst/>
            <a:rect l="l" t="t" r="r" b="b"/>
            <a:pathLst>
              <a:path w="634" h="127635">
                <a:moveTo>
                  <a:pt x="0" y="127116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11150081" y="5156396"/>
            <a:ext cx="635" cy="127635"/>
          </a:xfrm>
          <a:custGeom>
            <a:avLst/>
            <a:gdLst/>
            <a:ahLst/>
            <a:cxnLst/>
            <a:rect l="l" t="t" r="r" b="b"/>
            <a:pathLst>
              <a:path w="634" h="127635">
                <a:moveTo>
                  <a:pt x="36" y="1270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11149145" y="5470208"/>
            <a:ext cx="1270" cy="133350"/>
          </a:xfrm>
          <a:custGeom>
            <a:avLst/>
            <a:gdLst/>
            <a:ahLst/>
            <a:cxnLst/>
            <a:rect l="l" t="t" r="r" b="b"/>
            <a:pathLst>
              <a:path w="1270" h="133350">
                <a:moveTo>
                  <a:pt x="972" y="0"/>
                </a:moveTo>
                <a:lnTo>
                  <a:pt x="0" y="1330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11529305" y="6463234"/>
            <a:ext cx="1270" cy="26034"/>
          </a:xfrm>
          <a:custGeom>
            <a:avLst/>
            <a:gdLst/>
            <a:ahLst/>
            <a:cxnLst/>
            <a:rect l="l" t="t" r="r" b="b"/>
            <a:pathLst>
              <a:path w="1270" h="26035">
                <a:moveTo>
                  <a:pt x="1008" y="2595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11315537" y="6439113"/>
            <a:ext cx="114300" cy="635"/>
          </a:xfrm>
          <a:custGeom>
            <a:avLst/>
            <a:gdLst/>
            <a:ahLst/>
            <a:cxnLst/>
            <a:rect l="l" t="t" r="r" b="b"/>
            <a:pathLst>
              <a:path w="114300" h="635">
                <a:moveTo>
                  <a:pt x="0" y="0"/>
                </a:moveTo>
                <a:lnTo>
                  <a:pt x="113796" y="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11314097" y="6242517"/>
            <a:ext cx="1270" cy="141605"/>
          </a:xfrm>
          <a:custGeom>
            <a:avLst/>
            <a:gdLst/>
            <a:ahLst/>
            <a:cxnLst/>
            <a:rect l="l" t="t" r="r" b="b"/>
            <a:pathLst>
              <a:path w="1270" h="141604">
                <a:moveTo>
                  <a:pt x="972" y="1413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11263481" y="5957433"/>
            <a:ext cx="635" cy="285115"/>
          </a:xfrm>
          <a:custGeom>
            <a:avLst/>
            <a:gdLst/>
            <a:ahLst/>
            <a:cxnLst/>
            <a:rect l="l" t="t" r="r" b="b"/>
            <a:pathLst>
              <a:path w="634" h="285114">
                <a:moveTo>
                  <a:pt x="72" y="2846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10853548" y="4854463"/>
            <a:ext cx="29209" cy="20955"/>
          </a:xfrm>
          <a:custGeom>
            <a:avLst/>
            <a:gdLst/>
            <a:ahLst/>
            <a:cxnLst/>
            <a:rect l="l" t="t" r="r" b="b"/>
            <a:pathLst>
              <a:path w="29209" h="20954">
                <a:moveTo>
                  <a:pt x="28836" y="204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10735936" y="5900121"/>
            <a:ext cx="341630" cy="267335"/>
          </a:xfrm>
          <a:custGeom>
            <a:avLst/>
            <a:gdLst/>
            <a:ahLst/>
            <a:cxnLst/>
            <a:rect l="l" t="t" r="r" b="b"/>
            <a:pathLst>
              <a:path w="341629" h="267335">
                <a:moveTo>
                  <a:pt x="0" y="0"/>
                </a:moveTo>
                <a:lnTo>
                  <a:pt x="341244" y="2673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11205233" y="5783336"/>
            <a:ext cx="0" cy="384810"/>
          </a:xfrm>
          <a:custGeom>
            <a:avLst/>
            <a:gdLst/>
            <a:ahLst/>
            <a:cxnLst/>
            <a:rect l="l" t="t" r="r" b="b"/>
            <a:pathLst>
              <a:path h="384810">
                <a:moveTo>
                  <a:pt x="0" y="0"/>
                </a:moveTo>
                <a:lnTo>
                  <a:pt x="0" y="3848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10761208" y="5156540"/>
            <a:ext cx="448945" cy="1270"/>
          </a:xfrm>
          <a:custGeom>
            <a:avLst/>
            <a:gdLst/>
            <a:ahLst/>
            <a:cxnLst/>
            <a:rect l="l" t="t" r="r" b="b"/>
            <a:pathLst>
              <a:path w="448945" h="1270">
                <a:moveTo>
                  <a:pt x="0" y="792"/>
                </a:moveTo>
                <a:lnTo>
                  <a:pt x="4483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11431097" y="6439618"/>
            <a:ext cx="92075" cy="75565"/>
          </a:xfrm>
          <a:custGeom>
            <a:avLst/>
            <a:gdLst/>
            <a:ahLst/>
            <a:cxnLst/>
            <a:rect l="l" t="t" r="r" b="b"/>
            <a:pathLst>
              <a:path w="92075" h="75565">
                <a:moveTo>
                  <a:pt x="0" y="75564"/>
                </a:moveTo>
                <a:lnTo>
                  <a:pt x="917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10404123" y="4402627"/>
            <a:ext cx="112395" cy="86995"/>
          </a:xfrm>
          <a:custGeom>
            <a:avLst/>
            <a:gdLst/>
            <a:ahLst/>
            <a:cxnLst/>
            <a:rect l="l" t="t" r="r" b="b"/>
            <a:pathLst>
              <a:path w="112395" h="86995">
                <a:moveTo>
                  <a:pt x="0" y="0"/>
                </a:moveTo>
                <a:lnTo>
                  <a:pt x="112104" y="867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10824064" y="4728571"/>
            <a:ext cx="3175" cy="2540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0"/>
                </a:moveTo>
                <a:lnTo>
                  <a:pt x="2628" y="22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11429333" y="6439149"/>
            <a:ext cx="74295" cy="75565"/>
          </a:xfrm>
          <a:custGeom>
            <a:avLst/>
            <a:gdLst/>
            <a:ahLst/>
            <a:cxnLst/>
            <a:rect l="l" t="t" r="r" b="b"/>
            <a:pathLst>
              <a:path w="74295" h="75565">
                <a:moveTo>
                  <a:pt x="0" y="0"/>
                </a:moveTo>
                <a:lnTo>
                  <a:pt x="73872" y="750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10404123" y="4400143"/>
            <a:ext cx="20320" cy="2540"/>
          </a:xfrm>
          <a:custGeom>
            <a:avLst/>
            <a:gdLst/>
            <a:ahLst/>
            <a:cxnLst/>
            <a:rect l="l" t="t" r="r" b="b"/>
            <a:pathLst>
              <a:path w="20320" h="2539">
                <a:moveTo>
                  <a:pt x="19836" y="0"/>
                </a:moveTo>
                <a:lnTo>
                  <a:pt x="0" y="24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10826692" y="4730839"/>
            <a:ext cx="15240" cy="137160"/>
          </a:xfrm>
          <a:custGeom>
            <a:avLst/>
            <a:gdLst/>
            <a:ahLst/>
            <a:cxnLst/>
            <a:rect l="l" t="t" r="r" b="b"/>
            <a:pathLst>
              <a:path w="15240" h="137160">
                <a:moveTo>
                  <a:pt x="0" y="0"/>
                </a:moveTo>
                <a:lnTo>
                  <a:pt x="14688" y="1370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11429333" y="6439149"/>
            <a:ext cx="93980" cy="635"/>
          </a:xfrm>
          <a:custGeom>
            <a:avLst/>
            <a:gdLst/>
            <a:ahLst/>
            <a:cxnLst/>
            <a:rect l="l" t="t" r="r" b="b"/>
            <a:pathLst>
              <a:path w="93979" h="635">
                <a:moveTo>
                  <a:pt x="0" y="0"/>
                </a:moveTo>
                <a:lnTo>
                  <a:pt x="93492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10404123" y="4402627"/>
            <a:ext cx="3175" cy="20320"/>
          </a:xfrm>
          <a:custGeom>
            <a:avLst/>
            <a:gdLst/>
            <a:ahLst/>
            <a:cxnLst/>
            <a:rect l="l" t="t" r="r" b="b"/>
            <a:pathLst>
              <a:path w="3175" h="20320">
                <a:moveTo>
                  <a:pt x="0" y="0"/>
                </a:moveTo>
                <a:lnTo>
                  <a:pt x="2592" y="198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14540458" y="1434202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0" y="26582"/>
                </a:moveTo>
                <a:lnTo>
                  <a:pt x="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14574694" y="1392259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14573254" y="1390790"/>
            <a:ext cx="117475" cy="3175"/>
          </a:xfrm>
          <a:custGeom>
            <a:avLst/>
            <a:gdLst/>
            <a:ahLst/>
            <a:cxnLst/>
            <a:rect l="l" t="t" r="r" b="b"/>
            <a:pathLst>
              <a:path w="117475" h="3175">
                <a:moveTo>
                  <a:pt x="0" y="2905"/>
                </a:moveTo>
                <a:lnTo>
                  <a:pt x="11700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14575882" y="1365687"/>
            <a:ext cx="635" cy="25400"/>
          </a:xfrm>
          <a:custGeom>
            <a:avLst/>
            <a:gdLst/>
            <a:ahLst/>
            <a:cxnLst/>
            <a:rect l="l" t="t" r="r" b="b"/>
            <a:pathLst>
              <a:path w="634" h="25400">
                <a:moveTo>
                  <a:pt x="324" y="0"/>
                </a:moveTo>
                <a:lnTo>
                  <a:pt x="0" y="252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14572750" y="1285256"/>
            <a:ext cx="6985" cy="48895"/>
          </a:xfrm>
          <a:custGeom>
            <a:avLst/>
            <a:gdLst/>
            <a:ahLst/>
            <a:cxnLst/>
            <a:rect l="l" t="t" r="r" b="b"/>
            <a:pathLst>
              <a:path w="6984" h="48894">
                <a:moveTo>
                  <a:pt x="0" y="48412"/>
                </a:moveTo>
                <a:lnTo>
                  <a:pt x="6768" y="48412"/>
                </a:lnTo>
                <a:lnTo>
                  <a:pt x="6768" y="0"/>
                </a:lnTo>
                <a:lnTo>
                  <a:pt x="0" y="0"/>
                </a:lnTo>
                <a:lnTo>
                  <a:pt x="0" y="48412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14539774" y="1487151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58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14541070" y="1380843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144" y="-3240"/>
                </a:moveTo>
                <a:lnTo>
                  <a:pt x="144" y="29887"/>
                </a:lnTo>
              </a:path>
            </a:pathLst>
          </a:custGeom>
          <a:ln w="6768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14541754" y="1327891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162" y="-3240"/>
                </a:moveTo>
                <a:lnTo>
                  <a:pt x="162" y="29887"/>
                </a:lnTo>
              </a:path>
            </a:pathLst>
          </a:custGeom>
          <a:ln w="680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14542654" y="1296426"/>
            <a:ext cx="635" cy="5080"/>
          </a:xfrm>
          <a:custGeom>
            <a:avLst/>
            <a:gdLst/>
            <a:ahLst/>
            <a:cxnLst/>
            <a:rect l="l" t="t" r="r" b="b"/>
            <a:pathLst>
              <a:path w="634" h="5080">
                <a:moveTo>
                  <a:pt x="0" y="4752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14613574" y="1869911"/>
            <a:ext cx="110489" cy="1905"/>
          </a:xfrm>
          <a:custGeom>
            <a:avLst/>
            <a:gdLst/>
            <a:ahLst/>
            <a:cxnLst/>
            <a:rect l="l" t="t" r="r" b="b"/>
            <a:pathLst>
              <a:path w="110490" h="1905">
                <a:moveTo>
                  <a:pt x="110160" y="0"/>
                </a:moveTo>
                <a:lnTo>
                  <a:pt x="0" y="169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14572966" y="1366079"/>
            <a:ext cx="635" cy="27940"/>
          </a:xfrm>
          <a:custGeom>
            <a:avLst/>
            <a:gdLst/>
            <a:ahLst/>
            <a:cxnLst/>
            <a:rect l="l" t="t" r="r" b="b"/>
            <a:pathLst>
              <a:path w="634" h="27940">
                <a:moveTo>
                  <a:pt x="36" y="0"/>
                </a:moveTo>
                <a:lnTo>
                  <a:pt x="0" y="27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14570014" y="1285925"/>
            <a:ext cx="6985" cy="48260"/>
          </a:xfrm>
          <a:custGeom>
            <a:avLst/>
            <a:gdLst/>
            <a:ahLst/>
            <a:cxnLst/>
            <a:rect l="l" t="t" r="r" b="b"/>
            <a:pathLst>
              <a:path w="6984" h="48259">
                <a:moveTo>
                  <a:pt x="0" y="47660"/>
                </a:moveTo>
                <a:lnTo>
                  <a:pt x="6660" y="47660"/>
                </a:lnTo>
                <a:lnTo>
                  <a:pt x="6660" y="0"/>
                </a:lnTo>
                <a:lnTo>
                  <a:pt x="0" y="0"/>
                </a:lnTo>
                <a:lnTo>
                  <a:pt x="0" y="4766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14611701" y="1471246"/>
            <a:ext cx="1905" cy="400685"/>
          </a:xfrm>
          <a:custGeom>
            <a:avLst/>
            <a:gdLst/>
            <a:ahLst/>
            <a:cxnLst/>
            <a:rect l="l" t="t" r="r" b="b"/>
            <a:pathLst>
              <a:path w="1905" h="400685">
                <a:moveTo>
                  <a:pt x="1872" y="400363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14575882" y="1387964"/>
            <a:ext cx="114300" cy="3175"/>
          </a:xfrm>
          <a:custGeom>
            <a:avLst/>
            <a:gdLst/>
            <a:ahLst/>
            <a:cxnLst/>
            <a:rect l="l" t="t" r="r" b="b"/>
            <a:pathLst>
              <a:path w="114300" h="3175">
                <a:moveTo>
                  <a:pt x="0" y="2923"/>
                </a:moveTo>
                <a:lnTo>
                  <a:pt x="11401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14536174" y="1752659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0" y="26578"/>
                </a:moveTo>
                <a:lnTo>
                  <a:pt x="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14531385" y="2124752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57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14531782" y="2071868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144" y="-3240"/>
                </a:moveTo>
                <a:lnTo>
                  <a:pt x="144" y="29754"/>
                </a:lnTo>
              </a:path>
            </a:pathLst>
          </a:custGeom>
          <a:ln w="6768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14532681" y="2018505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58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14533294" y="1965491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0" y="26301"/>
                </a:moveTo>
                <a:lnTo>
                  <a:pt x="3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14533977" y="1912197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144" y="-3240"/>
                </a:moveTo>
                <a:lnTo>
                  <a:pt x="144" y="29887"/>
                </a:lnTo>
              </a:path>
            </a:pathLst>
          </a:custGeom>
          <a:ln w="6768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14534698" y="1859313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126" y="-3240"/>
                </a:moveTo>
                <a:lnTo>
                  <a:pt x="126" y="29754"/>
                </a:lnTo>
              </a:path>
            </a:pathLst>
          </a:custGeom>
          <a:ln w="6732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14535274" y="1805953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162" y="-3240"/>
                </a:moveTo>
                <a:lnTo>
                  <a:pt x="162" y="29883"/>
                </a:lnTo>
              </a:path>
            </a:pathLst>
          </a:custGeom>
          <a:ln w="680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14536787" y="1699641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0" y="26301"/>
                </a:moveTo>
                <a:lnTo>
                  <a:pt x="3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14537577" y="1646758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57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14538190" y="1593398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144" y="-3240"/>
                </a:moveTo>
                <a:lnTo>
                  <a:pt x="144" y="29887"/>
                </a:lnTo>
              </a:path>
            </a:pathLst>
          </a:custGeom>
          <a:ln w="6768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14539162" y="1540446"/>
            <a:ext cx="0" cy="26670"/>
          </a:xfrm>
          <a:custGeom>
            <a:avLst/>
            <a:gdLst/>
            <a:ahLst/>
            <a:cxnLst/>
            <a:rect l="l" t="t" r="r" b="b"/>
            <a:pathLst>
              <a:path h="26669">
                <a:moveTo>
                  <a:pt x="0" y="2658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14530486" y="2178046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69">
                <a:moveTo>
                  <a:pt x="144" y="-3240"/>
                </a:moveTo>
                <a:lnTo>
                  <a:pt x="144" y="29887"/>
                </a:lnTo>
              </a:path>
            </a:pathLst>
          </a:custGeom>
          <a:ln w="6768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14662858" y="2524291"/>
            <a:ext cx="26670" cy="635"/>
          </a:xfrm>
          <a:custGeom>
            <a:avLst/>
            <a:gdLst/>
            <a:ahLst/>
            <a:cxnLst/>
            <a:rect l="l" t="t" r="r" b="b"/>
            <a:pathLst>
              <a:path w="26669" h="635">
                <a:moveTo>
                  <a:pt x="26352" y="0"/>
                </a:moveTo>
                <a:lnTo>
                  <a:pt x="0" y="39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14366506" y="2308222"/>
            <a:ext cx="26670" cy="635"/>
          </a:xfrm>
          <a:custGeom>
            <a:avLst/>
            <a:gdLst/>
            <a:ahLst/>
            <a:cxnLst/>
            <a:rect l="l" t="t" r="r" b="b"/>
            <a:pathLst>
              <a:path w="26669" h="635">
                <a:moveTo>
                  <a:pt x="0" y="399"/>
                </a:moveTo>
                <a:lnTo>
                  <a:pt x="263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14419209" y="2307837"/>
            <a:ext cx="26670" cy="635"/>
          </a:xfrm>
          <a:custGeom>
            <a:avLst/>
            <a:gdLst/>
            <a:ahLst/>
            <a:cxnLst/>
            <a:rect l="l" t="t" r="r" b="b"/>
            <a:pathLst>
              <a:path w="26669" h="635">
                <a:moveTo>
                  <a:pt x="0" y="331"/>
                </a:moveTo>
                <a:lnTo>
                  <a:pt x="260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14472525" y="2307182"/>
            <a:ext cx="26670" cy="635"/>
          </a:xfrm>
          <a:custGeom>
            <a:avLst/>
            <a:gdLst/>
            <a:ahLst/>
            <a:cxnLst/>
            <a:rect l="l" t="t" r="r" b="b"/>
            <a:pathLst>
              <a:path w="26669" h="635">
                <a:moveTo>
                  <a:pt x="0" y="396"/>
                </a:moveTo>
                <a:lnTo>
                  <a:pt x="263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14525553" y="2306872"/>
            <a:ext cx="4445" cy="635"/>
          </a:xfrm>
          <a:custGeom>
            <a:avLst/>
            <a:gdLst/>
            <a:ahLst/>
            <a:cxnLst/>
            <a:rect l="l" t="t" r="r" b="b"/>
            <a:pathLst>
              <a:path w="4444" h="635">
                <a:moveTo>
                  <a:pt x="0" y="187"/>
                </a:moveTo>
                <a:lnTo>
                  <a:pt x="38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14529765" y="2231272"/>
            <a:ext cx="1270" cy="26670"/>
          </a:xfrm>
          <a:custGeom>
            <a:avLst/>
            <a:gdLst/>
            <a:ahLst/>
            <a:cxnLst/>
            <a:rect l="l" t="t" r="r" b="b"/>
            <a:pathLst>
              <a:path w="1269" h="26669">
                <a:moveTo>
                  <a:pt x="0" y="26370"/>
                </a:moveTo>
                <a:lnTo>
                  <a:pt x="6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14528902" y="2284423"/>
            <a:ext cx="635" cy="22860"/>
          </a:xfrm>
          <a:custGeom>
            <a:avLst/>
            <a:gdLst/>
            <a:ahLst/>
            <a:cxnLst/>
            <a:rect l="l" t="t" r="r" b="b"/>
            <a:pathLst>
              <a:path w="634" h="22860">
                <a:moveTo>
                  <a:pt x="576" y="2279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14666278" y="3019000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5">
                <a:moveTo>
                  <a:pt x="0" y="14173"/>
                </a:moveTo>
                <a:lnTo>
                  <a:pt x="137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14147626" y="1388655"/>
            <a:ext cx="5080" cy="38735"/>
          </a:xfrm>
          <a:custGeom>
            <a:avLst/>
            <a:gdLst/>
            <a:ahLst/>
            <a:cxnLst/>
            <a:rect l="l" t="t" r="r" b="b"/>
            <a:pathLst>
              <a:path w="5080" h="38734">
                <a:moveTo>
                  <a:pt x="0" y="38671"/>
                </a:moveTo>
                <a:lnTo>
                  <a:pt x="49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14591650" y="3168343"/>
            <a:ext cx="14604" cy="13970"/>
          </a:xfrm>
          <a:custGeom>
            <a:avLst/>
            <a:gdLst/>
            <a:ahLst/>
            <a:cxnLst/>
            <a:rect l="l" t="t" r="r" b="b"/>
            <a:pathLst>
              <a:path w="14605" h="13969">
                <a:moveTo>
                  <a:pt x="0" y="13896"/>
                </a:moveTo>
                <a:lnTo>
                  <a:pt x="1411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14535202" y="316504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14543913" y="3168343"/>
            <a:ext cx="62230" cy="635"/>
          </a:xfrm>
          <a:custGeom>
            <a:avLst/>
            <a:gdLst/>
            <a:ahLst/>
            <a:cxnLst/>
            <a:rect l="l" t="t" r="r" b="b"/>
            <a:pathLst>
              <a:path w="62230" h="635">
                <a:moveTo>
                  <a:pt x="0" y="57"/>
                </a:moveTo>
                <a:lnTo>
                  <a:pt x="6184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14489159" y="3033865"/>
            <a:ext cx="142240" cy="1905"/>
          </a:xfrm>
          <a:custGeom>
            <a:avLst/>
            <a:gdLst/>
            <a:ahLst/>
            <a:cxnLst/>
            <a:rect l="l" t="t" r="r" b="b"/>
            <a:pathLst>
              <a:path w="142240" h="1905">
                <a:moveTo>
                  <a:pt x="141876" y="0"/>
                </a:moveTo>
                <a:lnTo>
                  <a:pt x="0" y="18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14666278" y="3032443"/>
            <a:ext cx="57785" cy="1270"/>
          </a:xfrm>
          <a:custGeom>
            <a:avLst/>
            <a:gdLst/>
            <a:ahLst/>
            <a:cxnLst/>
            <a:rect l="l" t="t" r="r" b="b"/>
            <a:pathLst>
              <a:path w="57784" h="1269">
                <a:moveTo>
                  <a:pt x="57456" y="0"/>
                </a:moveTo>
                <a:lnTo>
                  <a:pt x="0" y="73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14535202" y="316504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14582974" y="3159534"/>
            <a:ext cx="9525" cy="8890"/>
          </a:xfrm>
          <a:custGeom>
            <a:avLst/>
            <a:gdLst/>
            <a:ahLst/>
            <a:cxnLst/>
            <a:rect l="l" t="t" r="r" b="b"/>
            <a:pathLst>
              <a:path w="9525" h="8889">
                <a:moveTo>
                  <a:pt x="0" y="0"/>
                </a:moveTo>
                <a:lnTo>
                  <a:pt x="8964" y="879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14591830" y="3153803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69" h="14605">
                <a:moveTo>
                  <a:pt x="13932" y="145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14666278" y="3033173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5" h="14605">
                <a:moveTo>
                  <a:pt x="14436" y="1406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14620054" y="3475128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14581210" y="3262609"/>
            <a:ext cx="45720" cy="3175"/>
          </a:xfrm>
          <a:custGeom>
            <a:avLst/>
            <a:gdLst/>
            <a:ahLst/>
            <a:cxnLst/>
            <a:rect l="l" t="t" r="r" b="b"/>
            <a:pathLst>
              <a:path w="45719" h="3175">
                <a:moveTo>
                  <a:pt x="45108" y="28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14578365" y="3307696"/>
            <a:ext cx="45720" cy="3175"/>
          </a:xfrm>
          <a:custGeom>
            <a:avLst/>
            <a:gdLst/>
            <a:ahLst/>
            <a:cxnLst/>
            <a:rect l="l" t="t" r="r" b="b"/>
            <a:pathLst>
              <a:path w="45719" h="3175">
                <a:moveTo>
                  <a:pt x="0" y="0"/>
                </a:moveTo>
                <a:lnTo>
                  <a:pt x="45396" y="273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14623725" y="3321729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14642986" y="3263250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5" h="14604">
                <a:moveTo>
                  <a:pt x="0" y="14245"/>
                </a:moveTo>
                <a:lnTo>
                  <a:pt x="17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14644713" y="3263250"/>
            <a:ext cx="76835" cy="9525"/>
          </a:xfrm>
          <a:custGeom>
            <a:avLst/>
            <a:gdLst/>
            <a:ahLst/>
            <a:cxnLst/>
            <a:rect l="l" t="t" r="r" b="b"/>
            <a:pathLst>
              <a:path w="76834" h="9525">
                <a:moveTo>
                  <a:pt x="76356" y="92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14620054" y="3321729"/>
            <a:ext cx="3810" cy="153670"/>
          </a:xfrm>
          <a:custGeom>
            <a:avLst/>
            <a:gdLst/>
            <a:ahLst/>
            <a:cxnLst/>
            <a:rect l="l" t="t" r="r" b="b"/>
            <a:pathLst>
              <a:path w="3809" h="153670">
                <a:moveTo>
                  <a:pt x="3672" y="0"/>
                </a:moveTo>
                <a:lnTo>
                  <a:pt x="0" y="15339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14556730" y="3253101"/>
            <a:ext cx="88265" cy="10160"/>
          </a:xfrm>
          <a:custGeom>
            <a:avLst/>
            <a:gdLst/>
            <a:ahLst/>
            <a:cxnLst/>
            <a:rect l="l" t="t" r="r" b="b"/>
            <a:pathLst>
              <a:path w="88265" h="10160">
                <a:moveTo>
                  <a:pt x="87984" y="1014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14456074" y="8641381"/>
            <a:ext cx="118745" cy="29845"/>
          </a:xfrm>
          <a:custGeom>
            <a:avLst/>
            <a:gdLst/>
            <a:ahLst/>
            <a:cxnLst/>
            <a:rect l="l" t="t" r="r" b="b"/>
            <a:pathLst>
              <a:path w="118744" h="29845">
                <a:moveTo>
                  <a:pt x="0" y="0"/>
                </a:moveTo>
                <a:lnTo>
                  <a:pt x="118728" y="298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14216313" y="8584861"/>
            <a:ext cx="120650" cy="27940"/>
          </a:xfrm>
          <a:custGeom>
            <a:avLst/>
            <a:gdLst/>
            <a:ahLst/>
            <a:cxnLst/>
            <a:rect l="l" t="t" r="r" b="b"/>
            <a:pathLst>
              <a:path w="120650" h="27940">
                <a:moveTo>
                  <a:pt x="0" y="0"/>
                </a:moveTo>
                <a:lnTo>
                  <a:pt x="120060" y="27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13912005" y="8641957"/>
            <a:ext cx="10795" cy="22225"/>
          </a:xfrm>
          <a:custGeom>
            <a:avLst/>
            <a:gdLst/>
            <a:ahLst/>
            <a:cxnLst/>
            <a:rect l="l" t="t" r="r" b="b"/>
            <a:pathLst>
              <a:path w="10794" h="22225">
                <a:moveTo>
                  <a:pt x="10368" y="0"/>
                </a:moveTo>
                <a:lnTo>
                  <a:pt x="0" y="221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13909774" y="8644585"/>
            <a:ext cx="2540" cy="19685"/>
          </a:xfrm>
          <a:custGeom>
            <a:avLst/>
            <a:gdLst/>
            <a:ahLst/>
            <a:cxnLst/>
            <a:rect l="l" t="t" r="r" b="b"/>
            <a:pathLst>
              <a:path w="2540" h="19684">
                <a:moveTo>
                  <a:pt x="2232" y="194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14502226" y="5690853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14559466" y="5694093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14557198" y="5863869"/>
            <a:ext cx="34290" cy="10160"/>
          </a:xfrm>
          <a:custGeom>
            <a:avLst/>
            <a:gdLst/>
            <a:ahLst/>
            <a:cxnLst/>
            <a:rect l="l" t="t" r="r" b="b"/>
            <a:pathLst>
              <a:path w="34290" h="10160">
                <a:moveTo>
                  <a:pt x="0" y="9864"/>
                </a:moveTo>
                <a:lnTo>
                  <a:pt x="339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14587042" y="5908545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2196" y="4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14574082" y="5865741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14582398" y="5904153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4644" y="43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14579302" y="5908905"/>
            <a:ext cx="635" cy="12065"/>
          </a:xfrm>
          <a:custGeom>
            <a:avLst/>
            <a:gdLst/>
            <a:ahLst/>
            <a:cxnLst/>
            <a:rect l="l" t="t" r="r" b="b"/>
            <a:pathLst>
              <a:path w="634" h="12064">
                <a:moveTo>
                  <a:pt x="0" y="0"/>
                </a:moveTo>
                <a:lnTo>
                  <a:pt x="324" y="115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14571274" y="5900229"/>
            <a:ext cx="635" cy="22225"/>
          </a:xfrm>
          <a:custGeom>
            <a:avLst/>
            <a:gdLst/>
            <a:ahLst/>
            <a:cxnLst/>
            <a:rect l="l" t="t" r="r" b="b"/>
            <a:pathLst>
              <a:path w="634" h="22225">
                <a:moveTo>
                  <a:pt x="396" y="221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14573434" y="5868801"/>
            <a:ext cx="635" cy="18415"/>
          </a:xfrm>
          <a:custGeom>
            <a:avLst/>
            <a:gdLst/>
            <a:ahLst/>
            <a:cxnLst/>
            <a:rect l="l" t="t" r="r" b="b"/>
            <a:pathLst>
              <a:path w="634" h="18414">
                <a:moveTo>
                  <a:pt x="360" y="181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14574082" y="5865741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14579302" y="5904153"/>
            <a:ext cx="3175" cy="5080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3096" y="0"/>
                </a:moveTo>
                <a:lnTo>
                  <a:pt x="0" y="47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14571274" y="5900229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1620" y="18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14574082" y="5865741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14569151" y="5851953"/>
            <a:ext cx="10160" cy="34290"/>
          </a:xfrm>
          <a:custGeom>
            <a:avLst/>
            <a:gdLst/>
            <a:ahLst/>
            <a:cxnLst/>
            <a:rect l="l" t="t" r="r" b="b"/>
            <a:pathLst>
              <a:path w="10159" h="34289">
                <a:moveTo>
                  <a:pt x="0" y="0"/>
                </a:moveTo>
                <a:lnTo>
                  <a:pt x="9864" y="340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14569151" y="5851953"/>
            <a:ext cx="10160" cy="34290"/>
          </a:xfrm>
          <a:custGeom>
            <a:avLst/>
            <a:gdLst/>
            <a:ahLst/>
            <a:cxnLst/>
            <a:rect l="l" t="t" r="r" b="b"/>
            <a:pathLst>
              <a:path w="10159" h="34289">
                <a:moveTo>
                  <a:pt x="0" y="0"/>
                </a:moveTo>
                <a:lnTo>
                  <a:pt x="9864" y="340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14571561" y="5918013"/>
            <a:ext cx="18415" cy="8890"/>
          </a:xfrm>
          <a:custGeom>
            <a:avLst/>
            <a:gdLst/>
            <a:ahLst/>
            <a:cxnLst/>
            <a:rect l="l" t="t" r="r" b="b"/>
            <a:pathLst>
              <a:path w="18415" h="8889">
                <a:moveTo>
                  <a:pt x="18216" y="84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14563498" y="5944617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0" y="9144"/>
                </a:moveTo>
                <a:lnTo>
                  <a:pt x="2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14589850" y="5939541"/>
            <a:ext cx="635" cy="8890"/>
          </a:xfrm>
          <a:custGeom>
            <a:avLst/>
            <a:gdLst/>
            <a:ahLst/>
            <a:cxnLst/>
            <a:rect l="l" t="t" r="r" b="b"/>
            <a:pathLst>
              <a:path w="634" h="8889">
                <a:moveTo>
                  <a:pt x="0" y="0"/>
                </a:moveTo>
                <a:lnTo>
                  <a:pt x="252" y="86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14563931" y="5949297"/>
            <a:ext cx="27305" cy="17145"/>
          </a:xfrm>
          <a:custGeom>
            <a:avLst/>
            <a:gdLst/>
            <a:ahLst/>
            <a:cxnLst/>
            <a:rect l="l" t="t" r="r" b="b"/>
            <a:pathLst>
              <a:path w="27305" h="17145">
                <a:moveTo>
                  <a:pt x="0" y="0"/>
                </a:moveTo>
                <a:lnTo>
                  <a:pt x="26856" y="169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14562886" y="5926977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612" y="896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14589238" y="5912757"/>
            <a:ext cx="1270" cy="18415"/>
          </a:xfrm>
          <a:custGeom>
            <a:avLst/>
            <a:gdLst/>
            <a:ahLst/>
            <a:cxnLst/>
            <a:rect l="l" t="t" r="r" b="b"/>
            <a:pathLst>
              <a:path w="1269" h="18414">
                <a:moveTo>
                  <a:pt x="648" y="180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14563283" y="5931261"/>
            <a:ext cx="15240" cy="26670"/>
          </a:xfrm>
          <a:custGeom>
            <a:avLst/>
            <a:gdLst/>
            <a:ahLst/>
            <a:cxnLst/>
            <a:rect l="l" t="t" r="r" b="b"/>
            <a:pathLst>
              <a:path w="15240" h="26670">
                <a:moveTo>
                  <a:pt x="0" y="0"/>
                </a:moveTo>
                <a:lnTo>
                  <a:pt x="14940" y="263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14590893" y="5961861"/>
            <a:ext cx="635" cy="8890"/>
          </a:xfrm>
          <a:custGeom>
            <a:avLst/>
            <a:gdLst/>
            <a:ahLst/>
            <a:cxnLst/>
            <a:rect l="l" t="t" r="r" b="b"/>
            <a:pathLst>
              <a:path w="634" h="8889">
                <a:moveTo>
                  <a:pt x="-3240" y="4374"/>
                </a:moveTo>
                <a:lnTo>
                  <a:pt x="3276" y="4374"/>
                </a:lnTo>
              </a:path>
            </a:pathLst>
          </a:custGeom>
          <a:ln w="8748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14574946" y="5943933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40" h="10160">
                <a:moveTo>
                  <a:pt x="0" y="10044"/>
                </a:moveTo>
                <a:lnTo>
                  <a:pt x="1476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14557198" y="5863869"/>
            <a:ext cx="34290" cy="10160"/>
          </a:xfrm>
          <a:custGeom>
            <a:avLst/>
            <a:gdLst/>
            <a:ahLst/>
            <a:cxnLst/>
            <a:rect l="l" t="t" r="r" b="b"/>
            <a:pathLst>
              <a:path w="34290" h="10160">
                <a:moveTo>
                  <a:pt x="0" y="9864"/>
                </a:moveTo>
                <a:lnTo>
                  <a:pt x="339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14444050" y="6346413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14578978" y="6063705"/>
            <a:ext cx="3810" cy="124460"/>
          </a:xfrm>
          <a:custGeom>
            <a:avLst/>
            <a:gdLst/>
            <a:ahLst/>
            <a:cxnLst/>
            <a:rect l="l" t="t" r="r" b="b"/>
            <a:pathLst>
              <a:path w="3809" h="124460">
                <a:moveTo>
                  <a:pt x="3312" y="1244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14576421" y="5975469"/>
            <a:ext cx="1905" cy="53340"/>
          </a:xfrm>
          <a:custGeom>
            <a:avLst/>
            <a:gdLst/>
            <a:ahLst/>
            <a:cxnLst/>
            <a:rect l="l" t="t" r="r" b="b"/>
            <a:pathLst>
              <a:path w="1905" h="53339">
                <a:moveTo>
                  <a:pt x="1404" y="528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14581714" y="6063777"/>
            <a:ext cx="3810" cy="124460"/>
          </a:xfrm>
          <a:custGeom>
            <a:avLst/>
            <a:gdLst/>
            <a:ahLst/>
            <a:cxnLst/>
            <a:rect l="l" t="t" r="r" b="b"/>
            <a:pathLst>
              <a:path w="3809" h="124460">
                <a:moveTo>
                  <a:pt x="3564" y="1243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14578869" y="5975613"/>
            <a:ext cx="1905" cy="53340"/>
          </a:xfrm>
          <a:custGeom>
            <a:avLst/>
            <a:gdLst/>
            <a:ahLst/>
            <a:cxnLst/>
            <a:rect l="l" t="t" r="r" b="b"/>
            <a:pathLst>
              <a:path w="1905" h="53339">
                <a:moveTo>
                  <a:pt x="1656" y="527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14576494" y="6536745"/>
            <a:ext cx="34290" cy="9525"/>
          </a:xfrm>
          <a:custGeom>
            <a:avLst/>
            <a:gdLst/>
            <a:ahLst/>
            <a:cxnLst/>
            <a:rect l="l" t="t" r="r" b="b"/>
            <a:pathLst>
              <a:path w="34290" h="9525">
                <a:moveTo>
                  <a:pt x="0" y="9144"/>
                </a:moveTo>
                <a:lnTo>
                  <a:pt x="341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14593379" y="654117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14664370" y="6522201"/>
            <a:ext cx="15875" cy="4445"/>
          </a:xfrm>
          <a:custGeom>
            <a:avLst/>
            <a:gdLst/>
            <a:ahLst/>
            <a:cxnLst/>
            <a:rect l="l" t="t" r="r" b="b"/>
            <a:pathLst>
              <a:path w="15875" h="4445">
                <a:moveTo>
                  <a:pt x="0" y="4392"/>
                </a:moveTo>
                <a:lnTo>
                  <a:pt x="154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14557737" y="6540022"/>
            <a:ext cx="34925" cy="1905"/>
          </a:xfrm>
          <a:custGeom>
            <a:avLst/>
            <a:gdLst/>
            <a:ahLst/>
            <a:cxnLst/>
            <a:rect l="l" t="t" r="r" b="b"/>
            <a:pathLst>
              <a:path w="34925" h="1904">
                <a:moveTo>
                  <a:pt x="0" y="1584"/>
                </a:moveTo>
                <a:lnTo>
                  <a:pt x="344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14591938" y="6523678"/>
            <a:ext cx="635" cy="16510"/>
          </a:xfrm>
          <a:custGeom>
            <a:avLst/>
            <a:gdLst/>
            <a:ahLst/>
            <a:cxnLst/>
            <a:rect l="l" t="t" r="r" b="b"/>
            <a:pathLst>
              <a:path w="634" h="16509">
                <a:moveTo>
                  <a:pt x="540" y="162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14588734" y="6524073"/>
            <a:ext cx="10160" cy="34290"/>
          </a:xfrm>
          <a:custGeom>
            <a:avLst/>
            <a:gdLst/>
            <a:ahLst/>
            <a:cxnLst/>
            <a:rect l="l" t="t" r="r" b="b"/>
            <a:pathLst>
              <a:path w="10159" h="34290">
                <a:moveTo>
                  <a:pt x="0" y="0"/>
                </a:moveTo>
                <a:lnTo>
                  <a:pt x="9576" y="341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14594675" y="6523786"/>
            <a:ext cx="635" cy="19050"/>
          </a:xfrm>
          <a:custGeom>
            <a:avLst/>
            <a:gdLst/>
            <a:ahLst/>
            <a:cxnLst/>
            <a:rect l="l" t="t" r="r" b="b"/>
            <a:pathLst>
              <a:path w="634" h="19050">
                <a:moveTo>
                  <a:pt x="540" y="187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14557846" y="6542218"/>
            <a:ext cx="37465" cy="2540"/>
          </a:xfrm>
          <a:custGeom>
            <a:avLst/>
            <a:gdLst/>
            <a:ahLst/>
            <a:cxnLst/>
            <a:rect l="l" t="t" r="r" b="b"/>
            <a:pathLst>
              <a:path w="37465" h="2540">
                <a:moveTo>
                  <a:pt x="0" y="2268"/>
                </a:moveTo>
                <a:lnTo>
                  <a:pt x="372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14616131" y="6689422"/>
            <a:ext cx="6350" cy="13335"/>
          </a:xfrm>
          <a:custGeom>
            <a:avLst/>
            <a:gdLst/>
            <a:ahLst/>
            <a:cxnLst/>
            <a:rect l="l" t="t" r="r" b="b"/>
            <a:pathLst>
              <a:path w="6350" h="13334">
                <a:moveTo>
                  <a:pt x="0" y="0"/>
                </a:moveTo>
                <a:lnTo>
                  <a:pt x="6012" y="127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14586934" y="6449158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0" y="0"/>
                </a:moveTo>
                <a:lnTo>
                  <a:pt x="1620" y="18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14587653" y="6382342"/>
            <a:ext cx="2540" cy="53975"/>
          </a:xfrm>
          <a:custGeom>
            <a:avLst/>
            <a:gdLst/>
            <a:ahLst/>
            <a:cxnLst/>
            <a:rect l="l" t="t" r="r" b="b"/>
            <a:pathLst>
              <a:path w="2540" h="53975">
                <a:moveTo>
                  <a:pt x="2124" y="533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14590931" y="6382306"/>
            <a:ext cx="1905" cy="53340"/>
          </a:xfrm>
          <a:custGeom>
            <a:avLst/>
            <a:gdLst/>
            <a:ahLst/>
            <a:cxnLst/>
            <a:rect l="l" t="t" r="r" b="b"/>
            <a:pathLst>
              <a:path w="1905" h="53339">
                <a:moveTo>
                  <a:pt x="1476" y="531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14579013" y="6493510"/>
            <a:ext cx="635" cy="8890"/>
          </a:xfrm>
          <a:custGeom>
            <a:avLst/>
            <a:gdLst/>
            <a:ahLst/>
            <a:cxnLst/>
            <a:rect l="l" t="t" r="r" b="b"/>
            <a:pathLst>
              <a:path w="634" h="8890">
                <a:moveTo>
                  <a:pt x="0" y="8496"/>
                </a:moveTo>
                <a:lnTo>
                  <a:pt x="3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14578942" y="6480154"/>
            <a:ext cx="15240" cy="26670"/>
          </a:xfrm>
          <a:custGeom>
            <a:avLst/>
            <a:gdLst/>
            <a:ahLst/>
            <a:cxnLst/>
            <a:rect l="l" t="t" r="r" b="b"/>
            <a:pathLst>
              <a:path w="15240" h="26670">
                <a:moveTo>
                  <a:pt x="0" y="0"/>
                </a:moveTo>
                <a:lnTo>
                  <a:pt x="14652" y="263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14586934" y="6449158"/>
            <a:ext cx="635" cy="22225"/>
          </a:xfrm>
          <a:custGeom>
            <a:avLst/>
            <a:gdLst/>
            <a:ahLst/>
            <a:cxnLst/>
            <a:rect l="l" t="t" r="r" b="b"/>
            <a:pathLst>
              <a:path w="634" h="22225">
                <a:moveTo>
                  <a:pt x="324" y="217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14579158" y="6497578"/>
            <a:ext cx="27305" cy="17780"/>
          </a:xfrm>
          <a:custGeom>
            <a:avLst/>
            <a:gdLst/>
            <a:ahLst/>
            <a:cxnLst/>
            <a:rect l="l" t="t" r="r" b="b"/>
            <a:pathLst>
              <a:path w="27305" h="17779">
                <a:moveTo>
                  <a:pt x="0" y="0"/>
                </a:moveTo>
                <a:lnTo>
                  <a:pt x="27216" y="172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14605258" y="6488506"/>
            <a:ext cx="635" cy="8890"/>
          </a:xfrm>
          <a:custGeom>
            <a:avLst/>
            <a:gdLst/>
            <a:ahLst/>
            <a:cxnLst/>
            <a:rect l="l" t="t" r="r" b="b"/>
            <a:pathLst>
              <a:path w="634" h="8889">
                <a:moveTo>
                  <a:pt x="0" y="0"/>
                </a:moveTo>
                <a:lnTo>
                  <a:pt x="252" y="86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14578583" y="6475834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0" y="9144"/>
                </a:moveTo>
                <a:lnTo>
                  <a:pt x="2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14604899" y="6461650"/>
            <a:ext cx="635" cy="17780"/>
          </a:xfrm>
          <a:custGeom>
            <a:avLst/>
            <a:gdLst/>
            <a:ahLst/>
            <a:cxnLst/>
            <a:rect l="l" t="t" r="r" b="b"/>
            <a:pathLst>
              <a:path w="634" h="17779">
                <a:moveTo>
                  <a:pt x="576" y="177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14597482" y="6453190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4932" y="432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14594999" y="6457798"/>
            <a:ext cx="635" cy="11430"/>
          </a:xfrm>
          <a:custGeom>
            <a:avLst/>
            <a:gdLst/>
            <a:ahLst/>
            <a:cxnLst/>
            <a:rect l="l" t="t" r="r" b="b"/>
            <a:pathLst>
              <a:path w="634" h="11429">
                <a:moveTo>
                  <a:pt x="0" y="0"/>
                </a:moveTo>
                <a:lnTo>
                  <a:pt x="252" y="112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14606230" y="6510466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324" y="90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14602414" y="6457510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2484" y="41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14594999" y="6453190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484" y="0"/>
                </a:moveTo>
                <a:lnTo>
                  <a:pt x="0" y="46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14587149" y="6466582"/>
            <a:ext cx="18415" cy="8890"/>
          </a:xfrm>
          <a:custGeom>
            <a:avLst/>
            <a:gdLst/>
            <a:ahLst/>
            <a:cxnLst/>
            <a:rect l="l" t="t" r="r" b="b"/>
            <a:pathLst>
              <a:path w="18415" h="8889">
                <a:moveTo>
                  <a:pt x="18216" y="84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14590931" y="6492790"/>
            <a:ext cx="15240" cy="10160"/>
          </a:xfrm>
          <a:custGeom>
            <a:avLst/>
            <a:gdLst/>
            <a:ahLst/>
            <a:cxnLst/>
            <a:rect l="l" t="t" r="r" b="b"/>
            <a:pathLst>
              <a:path w="15240" h="10159">
                <a:moveTo>
                  <a:pt x="0" y="10008"/>
                </a:moveTo>
                <a:lnTo>
                  <a:pt x="147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14541141" y="6702202"/>
            <a:ext cx="81280" cy="36195"/>
          </a:xfrm>
          <a:custGeom>
            <a:avLst/>
            <a:gdLst/>
            <a:ahLst/>
            <a:cxnLst/>
            <a:rect l="l" t="t" r="r" b="b"/>
            <a:pathLst>
              <a:path w="81280" h="36195">
                <a:moveTo>
                  <a:pt x="0" y="35892"/>
                </a:moveTo>
                <a:lnTo>
                  <a:pt x="8100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14622143" y="6667606"/>
            <a:ext cx="78740" cy="34925"/>
          </a:xfrm>
          <a:custGeom>
            <a:avLst/>
            <a:gdLst/>
            <a:ahLst/>
            <a:cxnLst/>
            <a:rect l="l" t="t" r="r" b="b"/>
            <a:pathLst>
              <a:path w="78740" h="34925">
                <a:moveTo>
                  <a:pt x="0" y="34596"/>
                </a:moveTo>
                <a:lnTo>
                  <a:pt x="785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14442250" y="6346342"/>
            <a:ext cx="635" cy="27305"/>
          </a:xfrm>
          <a:custGeom>
            <a:avLst/>
            <a:gdLst/>
            <a:ahLst/>
            <a:cxnLst/>
            <a:rect l="l" t="t" r="r" b="b"/>
            <a:pathLst>
              <a:path w="634" h="27304">
                <a:moveTo>
                  <a:pt x="0" y="26712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14444950" y="6346485"/>
            <a:ext cx="635" cy="26670"/>
          </a:xfrm>
          <a:custGeom>
            <a:avLst/>
            <a:gdLst/>
            <a:ahLst/>
            <a:cxnLst/>
            <a:rect l="l" t="t" r="r" b="b"/>
            <a:pathLst>
              <a:path w="634" h="26670">
                <a:moveTo>
                  <a:pt x="162" y="-3240"/>
                </a:moveTo>
                <a:lnTo>
                  <a:pt x="162" y="29880"/>
                </a:lnTo>
              </a:path>
            </a:pathLst>
          </a:custGeom>
          <a:ln w="680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14567134" y="6365385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14583081" y="6223257"/>
            <a:ext cx="3810" cy="123825"/>
          </a:xfrm>
          <a:custGeom>
            <a:avLst/>
            <a:gdLst/>
            <a:ahLst/>
            <a:cxnLst/>
            <a:rect l="l" t="t" r="r" b="b"/>
            <a:pathLst>
              <a:path w="3809" h="123825">
                <a:moveTo>
                  <a:pt x="3420" y="12369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14586357" y="6223221"/>
            <a:ext cx="3175" cy="123825"/>
          </a:xfrm>
          <a:custGeom>
            <a:avLst/>
            <a:gdLst/>
            <a:ahLst/>
            <a:cxnLst/>
            <a:rect l="l" t="t" r="r" b="b"/>
            <a:pathLst>
              <a:path w="3175" h="123825">
                <a:moveTo>
                  <a:pt x="3132" y="1237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14148598" y="6341986"/>
            <a:ext cx="401955" cy="4445"/>
          </a:xfrm>
          <a:custGeom>
            <a:avLst/>
            <a:gdLst/>
            <a:ahLst/>
            <a:cxnLst/>
            <a:rect l="l" t="t" r="r" b="b"/>
            <a:pathLst>
              <a:path w="401955" h="4445">
                <a:moveTo>
                  <a:pt x="401904" y="0"/>
                </a:moveTo>
                <a:lnTo>
                  <a:pt x="0" y="43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14392209" y="6556330"/>
            <a:ext cx="67310" cy="13970"/>
          </a:xfrm>
          <a:custGeom>
            <a:avLst/>
            <a:gdLst/>
            <a:ahLst/>
            <a:cxnLst/>
            <a:rect l="l" t="t" r="r" b="b"/>
            <a:pathLst>
              <a:path w="67309" h="13970">
                <a:moveTo>
                  <a:pt x="67140" y="136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14399014" y="6547077"/>
            <a:ext cx="42545" cy="2540"/>
          </a:xfrm>
          <a:custGeom>
            <a:avLst/>
            <a:gdLst/>
            <a:ahLst/>
            <a:cxnLst/>
            <a:rect l="l" t="t" r="r" b="b"/>
            <a:pathLst>
              <a:path w="42544" h="2540">
                <a:moveTo>
                  <a:pt x="0" y="0"/>
                </a:moveTo>
                <a:lnTo>
                  <a:pt x="42228" y="20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14441458" y="6546934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14439946" y="6408082"/>
            <a:ext cx="1905" cy="124460"/>
          </a:xfrm>
          <a:custGeom>
            <a:avLst/>
            <a:gdLst/>
            <a:ahLst/>
            <a:cxnLst/>
            <a:rect l="l" t="t" r="r" b="b"/>
            <a:pathLst>
              <a:path w="1905" h="124459">
                <a:moveTo>
                  <a:pt x="0" y="124236"/>
                </a:moveTo>
                <a:lnTo>
                  <a:pt x="18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14441530" y="6546646"/>
            <a:ext cx="81280" cy="5080"/>
          </a:xfrm>
          <a:custGeom>
            <a:avLst/>
            <a:gdLst/>
            <a:ahLst/>
            <a:cxnLst/>
            <a:rect l="l" t="t" r="r" b="b"/>
            <a:pathLst>
              <a:path w="81280" h="5079">
                <a:moveTo>
                  <a:pt x="0" y="4968"/>
                </a:moveTo>
                <a:lnTo>
                  <a:pt x="810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14441458" y="6546934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14442969" y="6408514"/>
            <a:ext cx="1905" cy="123825"/>
          </a:xfrm>
          <a:custGeom>
            <a:avLst/>
            <a:gdLst/>
            <a:ahLst/>
            <a:cxnLst/>
            <a:rect l="l" t="t" r="r" b="b"/>
            <a:pathLst>
              <a:path w="1905" h="123825">
                <a:moveTo>
                  <a:pt x="0" y="123804"/>
                </a:moveTo>
                <a:lnTo>
                  <a:pt x="16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14398545" y="6550102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80" h="1904">
                <a:moveTo>
                  <a:pt x="0" y="0"/>
                </a:moveTo>
                <a:lnTo>
                  <a:pt x="43056" y="18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14441458" y="6546934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14424573" y="6545350"/>
            <a:ext cx="34290" cy="10160"/>
          </a:xfrm>
          <a:custGeom>
            <a:avLst/>
            <a:gdLst/>
            <a:ahLst/>
            <a:cxnLst/>
            <a:rect l="l" t="t" r="r" b="b"/>
            <a:pathLst>
              <a:path w="34290" h="10159">
                <a:moveTo>
                  <a:pt x="0" y="9540"/>
                </a:moveTo>
                <a:lnTo>
                  <a:pt x="3409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14436562" y="6533110"/>
            <a:ext cx="10160" cy="34290"/>
          </a:xfrm>
          <a:custGeom>
            <a:avLst/>
            <a:gdLst/>
            <a:ahLst/>
            <a:cxnLst/>
            <a:rect l="l" t="t" r="r" b="b"/>
            <a:pathLst>
              <a:path w="10159" h="34290">
                <a:moveTo>
                  <a:pt x="0" y="0"/>
                </a:moveTo>
                <a:lnTo>
                  <a:pt x="9828" y="340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14424573" y="6545350"/>
            <a:ext cx="34290" cy="10160"/>
          </a:xfrm>
          <a:custGeom>
            <a:avLst/>
            <a:gdLst/>
            <a:ahLst/>
            <a:cxnLst/>
            <a:rect l="l" t="t" r="r" b="b"/>
            <a:pathLst>
              <a:path w="34290" h="10159">
                <a:moveTo>
                  <a:pt x="0" y="9540"/>
                </a:moveTo>
                <a:lnTo>
                  <a:pt x="3409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14436562" y="6533110"/>
            <a:ext cx="10160" cy="34290"/>
          </a:xfrm>
          <a:custGeom>
            <a:avLst/>
            <a:gdLst/>
            <a:ahLst/>
            <a:cxnLst/>
            <a:rect l="l" t="t" r="r" b="b"/>
            <a:pathLst>
              <a:path w="10159" h="34290">
                <a:moveTo>
                  <a:pt x="0" y="0"/>
                </a:moveTo>
                <a:lnTo>
                  <a:pt x="9828" y="340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14490921" y="662728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14489338" y="6603994"/>
            <a:ext cx="2540" cy="12065"/>
          </a:xfrm>
          <a:custGeom>
            <a:avLst/>
            <a:gdLst/>
            <a:ahLst/>
            <a:cxnLst/>
            <a:rect l="l" t="t" r="r" b="b"/>
            <a:pathLst>
              <a:path w="2540" h="12065">
                <a:moveTo>
                  <a:pt x="2412" y="1144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14477854" y="6583402"/>
            <a:ext cx="6985" cy="10160"/>
          </a:xfrm>
          <a:custGeom>
            <a:avLst/>
            <a:gdLst/>
            <a:ahLst/>
            <a:cxnLst/>
            <a:rect l="l" t="t" r="r" b="b"/>
            <a:pathLst>
              <a:path w="6984" h="10159">
                <a:moveTo>
                  <a:pt x="6876" y="100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14459349" y="6569938"/>
            <a:ext cx="10160" cy="5715"/>
          </a:xfrm>
          <a:custGeom>
            <a:avLst/>
            <a:gdLst/>
            <a:ahLst/>
            <a:cxnLst/>
            <a:rect l="l" t="t" r="r" b="b"/>
            <a:pathLst>
              <a:path w="10159" h="5715">
                <a:moveTo>
                  <a:pt x="10044" y="56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14458918" y="6634090"/>
            <a:ext cx="3810" cy="31750"/>
          </a:xfrm>
          <a:custGeom>
            <a:avLst/>
            <a:gdLst/>
            <a:ahLst/>
            <a:cxnLst/>
            <a:rect l="l" t="t" r="r" b="b"/>
            <a:pathLst>
              <a:path w="3809" h="31750">
                <a:moveTo>
                  <a:pt x="3312" y="0"/>
                </a:moveTo>
                <a:lnTo>
                  <a:pt x="0" y="317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14490921" y="6615442"/>
            <a:ext cx="1270" cy="12065"/>
          </a:xfrm>
          <a:custGeom>
            <a:avLst/>
            <a:gdLst/>
            <a:ahLst/>
            <a:cxnLst/>
            <a:rect l="l" t="t" r="r" b="b"/>
            <a:pathLst>
              <a:path w="1269" h="12065">
                <a:moveTo>
                  <a:pt x="0" y="11844"/>
                </a:moveTo>
                <a:lnTo>
                  <a:pt x="8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14484729" y="6593446"/>
            <a:ext cx="5080" cy="10795"/>
          </a:xfrm>
          <a:custGeom>
            <a:avLst/>
            <a:gdLst/>
            <a:ahLst/>
            <a:cxnLst/>
            <a:rect l="l" t="t" r="r" b="b"/>
            <a:pathLst>
              <a:path w="5080" h="10795">
                <a:moveTo>
                  <a:pt x="4608" y="1054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14469394" y="6575590"/>
            <a:ext cx="8890" cy="8255"/>
          </a:xfrm>
          <a:custGeom>
            <a:avLst/>
            <a:gdLst/>
            <a:ahLst/>
            <a:cxnLst/>
            <a:rect l="l" t="t" r="r" b="b"/>
            <a:pathLst>
              <a:path w="8890" h="8254">
                <a:moveTo>
                  <a:pt x="8460" y="78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14418346" y="6627286"/>
            <a:ext cx="73025" cy="19685"/>
          </a:xfrm>
          <a:custGeom>
            <a:avLst/>
            <a:gdLst/>
            <a:ahLst/>
            <a:cxnLst/>
            <a:rect l="l" t="t" r="r" b="b"/>
            <a:pathLst>
              <a:path w="73025" h="19684">
                <a:moveTo>
                  <a:pt x="72576" y="0"/>
                </a:moveTo>
                <a:lnTo>
                  <a:pt x="0" y="193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14420758" y="6618754"/>
            <a:ext cx="70485" cy="8890"/>
          </a:xfrm>
          <a:custGeom>
            <a:avLst/>
            <a:gdLst/>
            <a:ahLst/>
            <a:cxnLst/>
            <a:rect l="l" t="t" r="r" b="b"/>
            <a:pathLst>
              <a:path w="70484" h="8890">
                <a:moveTo>
                  <a:pt x="0" y="0"/>
                </a:moveTo>
                <a:lnTo>
                  <a:pt x="70164" y="85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14484154" y="6627286"/>
            <a:ext cx="6985" cy="55244"/>
          </a:xfrm>
          <a:custGeom>
            <a:avLst/>
            <a:gdLst/>
            <a:ahLst/>
            <a:cxnLst/>
            <a:rect l="l" t="t" r="r" b="b"/>
            <a:pathLst>
              <a:path w="6984" h="55245">
                <a:moveTo>
                  <a:pt x="6768" y="0"/>
                </a:moveTo>
                <a:lnTo>
                  <a:pt x="0" y="551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14445885" y="6707782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09">
                <a:moveTo>
                  <a:pt x="0" y="3312"/>
                </a:moveTo>
                <a:lnTo>
                  <a:pt x="943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14471409" y="6689890"/>
            <a:ext cx="7620" cy="7620"/>
          </a:xfrm>
          <a:custGeom>
            <a:avLst/>
            <a:gdLst/>
            <a:ahLst/>
            <a:cxnLst/>
            <a:rect l="l" t="t" r="r" b="b"/>
            <a:pathLst>
              <a:path w="7619" h="7620">
                <a:moveTo>
                  <a:pt x="0" y="7164"/>
                </a:moveTo>
                <a:lnTo>
                  <a:pt x="73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14503810" y="675418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14484154" y="6682402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14370682" y="6659722"/>
            <a:ext cx="26034" cy="55880"/>
          </a:xfrm>
          <a:custGeom>
            <a:avLst/>
            <a:gdLst/>
            <a:ahLst/>
            <a:cxnLst/>
            <a:rect l="l" t="t" r="r" b="b"/>
            <a:pathLst>
              <a:path w="26034" h="55879">
                <a:moveTo>
                  <a:pt x="0" y="0"/>
                </a:moveTo>
                <a:lnTo>
                  <a:pt x="25812" y="558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14455317" y="6702886"/>
            <a:ext cx="8890" cy="5080"/>
          </a:xfrm>
          <a:custGeom>
            <a:avLst/>
            <a:gdLst/>
            <a:ahLst/>
            <a:cxnLst/>
            <a:rect l="l" t="t" r="r" b="b"/>
            <a:pathLst>
              <a:path w="8890" h="5079">
                <a:moveTo>
                  <a:pt x="0" y="4896"/>
                </a:moveTo>
                <a:lnTo>
                  <a:pt x="846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14535058" y="6724990"/>
            <a:ext cx="6350" cy="13335"/>
          </a:xfrm>
          <a:custGeom>
            <a:avLst/>
            <a:gdLst/>
            <a:ahLst/>
            <a:cxnLst/>
            <a:rect l="l" t="t" r="r" b="b"/>
            <a:pathLst>
              <a:path w="6350" h="13334">
                <a:moveTo>
                  <a:pt x="0" y="0"/>
                </a:moveTo>
                <a:lnTo>
                  <a:pt x="6084" y="131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14463777" y="6697054"/>
            <a:ext cx="8255" cy="6350"/>
          </a:xfrm>
          <a:custGeom>
            <a:avLst/>
            <a:gdLst/>
            <a:ahLst/>
            <a:cxnLst/>
            <a:rect l="l" t="t" r="r" b="b"/>
            <a:pathLst>
              <a:path w="8255" h="6350">
                <a:moveTo>
                  <a:pt x="0" y="5832"/>
                </a:moveTo>
                <a:lnTo>
                  <a:pt x="763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14478717" y="6682402"/>
            <a:ext cx="5715" cy="7620"/>
          </a:xfrm>
          <a:custGeom>
            <a:avLst/>
            <a:gdLst/>
            <a:ahLst/>
            <a:cxnLst/>
            <a:rect l="l" t="t" r="r" b="b"/>
            <a:pathLst>
              <a:path w="5715" h="7620">
                <a:moveTo>
                  <a:pt x="0" y="7488"/>
                </a:moveTo>
                <a:lnTo>
                  <a:pt x="54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14455606" y="6752134"/>
            <a:ext cx="48895" cy="2540"/>
          </a:xfrm>
          <a:custGeom>
            <a:avLst/>
            <a:gdLst/>
            <a:ahLst/>
            <a:cxnLst/>
            <a:rect l="l" t="t" r="r" b="b"/>
            <a:pathLst>
              <a:path w="48894" h="2540">
                <a:moveTo>
                  <a:pt x="0" y="0"/>
                </a:moveTo>
                <a:lnTo>
                  <a:pt x="48312" y="24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14503810" y="6737770"/>
            <a:ext cx="37465" cy="16510"/>
          </a:xfrm>
          <a:custGeom>
            <a:avLst/>
            <a:gdLst/>
            <a:ahLst/>
            <a:cxnLst/>
            <a:rect l="l" t="t" r="r" b="b"/>
            <a:pathLst>
              <a:path w="37465" h="16509">
                <a:moveTo>
                  <a:pt x="0" y="16416"/>
                </a:moveTo>
                <a:lnTo>
                  <a:pt x="3726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14418346" y="6646618"/>
            <a:ext cx="66040" cy="36195"/>
          </a:xfrm>
          <a:custGeom>
            <a:avLst/>
            <a:gdLst/>
            <a:ahLst/>
            <a:cxnLst/>
            <a:rect l="l" t="t" r="r" b="b"/>
            <a:pathLst>
              <a:path w="66040" h="36195">
                <a:moveTo>
                  <a:pt x="0" y="0"/>
                </a:moveTo>
                <a:lnTo>
                  <a:pt x="65808" y="357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14413810" y="6673186"/>
            <a:ext cx="70485" cy="9525"/>
          </a:xfrm>
          <a:custGeom>
            <a:avLst/>
            <a:gdLst/>
            <a:ahLst/>
            <a:cxnLst/>
            <a:rect l="l" t="t" r="r" b="b"/>
            <a:pathLst>
              <a:path w="70484" h="9525">
                <a:moveTo>
                  <a:pt x="70344" y="9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14356605" y="6620446"/>
            <a:ext cx="43815" cy="8890"/>
          </a:xfrm>
          <a:custGeom>
            <a:avLst/>
            <a:gdLst/>
            <a:ahLst/>
            <a:cxnLst/>
            <a:rect l="l" t="t" r="r" b="b"/>
            <a:pathLst>
              <a:path w="43815" h="8890">
                <a:moveTo>
                  <a:pt x="43200" y="87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14404125" y="6632146"/>
            <a:ext cx="2540" cy="5080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2268" y="45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14399193" y="6654430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14403909" y="6650398"/>
            <a:ext cx="12065" cy="10160"/>
          </a:xfrm>
          <a:custGeom>
            <a:avLst/>
            <a:gdLst/>
            <a:ahLst/>
            <a:cxnLst/>
            <a:rect l="l" t="t" r="r" b="b"/>
            <a:pathLst>
              <a:path w="12065" h="10159">
                <a:moveTo>
                  <a:pt x="0" y="0"/>
                </a:moveTo>
                <a:lnTo>
                  <a:pt x="11592" y="96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14389078" y="6560938"/>
            <a:ext cx="25400" cy="66040"/>
          </a:xfrm>
          <a:custGeom>
            <a:avLst/>
            <a:gdLst/>
            <a:ahLst/>
            <a:cxnLst/>
            <a:rect l="l" t="t" r="r" b="b"/>
            <a:pathLst>
              <a:path w="25400" h="66040">
                <a:moveTo>
                  <a:pt x="0" y="66024"/>
                </a:moveTo>
                <a:lnTo>
                  <a:pt x="252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14354734" y="6586173"/>
            <a:ext cx="5715" cy="34290"/>
          </a:xfrm>
          <a:custGeom>
            <a:avLst/>
            <a:gdLst/>
            <a:ahLst/>
            <a:cxnLst/>
            <a:rect l="l" t="t" r="r" b="b"/>
            <a:pathLst>
              <a:path w="5715" h="34290">
                <a:moveTo>
                  <a:pt x="0" y="33984"/>
                </a:moveTo>
                <a:lnTo>
                  <a:pt x="51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14406393" y="6641974"/>
            <a:ext cx="1270" cy="5080"/>
          </a:xfrm>
          <a:custGeom>
            <a:avLst/>
            <a:gdLst/>
            <a:ahLst/>
            <a:cxnLst/>
            <a:rect l="l" t="t" r="r" b="b"/>
            <a:pathLst>
              <a:path w="1269" h="5079">
                <a:moveTo>
                  <a:pt x="0" y="4932"/>
                </a:moveTo>
                <a:lnTo>
                  <a:pt x="9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14399193" y="6651226"/>
            <a:ext cx="4445" cy="3810"/>
          </a:xfrm>
          <a:custGeom>
            <a:avLst/>
            <a:gdLst/>
            <a:ahLst/>
            <a:cxnLst/>
            <a:rect l="l" t="t" r="r" b="b"/>
            <a:pathLst>
              <a:path w="4444" h="3809">
                <a:moveTo>
                  <a:pt x="0" y="3204"/>
                </a:moveTo>
                <a:lnTo>
                  <a:pt x="43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14180565" y="6610258"/>
            <a:ext cx="43815" cy="1270"/>
          </a:xfrm>
          <a:custGeom>
            <a:avLst/>
            <a:gdLst/>
            <a:ahLst/>
            <a:cxnLst/>
            <a:rect l="l" t="t" r="r" b="b"/>
            <a:pathLst>
              <a:path w="43815" h="1270">
                <a:moveTo>
                  <a:pt x="43632" y="0"/>
                </a:moveTo>
                <a:lnTo>
                  <a:pt x="0" y="8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14319670" y="6545638"/>
            <a:ext cx="8890" cy="69850"/>
          </a:xfrm>
          <a:custGeom>
            <a:avLst/>
            <a:gdLst/>
            <a:ahLst/>
            <a:cxnLst/>
            <a:rect l="l" t="t" r="r" b="b"/>
            <a:pathLst>
              <a:path w="8890" h="69850">
                <a:moveTo>
                  <a:pt x="0" y="69732"/>
                </a:moveTo>
                <a:lnTo>
                  <a:pt x="846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14284101" y="6576598"/>
            <a:ext cx="2540" cy="35560"/>
          </a:xfrm>
          <a:custGeom>
            <a:avLst/>
            <a:gdLst/>
            <a:ahLst/>
            <a:cxnLst/>
            <a:rect l="l" t="t" r="r" b="b"/>
            <a:pathLst>
              <a:path w="2540" h="35559">
                <a:moveTo>
                  <a:pt x="0" y="35532"/>
                </a:moveTo>
                <a:lnTo>
                  <a:pt x="241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14248894" y="6535486"/>
            <a:ext cx="2540" cy="75565"/>
          </a:xfrm>
          <a:custGeom>
            <a:avLst/>
            <a:gdLst/>
            <a:ahLst/>
            <a:cxnLst/>
            <a:rect l="l" t="t" r="r" b="b"/>
            <a:pathLst>
              <a:path w="2540" h="75565">
                <a:moveTo>
                  <a:pt x="0" y="75132"/>
                </a:moveTo>
                <a:lnTo>
                  <a:pt x="20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14212929" y="6571414"/>
            <a:ext cx="1270" cy="39370"/>
          </a:xfrm>
          <a:custGeom>
            <a:avLst/>
            <a:gdLst/>
            <a:ahLst/>
            <a:cxnLst/>
            <a:rect l="l" t="t" r="r" b="b"/>
            <a:pathLst>
              <a:path w="1269" h="39370">
                <a:moveTo>
                  <a:pt x="756" y="387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14171026" y="6528898"/>
            <a:ext cx="7620" cy="82550"/>
          </a:xfrm>
          <a:custGeom>
            <a:avLst/>
            <a:gdLst/>
            <a:ahLst/>
            <a:cxnLst/>
            <a:rect l="l" t="t" r="r" b="b"/>
            <a:pathLst>
              <a:path w="7619" h="82550">
                <a:moveTo>
                  <a:pt x="7452" y="8233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14268801" y="6611014"/>
            <a:ext cx="43815" cy="3810"/>
          </a:xfrm>
          <a:custGeom>
            <a:avLst/>
            <a:gdLst/>
            <a:ahLst/>
            <a:cxnLst/>
            <a:rect l="l" t="t" r="r" b="b"/>
            <a:pathLst>
              <a:path w="43815" h="3809">
                <a:moveTo>
                  <a:pt x="43776" y="345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14151153" y="6538690"/>
            <a:ext cx="53340" cy="3175"/>
          </a:xfrm>
          <a:custGeom>
            <a:avLst/>
            <a:gdLst/>
            <a:ahLst/>
            <a:cxnLst/>
            <a:rect l="l" t="t" r="r" b="b"/>
            <a:pathLst>
              <a:path w="53340" h="3175">
                <a:moveTo>
                  <a:pt x="0" y="0"/>
                </a:moveTo>
                <a:lnTo>
                  <a:pt x="52884" y="28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14239642" y="6539626"/>
            <a:ext cx="123825" cy="6350"/>
          </a:xfrm>
          <a:custGeom>
            <a:avLst/>
            <a:gdLst/>
            <a:ahLst/>
            <a:cxnLst/>
            <a:rect l="l" t="t" r="r" b="b"/>
            <a:pathLst>
              <a:path w="123825" h="6350">
                <a:moveTo>
                  <a:pt x="0" y="0"/>
                </a:moveTo>
                <a:lnTo>
                  <a:pt x="123552" y="57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14189278" y="6655006"/>
            <a:ext cx="6350" cy="27305"/>
          </a:xfrm>
          <a:custGeom>
            <a:avLst/>
            <a:gdLst/>
            <a:ahLst/>
            <a:cxnLst/>
            <a:rect l="l" t="t" r="r" b="b"/>
            <a:pathLst>
              <a:path w="6350" h="27304">
                <a:moveTo>
                  <a:pt x="5868" y="0"/>
                </a:moveTo>
                <a:lnTo>
                  <a:pt x="0" y="27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14222290" y="6661450"/>
            <a:ext cx="7620" cy="51435"/>
          </a:xfrm>
          <a:custGeom>
            <a:avLst/>
            <a:gdLst/>
            <a:ahLst/>
            <a:cxnLst/>
            <a:rect l="l" t="t" r="r" b="b"/>
            <a:pathLst>
              <a:path w="7619" h="51434">
                <a:moveTo>
                  <a:pt x="7092" y="0"/>
                </a:moveTo>
                <a:lnTo>
                  <a:pt x="0" y="511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14263222" y="6665374"/>
            <a:ext cx="2540" cy="25400"/>
          </a:xfrm>
          <a:custGeom>
            <a:avLst/>
            <a:gdLst/>
            <a:ahLst/>
            <a:cxnLst/>
            <a:rect l="l" t="t" r="r" b="b"/>
            <a:pathLst>
              <a:path w="2540" h="25400">
                <a:moveTo>
                  <a:pt x="1944" y="0"/>
                </a:moveTo>
                <a:lnTo>
                  <a:pt x="0" y="248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14300373" y="6665770"/>
            <a:ext cx="635" cy="51435"/>
          </a:xfrm>
          <a:custGeom>
            <a:avLst/>
            <a:gdLst/>
            <a:ahLst/>
            <a:cxnLst/>
            <a:rect l="l" t="t" r="r" b="b"/>
            <a:pathLst>
              <a:path w="634" h="51434">
                <a:moveTo>
                  <a:pt x="162" y="-3240"/>
                </a:moveTo>
                <a:lnTo>
                  <a:pt x="162" y="54144"/>
                </a:lnTo>
              </a:path>
            </a:pathLst>
          </a:custGeom>
          <a:ln w="680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14335690" y="6664006"/>
            <a:ext cx="2540" cy="26670"/>
          </a:xfrm>
          <a:custGeom>
            <a:avLst/>
            <a:gdLst/>
            <a:ahLst/>
            <a:cxnLst/>
            <a:rect l="l" t="t" r="r" b="b"/>
            <a:pathLst>
              <a:path w="2540" h="26670">
                <a:moveTo>
                  <a:pt x="0" y="0"/>
                </a:moveTo>
                <a:lnTo>
                  <a:pt x="2340" y="263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14278018" y="6743890"/>
            <a:ext cx="89535" cy="4445"/>
          </a:xfrm>
          <a:custGeom>
            <a:avLst/>
            <a:gdLst/>
            <a:ahLst/>
            <a:cxnLst/>
            <a:rect l="l" t="t" r="r" b="b"/>
            <a:pathLst>
              <a:path w="89534" h="4445">
                <a:moveTo>
                  <a:pt x="0" y="0"/>
                </a:moveTo>
                <a:lnTo>
                  <a:pt x="89208" y="40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14222217" y="6660226"/>
            <a:ext cx="44450" cy="5715"/>
          </a:xfrm>
          <a:custGeom>
            <a:avLst/>
            <a:gdLst/>
            <a:ahLst/>
            <a:cxnLst/>
            <a:rect l="l" t="t" r="r" b="b"/>
            <a:pathLst>
              <a:path w="44450" h="5715">
                <a:moveTo>
                  <a:pt x="0" y="0"/>
                </a:moveTo>
                <a:lnTo>
                  <a:pt x="43884" y="52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14310994" y="6662242"/>
            <a:ext cx="44450" cy="4445"/>
          </a:xfrm>
          <a:custGeom>
            <a:avLst/>
            <a:gdLst/>
            <a:ahLst/>
            <a:cxnLst/>
            <a:rect l="l" t="t" r="r" b="b"/>
            <a:pathLst>
              <a:path w="44450" h="4445">
                <a:moveTo>
                  <a:pt x="0" y="3960"/>
                </a:moveTo>
                <a:lnTo>
                  <a:pt x="443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14172646" y="6708358"/>
            <a:ext cx="66040" cy="5715"/>
          </a:xfrm>
          <a:custGeom>
            <a:avLst/>
            <a:gdLst/>
            <a:ahLst/>
            <a:cxnLst/>
            <a:rect l="l" t="t" r="r" b="b"/>
            <a:pathLst>
              <a:path w="66040" h="5715">
                <a:moveTo>
                  <a:pt x="0" y="0"/>
                </a:moveTo>
                <a:lnTo>
                  <a:pt x="65556" y="56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14189926" y="6739570"/>
            <a:ext cx="88265" cy="4445"/>
          </a:xfrm>
          <a:custGeom>
            <a:avLst/>
            <a:gdLst/>
            <a:ahLst/>
            <a:cxnLst/>
            <a:rect l="l" t="t" r="r" b="b"/>
            <a:pathLst>
              <a:path w="88265" h="4445">
                <a:moveTo>
                  <a:pt x="0" y="0"/>
                </a:moveTo>
                <a:lnTo>
                  <a:pt x="88092" y="43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14070874" y="6521553"/>
            <a:ext cx="19050" cy="26034"/>
          </a:xfrm>
          <a:custGeom>
            <a:avLst/>
            <a:gdLst/>
            <a:ahLst/>
            <a:cxnLst/>
            <a:rect l="l" t="t" r="r" b="b"/>
            <a:pathLst>
              <a:path w="19050" h="26034">
                <a:moveTo>
                  <a:pt x="18864" y="0"/>
                </a:moveTo>
                <a:lnTo>
                  <a:pt x="0" y="255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14103129" y="6522382"/>
            <a:ext cx="8890" cy="635"/>
          </a:xfrm>
          <a:custGeom>
            <a:avLst/>
            <a:gdLst/>
            <a:ahLst/>
            <a:cxnLst/>
            <a:rect l="l" t="t" r="r" b="b"/>
            <a:pathLst>
              <a:path w="8890" h="634">
                <a:moveTo>
                  <a:pt x="0" y="0"/>
                </a:moveTo>
                <a:lnTo>
                  <a:pt x="8748" y="1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14136250" y="6532714"/>
            <a:ext cx="1905" cy="1905"/>
          </a:xfrm>
          <a:custGeom>
            <a:avLst/>
            <a:gdLst/>
            <a:ahLst/>
            <a:cxnLst/>
            <a:rect l="l" t="t" r="r" b="b"/>
            <a:pathLst>
              <a:path w="1905" h="1904">
                <a:moveTo>
                  <a:pt x="1764" y="0"/>
                </a:moveTo>
                <a:lnTo>
                  <a:pt x="0" y="15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14118429" y="6526054"/>
            <a:ext cx="69215" cy="3810"/>
          </a:xfrm>
          <a:custGeom>
            <a:avLst/>
            <a:gdLst/>
            <a:ahLst/>
            <a:cxnLst/>
            <a:rect l="l" t="t" r="r" b="b"/>
            <a:pathLst>
              <a:path w="69215" h="3809">
                <a:moveTo>
                  <a:pt x="68724" y="37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14010033" y="6529833"/>
            <a:ext cx="52705" cy="2540"/>
          </a:xfrm>
          <a:custGeom>
            <a:avLst/>
            <a:gdLst/>
            <a:ahLst/>
            <a:cxnLst/>
            <a:rect l="l" t="t" r="r" b="b"/>
            <a:pathLst>
              <a:path w="52705" h="2540">
                <a:moveTo>
                  <a:pt x="0" y="0"/>
                </a:moveTo>
                <a:lnTo>
                  <a:pt x="52524" y="25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14080701" y="6522490"/>
            <a:ext cx="26670" cy="13335"/>
          </a:xfrm>
          <a:custGeom>
            <a:avLst/>
            <a:gdLst/>
            <a:ahLst/>
            <a:cxnLst/>
            <a:rect l="l" t="t" r="r" b="b"/>
            <a:pathLst>
              <a:path w="26669" h="13334">
                <a:moveTo>
                  <a:pt x="26676" y="0"/>
                </a:moveTo>
                <a:lnTo>
                  <a:pt x="0" y="128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14085526" y="6521446"/>
            <a:ext cx="8890" cy="635"/>
          </a:xfrm>
          <a:custGeom>
            <a:avLst/>
            <a:gdLst/>
            <a:ahLst/>
            <a:cxnLst/>
            <a:rect l="l" t="t" r="r" b="b"/>
            <a:pathLst>
              <a:path w="8890" h="634">
                <a:moveTo>
                  <a:pt x="0" y="0"/>
                </a:moveTo>
                <a:lnTo>
                  <a:pt x="8784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14123685" y="6547401"/>
            <a:ext cx="5080" cy="2540"/>
          </a:xfrm>
          <a:custGeom>
            <a:avLst/>
            <a:gdLst/>
            <a:ahLst/>
            <a:cxnLst/>
            <a:rect l="l" t="t" r="r" b="b"/>
            <a:pathLst>
              <a:path w="5080" h="2540">
                <a:moveTo>
                  <a:pt x="0" y="2160"/>
                </a:moveTo>
                <a:lnTo>
                  <a:pt x="45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14130597" y="6630922"/>
            <a:ext cx="1905" cy="4445"/>
          </a:xfrm>
          <a:custGeom>
            <a:avLst/>
            <a:gdLst/>
            <a:ahLst/>
            <a:cxnLst/>
            <a:rect l="l" t="t" r="r" b="b"/>
            <a:pathLst>
              <a:path w="1905" h="4445">
                <a:moveTo>
                  <a:pt x="0" y="0"/>
                </a:moveTo>
                <a:lnTo>
                  <a:pt x="1620" y="43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14011257" y="6612562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14135313" y="6638194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14123722" y="6646114"/>
            <a:ext cx="36830" cy="56515"/>
          </a:xfrm>
          <a:custGeom>
            <a:avLst/>
            <a:gdLst/>
            <a:ahLst/>
            <a:cxnLst/>
            <a:rect l="l" t="t" r="r" b="b"/>
            <a:pathLst>
              <a:path w="36830" h="56515">
                <a:moveTo>
                  <a:pt x="36576" y="0"/>
                </a:moveTo>
                <a:lnTo>
                  <a:pt x="0" y="559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14106658" y="6570334"/>
            <a:ext cx="36830" cy="45085"/>
          </a:xfrm>
          <a:custGeom>
            <a:avLst/>
            <a:gdLst/>
            <a:ahLst/>
            <a:cxnLst/>
            <a:rect l="l" t="t" r="r" b="b"/>
            <a:pathLst>
              <a:path w="36830" h="45084">
                <a:moveTo>
                  <a:pt x="36648" y="4449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14128618" y="6540022"/>
            <a:ext cx="5080" cy="3175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4608" y="29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14111013" y="6531778"/>
            <a:ext cx="9525" cy="17780"/>
          </a:xfrm>
          <a:custGeom>
            <a:avLst/>
            <a:gdLst/>
            <a:ahLst/>
            <a:cxnLst/>
            <a:rect l="l" t="t" r="r" b="b"/>
            <a:pathLst>
              <a:path w="9525" h="17779">
                <a:moveTo>
                  <a:pt x="0" y="17496"/>
                </a:moveTo>
                <a:lnTo>
                  <a:pt x="936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14101618" y="6735718"/>
            <a:ext cx="88900" cy="4445"/>
          </a:xfrm>
          <a:custGeom>
            <a:avLst/>
            <a:gdLst/>
            <a:ahLst/>
            <a:cxnLst/>
            <a:rect l="l" t="t" r="r" b="b"/>
            <a:pathLst>
              <a:path w="88900" h="4445">
                <a:moveTo>
                  <a:pt x="0" y="0"/>
                </a:moveTo>
                <a:lnTo>
                  <a:pt x="88308" y="38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14135313" y="6638194"/>
            <a:ext cx="43180" cy="13970"/>
          </a:xfrm>
          <a:custGeom>
            <a:avLst/>
            <a:gdLst/>
            <a:ahLst/>
            <a:cxnLst/>
            <a:rect l="l" t="t" r="r" b="b"/>
            <a:pathLst>
              <a:path w="43180" h="13970">
                <a:moveTo>
                  <a:pt x="0" y="0"/>
                </a:moveTo>
                <a:lnTo>
                  <a:pt x="43128" y="134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14132937" y="6615334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3600" y="0"/>
                </a:moveTo>
                <a:lnTo>
                  <a:pt x="0" y="26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14129553" y="6626458"/>
            <a:ext cx="1270" cy="5080"/>
          </a:xfrm>
          <a:custGeom>
            <a:avLst/>
            <a:gdLst/>
            <a:ahLst/>
            <a:cxnLst/>
            <a:rect l="l" t="t" r="r" b="b"/>
            <a:pathLst>
              <a:path w="1269" h="5079">
                <a:moveTo>
                  <a:pt x="0" y="0"/>
                </a:moveTo>
                <a:lnTo>
                  <a:pt x="1044" y="44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14506978" y="830427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14574801" y="8671189"/>
            <a:ext cx="161290" cy="43180"/>
          </a:xfrm>
          <a:custGeom>
            <a:avLst/>
            <a:gdLst/>
            <a:ahLst/>
            <a:cxnLst/>
            <a:rect l="l" t="t" r="r" b="b"/>
            <a:pathLst>
              <a:path w="161290" h="43179">
                <a:moveTo>
                  <a:pt x="0" y="0"/>
                </a:moveTo>
                <a:lnTo>
                  <a:pt x="161208" y="430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13912005" y="8645017"/>
            <a:ext cx="5080" cy="19050"/>
          </a:xfrm>
          <a:custGeom>
            <a:avLst/>
            <a:gdLst/>
            <a:ahLst/>
            <a:cxnLst/>
            <a:rect l="l" t="t" r="r" b="b"/>
            <a:pathLst>
              <a:path w="5080" h="19050">
                <a:moveTo>
                  <a:pt x="0" y="19044"/>
                </a:moveTo>
                <a:lnTo>
                  <a:pt x="50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13912005" y="8664061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11981970" y="8320909"/>
            <a:ext cx="2741930" cy="654050"/>
          </a:xfrm>
          <a:custGeom>
            <a:avLst/>
            <a:gdLst/>
            <a:ahLst/>
            <a:cxnLst/>
            <a:rect l="l" t="t" r="r" b="b"/>
            <a:pathLst>
              <a:path w="2741930" h="654050">
                <a:moveTo>
                  <a:pt x="0" y="0"/>
                </a:moveTo>
                <a:lnTo>
                  <a:pt x="2741764" y="65347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13611153" y="8488741"/>
            <a:ext cx="125730" cy="12065"/>
          </a:xfrm>
          <a:custGeom>
            <a:avLst/>
            <a:gdLst/>
            <a:ahLst/>
            <a:cxnLst/>
            <a:rect l="l" t="t" r="r" b="b"/>
            <a:pathLst>
              <a:path w="125730" h="12065">
                <a:moveTo>
                  <a:pt x="0" y="0"/>
                </a:moveTo>
                <a:lnTo>
                  <a:pt x="125208" y="115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14095750" y="8558761"/>
            <a:ext cx="120650" cy="26670"/>
          </a:xfrm>
          <a:custGeom>
            <a:avLst/>
            <a:gdLst/>
            <a:ahLst/>
            <a:cxnLst/>
            <a:rect l="l" t="t" r="r" b="b"/>
            <a:pathLst>
              <a:path w="120650" h="26670">
                <a:moveTo>
                  <a:pt x="0" y="0"/>
                </a:moveTo>
                <a:lnTo>
                  <a:pt x="120564" y="261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13916469" y="8150808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13975581" y="8535469"/>
            <a:ext cx="120650" cy="23495"/>
          </a:xfrm>
          <a:custGeom>
            <a:avLst/>
            <a:gdLst/>
            <a:ahLst/>
            <a:cxnLst/>
            <a:rect l="l" t="t" r="r" b="b"/>
            <a:pathLst>
              <a:path w="120650" h="23495">
                <a:moveTo>
                  <a:pt x="0" y="0"/>
                </a:moveTo>
                <a:lnTo>
                  <a:pt x="120168" y="232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13736361" y="8500297"/>
            <a:ext cx="119380" cy="15875"/>
          </a:xfrm>
          <a:custGeom>
            <a:avLst/>
            <a:gdLst/>
            <a:ahLst/>
            <a:cxnLst/>
            <a:rect l="l" t="t" r="r" b="b"/>
            <a:pathLst>
              <a:path w="119380" h="15875">
                <a:moveTo>
                  <a:pt x="0" y="0"/>
                </a:moveTo>
                <a:lnTo>
                  <a:pt x="119268" y="154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13477772" y="8480965"/>
            <a:ext cx="133985" cy="8255"/>
          </a:xfrm>
          <a:custGeom>
            <a:avLst/>
            <a:gdLst/>
            <a:ahLst/>
            <a:cxnLst/>
            <a:rect l="l" t="t" r="r" b="b"/>
            <a:pathLst>
              <a:path w="133984" h="8254">
                <a:moveTo>
                  <a:pt x="0" y="0"/>
                </a:moveTo>
                <a:lnTo>
                  <a:pt x="133380" y="77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13904949" y="8640625"/>
            <a:ext cx="7620" cy="23495"/>
          </a:xfrm>
          <a:custGeom>
            <a:avLst/>
            <a:gdLst/>
            <a:ahLst/>
            <a:cxnLst/>
            <a:rect l="l" t="t" r="r" b="b"/>
            <a:pathLst>
              <a:path w="7619" h="23495">
                <a:moveTo>
                  <a:pt x="7056" y="234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13909774" y="8644585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4">
                <a:moveTo>
                  <a:pt x="0" y="0"/>
                </a:moveTo>
                <a:lnTo>
                  <a:pt x="3672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13855628" y="8515777"/>
            <a:ext cx="120014" cy="20320"/>
          </a:xfrm>
          <a:custGeom>
            <a:avLst/>
            <a:gdLst/>
            <a:ahLst/>
            <a:cxnLst/>
            <a:rect l="l" t="t" r="r" b="b"/>
            <a:pathLst>
              <a:path w="120015" h="20320">
                <a:moveTo>
                  <a:pt x="0" y="0"/>
                </a:moveTo>
                <a:lnTo>
                  <a:pt x="119952" y="196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13342087" y="8475889"/>
            <a:ext cx="135890" cy="5080"/>
          </a:xfrm>
          <a:custGeom>
            <a:avLst/>
            <a:gdLst/>
            <a:ahLst/>
            <a:cxnLst/>
            <a:rect l="l" t="t" r="r" b="b"/>
            <a:pathLst>
              <a:path w="135890" h="5079">
                <a:moveTo>
                  <a:pt x="0" y="0"/>
                </a:moveTo>
                <a:lnTo>
                  <a:pt x="135684" y="50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13904949" y="8640625"/>
            <a:ext cx="17780" cy="1905"/>
          </a:xfrm>
          <a:custGeom>
            <a:avLst/>
            <a:gdLst/>
            <a:ahLst/>
            <a:cxnLst/>
            <a:rect l="l" t="t" r="r" b="b"/>
            <a:pathLst>
              <a:path w="17780" h="1904">
                <a:moveTo>
                  <a:pt x="0" y="0"/>
                </a:moveTo>
                <a:lnTo>
                  <a:pt x="17424" y="13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13912005" y="8644801"/>
            <a:ext cx="1905" cy="19685"/>
          </a:xfrm>
          <a:custGeom>
            <a:avLst/>
            <a:gdLst/>
            <a:ahLst/>
            <a:cxnLst/>
            <a:rect l="l" t="t" r="r" b="b"/>
            <a:pathLst>
              <a:path w="1905" h="19684">
                <a:moveTo>
                  <a:pt x="1440" y="0"/>
                </a:moveTo>
                <a:lnTo>
                  <a:pt x="0" y="192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12826243" y="8035068"/>
            <a:ext cx="1270" cy="22860"/>
          </a:xfrm>
          <a:custGeom>
            <a:avLst/>
            <a:gdLst/>
            <a:ahLst/>
            <a:cxnLst/>
            <a:rect l="l" t="t" r="r" b="b"/>
            <a:pathLst>
              <a:path w="1270" h="22859">
                <a:moveTo>
                  <a:pt x="0" y="0"/>
                </a:moveTo>
                <a:lnTo>
                  <a:pt x="1044" y="222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12822175" y="8035068"/>
            <a:ext cx="4445" cy="635"/>
          </a:xfrm>
          <a:custGeom>
            <a:avLst/>
            <a:gdLst/>
            <a:ahLst/>
            <a:cxnLst/>
            <a:rect l="l" t="t" r="r" b="b"/>
            <a:pathLst>
              <a:path w="4445" h="634">
                <a:moveTo>
                  <a:pt x="0" y="576"/>
                </a:moveTo>
                <a:lnTo>
                  <a:pt x="40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12759067" y="8158692"/>
            <a:ext cx="1905" cy="27305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1872" y="2685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14336374" y="8612545"/>
            <a:ext cx="120014" cy="29209"/>
          </a:xfrm>
          <a:custGeom>
            <a:avLst/>
            <a:gdLst/>
            <a:ahLst/>
            <a:cxnLst/>
            <a:rect l="l" t="t" r="r" b="b"/>
            <a:pathLst>
              <a:path w="120015" h="29209">
                <a:moveTo>
                  <a:pt x="0" y="0"/>
                </a:moveTo>
                <a:lnTo>
                  <a:pt x="119700" y="288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11954286" y="818914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11961054" y="8185656"/>
            <a:ext cx="6985" cy="20320"/>
          </a:xfrm>
          <a:custGeom>
            <a:avLst/>
            <a:gdLst/>
            <a:ahLst/>
            <a:cxnLst/>
            <a:rect l="l" t="t" r="r" b="b"/>
            <a:pathLst>
              <a:path w="6984" h="20320">
                <a:moveTo>
                  <a:pt x="0" y="20088"/>
                </a:moveTo>
                <a:lnTo>
                  <a:pt x="63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11948562" y="8179572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18864" y="60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11954250" y="820369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0" y="0"/>
                </a:moveTo>
                <a:lnTo>
                  <a:pt x="6804" y="20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11949210" y="8182309"/>
            <a:ext cx="12065" cy="23495"/>
          </a:xfrm>
          <a:custGeom>
            <a:avLst/>
            <a:gdLst/>
            <a:ahLst/>
            <a:cxnLst/>
            <a:rect l="l" t="t" r="r" b="b"/>
            <a:pathLst>
              <a:path w="12065" h="23495">
                <a:moveTo>
                  <a:pt x="11844" y="234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11951910" y="8185656"/>
            <a:ext cx="15875" cy="8255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0" y="8028"/>
                </a:moveTo>
                <a:lnTo>
                  <a:pt x="155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13087280" y="8473621"/>
            <a:ext cx="123189" cy="1905"/>
          </a:xfrm>
          <a:custGeom>
            <a:avLst/>
            <a:gdLst/>
            <a:ahLst/>
            <a:cxnLst/>
            <a:rect l="l" t="t" r="r" b="b"/>
            <a:pathLst>
              <a:path w="123190" h="1904">
                <a:moveTo>
                  <a:pt x="0" y="1368"/>
                </a:moveTo>
                <a:lnTo>
                  <a:pt x="12276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12895975" y="8477941"/>
            <a:ext cx="85090" cy="6350"/>
          </a:xfrm>
          <a:custGeom>
            <a:avLst/>
            <a:gdLst/>
            <a:ahLst/>
            <a:cxnLst/>
            <a:rect l="l" t="t" r="r" b="b"/>
            <a:pathLst>
              <a:path w="85090" h="6350">
                <a:moveTo>
                  <a:pt x="0" y="5868"/>
                </a:moveTo>
                <a:lnTo>
                  <a:pt x="848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12749923" y="8495437"/>
            <a:ext cx="74295" cy="18415"/>
          </a:xfrm>
          <a:custGeom>
            <a:avLst/>
            <a:gdLst/>
            <a:ahLst/>
            <a:cxnLst/>
            <a:rect l="l" t="t" r="r" b="b"/>
            <a:pathLst>
              <a:path w="74295" h="18415">
                <a:moveTo>
                  <a:pt x="0" y="18180"/>
                </a:moveTo>
                <a:lnTo>
                  <a:pt x="737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12605095" y="8537161"/>
            <a:ext cx="71755" cy="26034"/>
          </a:xfrm>
          <a:custGeom>
            <a:avLst/>
            <a:gdLst/>
            <a:ahLst/>
            <a:cxnLst/>
            <a:rect l="l" t="t" r="r" b="b"/>
            <a:pathLst>
              <a:path w="71754" h="26034">
                <a:moveTo>
                  <a:pt x="0" y="25596"/>
                </a:moveTo>
                <a:lnTo>
                  <a:pt x="714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12347010" y="8631841"/>
            <a:ext cx="60325" cy="17780"/>
          </a:xfrm>
          <a:custGeom>
            <a:avLst/>
            <a:gdLst/>
            <a:ahLst/>
            <a:cxnLst/>
            <a:rect l="l" t="t" r="r" b="b"/>
            <a:pathLst>
              <a:path w="60325" h="17779">
                <a:moveTo>
                  <a:pt x="0" y="17784"/>
                </a:moveTo>
                <a:lnTo>
                  <a:pt x="5976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12469123" y="8588677"/>
            <a:ext cx="66675" cy="24130"/>
          </a:xfrm>
          <a:custGeom>
            <a:avLst/>
            <a:gdLst/>
            <a:ahLst/>
            <a:cxnLst/>
            <a:rect l="l" t="t" r="r" b="b"/>
            <a:pathLst>
              <a:path w="66675" h="24129">
                <a:moveTo>
                  <a:pt x="0" y="23724"/>
                </a:moveTo>
                <a:lnTo>
                  <a:pt x="664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12226842" y="8669245"/>
            <a:ext cx="60325" cy="19685"/>
          </a:xfrm>
          <a:custGeom>
            <a:avLst/>
            <a:gdLst/>
            <a:ahLst/>
            <a:cxnLst/>
            <a:rect l="l" t="t" r="r" b="b"/>
            <a:pathLst>
              <a:path w="60325" h="19684">
                <a:moveTo>
                  <a:pt x="0" y="19368"/>
                </a:moveTo>
                <a:lnTo>
                  <a:pt x="602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12106674" y="8706145"/>
            <a:ext cx="60325" cy="15240"/>
          </a:xfrm>
          <a:custGeom>
            <a:avLst/>
            <a:gdLst/>
            <a:ahLst/>
            <a:cxnLst/>
            <a:rect l="l" t="t" r="r" b="b"/>
            <a:pathLst>
              <a:path w="60325" h="15240">
                <a:moveTo>
                  <a:pt x="0" y="15228"/>
                </a:moveTo>
                <a:lnTo>
                  <a:pt x="5976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11948562" y="8179572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18864" y="60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11954250" y="8203693"/>
            <a:ext cx="6985" cy="2540"/>
          </a:xfrm>
          <a:custGeom>
            <a:avLst/>
            <a:gdLst/>
            <a:ahLst/>
            <a:cxnLst/>
            <a:rect l="l" t="t" r="r" b="b"/>
            <a:pathLst>
              <a:path w="6984" h="2540">
                <a:moveTo>
                  <a:pt x="0" y="0"/>
                </a:moveTo>
                <a:lnTo>
                  <a:pt x="6804" y="20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11949210" y="8182309"/>
            <a:ext cx="12065" cy="23495"/>
          </a:xfrm>
          <a:custGeom>
            <a:avLst/>
            <a:gdLst/>
            <a:ahLst/>
            <a:cxnLst/>
            <a:rect l="l" t="t" r="r" b="b"/>
            <a:pathLst>
              <a:path w="12065" h="23495">
                <a:moveTo>
                  <a:pt x="11844" y="234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11951910" y="8185656"/>
            <a:ext cx="15875" cy="8255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0" y="8028"/>
                </a:moveTo>
                <a:lnTo>
                  <a:pt x="155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14370609" y="6714082"/>
            <a:ext cx="66040" cy="2540"/>
          </a:xfrm>
          <a:custGeom>
            <a:avLst/>
            <a:gdLst/>
            <a:ahLst/>
            <a:cxnLst/>
            <a:rect l="l" t="t" r="r" b="b"/>
            <a:pathLst>
              <a:path w="66040" h="2540">
                <a:moveTo>
                  <a:pt x="0" y="2448"/>
                </a:moveTo>
                <a:lnTo>
                  <a:pt x="657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14304550" y="6716494"/>
            <a:ext cx="66675" cy="635"/>
          </a:xfrm>
          <a:custGeom>
            <a:avLst/>
            <a:gdLst/>
            <a:ahLst/>
            <a:cxnLst/>
            <a:rect l="l" t="t" r="r" b="b"/>
            <a:pathLst>
              <a:path w="66675" h="634">
                <a:moveTo>
                  <a:pt x="0" y="0"/>
                </a:moveTo>
                <a:lnTo>
                  <a:pt x="66060" y="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14436382" y="6711094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0" y="2988"/>
                </a:moveTo>
                <a:lnTo>
                  <a:pt x="9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14278018" y="6729778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1152" y="0"/>
                </a:moveTo>
                <a:lnTo>
                  <a:pt x="0" y="141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14367226" y="6733990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324" y="0"/>
                </a:moveTo>
                <a:lnTo>
                  <a:pt x="0" y="139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14455606" y="6737806"/>
            <a:ext cx="635" cy="14604"/>
          </a:xfrm>
          <a:custGeom>
            <a:avLst/>
            <a:gdLst/>
            <a:ahLst/>
            <a:cxnLst/>
            <a:rect l="l" t="t" r="r" b="b"/>
            <a:pathLst>
              <a:path w="634" h="14604">
                <a:moveTo>
                  <a:pt x="504" y="0"/>
                </a:moveTo>
                <a:lnTo>
                  <a:pt x="0" y="143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14266101" y="6665518"/>
            <a:ext cx="45085" cy="1270"/>
          </a:xfrm>
          <a:custGeom>
            <a:avLst/>
            <a:gdLst/>
            <a:ahLst/>
            <a:cxnLst/>
            <a:rect l="l" t="t" r="r" b="b"/>
            <a:pathLst>
              <a:path w="45084" h="1270">
                <a:moveTo>
                  <a:pt x="0" y="0"/>
                </a:moveTo>
                <a:lnTo>
                  <a:pt x="44892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14355382" y="6654430"/>
            <a:ext cx="43815" cy="8255"/>
          </a:xfrm>
          <a:custGeom>
            <a:avLst/>
            <a:gdLst/>
            <a:ahLst/>
            <a:cxnLst/>
            <a:rect l="l" t="t" r="r" b="b"/>
            <a:pathLst>
              <a:path w="43815" h="8254">
                <a:moveTo>
                  <a:pt x="0" y="7812"/>
                </a:moveTo>
                <a:lnTo>
                  <a:pt x="4381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14403514" y="6646906"/>
            <a:ext cx="3175" cy="4445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0" y="4320"/>
                </a:moveTo>
                <a:lnTo>
                  <a:pt x="28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14406393" y="6636718"/>
            <a:ext cx="1270" cy="5715"/>
          </a:xfrm>
          <a:custGeom>
            <a:avLst/>
            <a:gdLst/>
            <a:ahLst/>
            <a:cxnLst/>
            <a:rect l="l" t="t" r="r" b="b"/>
            <a:pathLst>
              <a:path w="1269" h="5715">
                <a:moveTo>
                  <a:pt x="936" y="525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14238202" y="6713974"/>
            <a:ext cx="66675" cy="2540"/>
          </a:xfrm>
          <a:custGeom>
            <a:avLst/>
            <a:gdLst/>
            <a:ahLst/>
            <a:cxnLst/>
            <a:rect l="l" t="t" r="r" b="b"/>
            <a:pathLst>
              <a:path w="66675" h="2540">
                <a:moveTo>
                  <a:pt x="0" y="0"/>
                </a:moveTo>
                <a:lnTo>
                  <a:pt x="66348" y="25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14367226" y="6747922"/>
            <a:ext cx="88900" cy="4445"/>
          </a:xfrm>
          <a:custGeom>
            <a:avLst/>
            <a:gdLst/>
            <a:ahLst/>
            <a:cxnLst/>
            <a:rect l="l" t="t" r="r" b="b"/>
            <a:pathLst>
              <a:path w="88900" h="4445">
                <a:moveTo>
                  <a:pt x="0" y="0"/>
                </a:moveTo>
                <a:lnTo>
                  <a:pt x="88380" y="4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14413810" y="6618754"/>
            <a:ext cx="6985" cy="54610"/>
          </a:xfrm>
          <a:custGeom>
            <a:avLst/>
            <a:gdLst/>
            <a:ahLst/>
            <a:cxnLst/>
            <a:rect l="l" t="t" r="r" b="b"/>
            <a:pathLst>
              <a:path w="6984" h="54609">
                <a:moveTo>
                  <a:pt x="0" y="54432"/>
                </a:moveTo>
                <a:lnTo>
                  <a:pt x="694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14255554" y="6535882"/>
            <a:ext cx="68580" cy="9525"/>
          </a:xfrm>
          <a:custGeom>
            <a:avLst/>
            <a:gdLst/>
            <a:ahLst/>
            <a:cxnLst/>
            <a:rect l="l" t="t" r="r" b="b"/>
            <a:pathLst>
              <a:path w="68580" h="9525">
                <a:moveTo>
                  <a:pt x="68472" y="892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14399806" y="6629158"/>
            <a:ext cx="4445" cy="3175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4320" y="29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14312577" y="6614470"/>
            <a:ext cx="44450" cy="6350"/>
          </a:xfrm>
          <a:custGeom>
            <a:avLst/>
            <a:gdLst/>
            <a:ahLst/>
            <a:cxnLst/>
            <a:rect l="l" t="t" r="r" b="b"/>
            <a:pathLst>
              <a:path w="44450" h="6350">
                <a:moveTo>
                  <a:pt x="44028" y="59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14224198" y="6610258"/>
            <a:ext cx="45085" cy="1270"/>
          </a:xfrm>
          <a:custGeom>
            <a:avLst/>
            <a:gdLst/>
            <a:ahLst/>
            <a:cxnLst/>
            <a:rect l="l" t="t" r="r" b="b"/>
            <a:pathLst>
              <a:path w="45084" h="1270">
                <a:moveTo>
                  <a:pt x="44604" y="75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14324026" y="6544810"/>
            <a:ext cx="68580" cy="12065"/>
          </a:xfrm>
          <a:custGeom>
            <a:avLst/>
            <a:gdLst/>
            <a:ahLst/>
            <a:cxnLst/>
            <a:rect l="l" t="t" r="r" b="b"/>
            <a:pathLst>
              <a:path w="68580" h="12065">
                <a:moveTo>
                  <a:pt x="68184" y="1152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14187154" y="6529833"/>
            <a:ext cx="68580" cy="6350"/>
          </a:xfrm>
          <a:custGeom>
            <a:avLst/>
            <a:gdLst/>
            <a:ahLst/>
            <a:cxnLst/>
            <a:rect l="l" t="t" r="r" b="b"/>
            <a:pathLst>
              <a:path w="68580" h="6350">
                <a:moveTo>
                  <a:pt x="68400" y="604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14239498" y="6542938"/>
            <a:ext cx="123825" cy="5080"/>
          </a:xfrm>
          <a:custGeom>
            <a:avLst/>
            <a:gdLst/>
            <a:ahLst/>
            <a:cxnLst/>
            <a:rect l="l" t="t" r="r" b="b"/>
            <a:pathLst>
              <a:path w="123825" h="5079">
                <a:moveTo>
                  <a:pt x="0" y="0"/>
                </a:moveTo>
                <a:lnTo>
                  <a:pt x="123696" y="4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14107269" y="6699790"/>
            <a:ext cx="65405" cy="8890"/>
          </a:xfrm>
          <a:custGeom>
            <a:avLst/>
            <a:gdLst/>
            <a:ahLst/>
            <a:cxnLst/>
            <a:rect l="l" t="t" r="r" b="b"/>
            <a:pathLst>
              <a:path w="65405" h="8890">
                <a:moveTo>
                  <a:pt x="0" y="0"/>
                </a:moveTo>
                <a:lnTo>
                  <a:pt x="65376" y="85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14128258" y="6542938"/>
            <a:ext cx="5080" cy="5080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0" y="4464"/>
                </a:moveTo>
                <a:lnTo>
                  <a:pt x="49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14130633" y="6617998"/>
            <a:ext cx="2540" cy="4445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2304" y="0"/>
                </a:moveTo>
                <a:lnTo>
                  <a:pt x="0" y="41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14106405" y="654891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0" y="0"/>
                </a:moveTo>
                <a:lnTo>
                  <a:pt x="17280" y="6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14117457" y="6539734"/>
            <a:ext cx="11430" cy="635"/>
          </a:xfrm>
          <a:custGeom>
            <a:avLst/>
            <a:gdLst/>
            <a:ahLst/>
            <a:cxnLst/>
            <a:rect l="l" t="t" r="r" b="b"/>
            <a:pathLst>
              <a:path w="11430" h="634">
                <a:moveTo>
                  <a:pt x="111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14115801" y="6531418"/>
            <a:ext cx="22225" cy="1905"/>
          </a:xfrm>
          <a:custGeom>
            <a:avLst/>
            <a:gdLst/>
            <a:ahLst/>
            <a:cxnLst/>
            <a:rect l="l" t="t" r="r" b="b"/>
            <a:pathLst>
              <a:path w="22225" h="1904">
                <a:moveTo>
                  <a:pt x="0" y="0"/>
                </a:moveTo>
                <a:lnTo>
                  <a:pt x="22212" y="12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14189926" y="6725206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792" y="0"/>
                </a:moveTo>
                <a:lnTo>
                  <a:pt x="0" y="143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14132218" y="6635278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3096" y="29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14178441" y="6651658"/>
            <a:ext cx="43815" cy="8890"/>
          </a:xfrm>
          <a:custGeom>
            <a:avLst/>
            <a:gdLst/>
            <a:ahLst/>
            <a:cxnLst/>
            <a:rect l="l" t="t" r="r" b="b"/>
            <a:pathLst>
              <a:path w="43815" h="8890">
                <a:moveTo>
                  <a:pt x="0" y="0"/>
                </a:moveTo>
                <a:lnTo>
                  <a:pt x="43776" y="85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14136537" y="6611122"/>
            <a:ext cx="44450" cy="4445"/>
          </a:xfrm>
          <a:custGeom>
            <a:avLst/>
            <a:gdLst/>
            <a:ahLst/>
            <a:cxnLst/>
            <a:rect l="l" t="t" r="r" b="b"/>
            <a:pathLst>
              <a:path w="44450" h="4445">
                <a:moveTo>
                  <a:pt x="44028" y="0"/>
                </a:moveTo>
                <a:lnTo>
                  <a:pt x="0" y="4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14129553" y="6622174"/>
            <a:ext cx="1270" cy="4445"/>
          </a:xfrm>
          <a:custGeom>
            <a:avLst/>
            <a:gdLst/>
            <a:ahLst/>
            <a:cxnLst/>
            <a:rect l="l" t="t" r="r" b="b"/>
            <a:pathLst>
              <a:path w="1269" h="4445">
                <a:moveTo>
                  <a:pt x="1080" y="0"/>
                </a:moveTo>
                <a:lnTo>
                  <a:pt x="0" y="42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14083689" y="6532822"/>
            <a:ext cx="10160" cy="15875"/>
          </a:xfrm>
          <a:custGeom>
            <a:avLst/>
            <a:gdLst/>
            <a:ahLst/>
            <a:cxnLst/>
            <a:rect l="l" t="t" r="r" b="b"/>
            <a:pathLst>
              <a:path w="10159" h="15875">
                <a:moveTo>
                  <a:pt x="0" y="0"/>
                </a:moveTo>
                <a:lnTo>
                  <a:pt x="9684" y="155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14150866" y="6536242"/>
            <a:ext cx="53975" cy="2540"/>
          </a:xfrm>
          <a:custGeom>
            <a:avLst/>
            <a:gdLst/>
            <a:ahLst/>
            <a:cxnLst/>
            <a:rect l="l" t="t" r="r" b="b"/>
            <a:pathLst>
              <a:path w="53975" h="2540">
                <a:moveTo>
                  <a:pt x="0" y="0"/>
                </a:moveTo>
                <a:lnTo>
                  <a:pt x="53640" y="22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14049885" y="6524434"/>
            <a:ext cx="68580" cy="1905"/>
          </a:xfrm>
          <a:custGeom>
            <a:avLst/>
            <a:gdLst/>
            <a:ahLst/>
            <a:cxnLst/>
            <a:rect l="l" t="t" r="r" b="b"/>
            <a:pathLst>
              <a:path w="68580" h="1904">
                <a:moveTo>
                  <a:pt x="68544" y="162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14036493" y="6526017"/>
            <a:ext cx="6985" cy="3175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6552" y="0"/>
                </a:moveTo>
                <a:lnTo>
                  <a:pt x="0" y="26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14025585" y="6531886"/>
            <a:ext cx="5080" cy="4445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5040" y="0"/>
                </a:moveTo>
                <a:lnTo>
                  <a:pt x="0" y="41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14043045" y="6524434"/>
            <a:ext cx="6985" cy="1905"/>
          </a:xfrm>
          <a:custGeom>
            <a:avLst/>
            <a:gdLst/>
            <a:ahLst/>
            <a:cxnLst/>
            <a:rect l="l" t="t" r="r" b="b"/>
            <a:pathLst>
              <a:path w="6984" h="1904">
                <a:moveTo>
                  <a:pt x="6840" y="0"/>
                </a:moveTo>
                <a:lnTo>
                  <a:pt x="0" y="15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14030625" y="6528682"/>
            <a:ext cx="6350" cy="3810"/>
          </a:xfrm>
          <a:custGeom>
            <a:avLst/>
            <a:gdLst/>
            <a:ahLst/>
            <a:cxnLst/>
            <a:rect l="l" t="t" r="r" b="b"/>
            <a:pathLst>
              <a:path w="6350" h="3809">
                <a:moveTo>
                  <a:pt x="5868" y="0"/>
                </a:moveTo>
                <a:lnTo>
                  <a:pt x="0" y="32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14020365" y="6535990"/>
            <a:ext cx="5715" cy="5080"/>
          </a:xfrm>
          <a:custGeom>
            <a:avLst/>
            <a:gdLst/>
            <a:ahLst/>
            <a:cxnLst/>
            <a:rect l="l" t="t" r="r" b="b"/>
            <a:pathLst>
              <a:path w="5715" h="5079">
                <a:moveTo>
                  <a:pt x="5220" y="0"/>
                </a:moveTo>
                <a:lnTo>
                  <a:pt x="0" y="45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14009241" y="6532929"/>
            <a:ext cx="53340" cy="2540"/>
          </a:xfrm>
          <a:custGeom>
            <a:avLst/>
            <a:gdLst/>
            <a:ahLst/>
            <a:cxnLst/>
            <a:rect l="l" t="t" r="r" b="b"/>
            <a:pathLst>
              <a:path w="53340" h="2540">
                <a:moveTo>
                  <a:pt x="0" y="0"/>
                </a:moveTo>
                <a:lnTo>
                  <a:pt x="53136" y="23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14101618" y="6721318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828" y="0"/>
                </a:moveTo>
                <a:lnTo>
                  <a:pt x="0" y="144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14041857" y="6688666"/>
            <a:ext cx="66040" cy="11430"/>
          </a:xfrm>
          <a:custGeom>
            <a:avLst/>
            <a:gdLst/>
            <a:ahLst/>
            <a:cxnLst/>
            <a:rect l="l" t="t" r="r" b="b"/>
            <a:pathLst>
              <a:path w="66040" h="11429">
                <a:moveTo>
                  <a:pt x="0" y="0"/>
                </a:moveTo>
                <a:lnTo>
                  <a:pt x="65412" y="111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14088478" y="6548049"/>
            <a:ext cx="8890" cy="635"/>
          </a:xfrm>
          <a:custGeom>
            <a:avLst/>
            <a:gdLst/>
            <a:ahLst/>
            <a:cxnLst/>
            <a:rect l="l" t="t" r="r" b="b"/>
            <a:pathLst>
              <a:path w="8890" h="634">
                <a:moveTo>
                  <a:pt x="8820" y="4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14066625" y="6547042"/>
            <a:ext cx="8890" cy="635"/>
          </a:xfrm>
          <a:custGeom>
            <a:avLst/>
            <a:gdLst/>
            <a:ahLst/>
            <a:cxnLst/>
            <a:rect l="l" t="t" r="r" b="b"/>
            <a:pathLst>
              <a:path w="8890" h="634">
                <a:moveTo>
                  <a:pt x="0" y="0"/>
                </a:moveTo>
                <a:lnTo>
                  <a:pt x="882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14012698" y="6731614"/>
            <a:ext cx="89535" cy="4445"/>
          </a:xfrm>
          <a:custGeom>
            <a:avLst/>
            <a:gdLst/>
            <a:ahLst/>
            <a:cxnLst/>
            <a:rect l="l" t="t" r="r" b="b"/>
            <a:pathLst>
              <a:path w="89534" h="4445">
                <a:moveTo>
                  <a:pt x="0" y="0"/>
                </a:moveTo>
                <a:lnTo>
                  <a:pt x="88920" y="41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14011257" y="6612562"/>
            <a:ext cx="635" cy="38735"/>
          </a:xfrm>
          <a:custGeom>
            <a:avLst/>
            <a:gdLst/>
            <a:ahLst/>
            <a:cxnLst/>
            <a:rect l="l" t="t" r="r" b="b"/>
            <a:pathLst>
              <a:path w="634" h="38734">
                <a:moveTo>
                  <a:pt x="162" y="-3240"/>
                </a:moveTo>
                <a:lnTo>
                  <a:pt x="162" y="41364"/>
                </a:lnTo>
              </a:path>
            </a:pathLst>
          </a:custGeom>
          <a:ln w="680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14021768" y="6673402"/>
            <a:ext cx="6985" cy="6350"/>
          </a:xfrm>
          <a:custGeom>
            <a:avLst/>
            <a:gdLst/>
            <a:ahLst/>
            <a:cxnLst/>
            <a:rect l="l" t="t" r="r" b="b"/>
            <a:pathLst>
              <a:path w="6984" h="6350">
                <a:moveTo>
                  <a:pt x="0" y="0"/>
                </a:moveTo>
                <a:lnTo>
                  <a:pt x="6444" y="57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14011581" y="6650686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4">
                <a:moveTo>
                  <a:pt x="0" y="0"/>
                </a:moveTo>
                <a:lnTo>
                  <a:pt x="2160" y="78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14017414" y="6666418"/>
            <a:ext cx="4445" cy="6985"/>
          </a:xfrm>
          <a:custGeom>
            <a:avLst/>
            <a:gdLst/>
            <a:ahLst/>
            <a:cxnLst/>
            <a:rect l="l" t="t" r="r" b="b"/>
            <a:pathLst>
              <a:path w="4444" h="6984">
                <a:moveTo>
                  <a:pt x="0" y="0"/>
                </a:moveTo>
                <a:lnTo>
                  <a:pt x="4356" y="69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14016297" y="6540489"/>
            <a:ext cx="4445" cy="5715"/>
          </a:xfrm>
          <a:custGeom>
            <a:avLst/>
            <a:gdLst/>
            <a:ahLst/>
            <a:cxnLst/>
            <a:rect l="l" t="t" r="r" b="b"/>
            <a:pathLst>
              <a:path w="4444" h="5715">
                <a:moveTo>
                  <a:pt x="4068" y="0"/>
                </a:moveTo>
                <a:lnTo>
                  <a:pt x="0" y="56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14013741" y="6658570"/>
            <a:ext cx="3810" cy="8255"/>
          </a:xfrm>
          <a:custGeom>
            <a:avLst/>
            <a:gdLst/>
            <a:ahLst/>
            <a:cxnLst/>
            <a:rect l="l" t="t" r="r" b="b"/>
            <a:pathLst>
              <a:path w="3809" h="8254">
                <a:moveTo>
                  <a:pt x="0" y="0"/>
                </a:moveTo>
                <a:lnTo>
                  <a:pt x="3672" y="78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14011257" y="6546177"/>
            <a:ext cx="5080" cy="66675"/>
          </a:xfrm>
          <a:custGeom>
            <a:avLst/>
            <a:gdLst/>
            <a:ahLst/>
            <a:cxnLst/>
            <a:rect l="l" t="t" r="r" b="b"/>
            <a:pathLst>
              <a:path w="5080" h="66675">
                <a:moveTo>
                  <a:pt x="5040" y="0"/>
                </a:moveTo>
                <a:lnTo>
                  <a:pt x="0" y="663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14034513" y="6684238"/>
            <a:ext cx="7620" cy="4445"/>
          </a:xfrm>
          <a:custGeom>
            <a:avLst/>
            <a:gdLst/>
            <a:ahLst/>
            <a:cxnLst/>
            <a:rect l="l" t="t" r="r" b="b"/>
            <a:pathLst>
              <a:path w="7619" h="4445">
                <a:moveTo>
                  <a:pt x="0" y="0"/>
                </a:moveTo>
                <a:lnTo>
                  <a:pt x="7344" y="44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14028213" y="6679162"/>
            <a:ext cx="6350" cy="5080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6300" y="50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13924317" y="6713290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1188" y="0"/>
                </a:moveTo>
                <a:lnTo>
                  <a:pt x="0" y="141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14012698" y="6717142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1080" y="0"/>
                </a:moveTo>
                <a:lnTo>
                  <a:pt x="0" y="144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13924317" y="6727402"/>
            <a:ext cx="88900" cy="5080"/>
          </a:xfrm>
          <a:custGeom>
            <a:avLst/>
            <a:gdLst/>
            <a:ahLst/>
            <a:cxnLst/>
            <a:rect l="l" t="t" r="r" b="b"/>
            <a:pathLst>
              <a:path w="88900" h="5079">
                <a:moveTo>
                  <a:pt x="0" y="0"/>
                </a:moveTo>
                <a:lnTo>
                  <a:pt x="88452" y="45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13836333" y="6723442"/>
            <a:ext cx="88265" cy="4445"/>
          </a:xfrm>
          <a:custGeom>
            <a:avLst/>
            <a:gdLst/>
            <a:ahLst/>
            <a:cxnLst/>
            <a:rect l="l" t="t" r="r" b="b"/>
            <a:pathLst>
              <a:path w="88265" h="4445">
                <a:moveTo>
                  <a:pt x="0" y="0"/>
                </a:moveTo>
                <a:lnTo>
                  <a:pt x="87984" y="39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14139670" y="5699025"/>
            <a:ext cx="9525" cy="647700"/>
          </a:xfrm>
          <a:custGeom>
            <a:avLst/>
            <a:gdLst/>
            <a:ahLst/>
            <a:cxnLst/>
            <a:rect l="l" t="t" r="r" b="b"/>
            <a:pathLst>
              <a:path w="9525" h="647700">
                <a:moveTo>
                  <a:pt x="8928" y="6473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12760939" y="818230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12749851" y="804403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12835063" y="817204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12826243" y="803182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13210040" y="8473621"/>
            <a:ext cx="132080" cy="2540"/>
          </a:xfrm>
          <a:custGeom>
            <a:avLst/>
            <a:gdLst/>
            <a:ahLst/>
            <a:cxnLst/>
            <a:rect l="l" t="t" r="r" b="b"/>
            <a:pathLst>
              <a:path w="132080" h="2540">
                <a:moveTo>
                  <a:pt x="0" y="0"/>
                </a:moveTo>
                <a:lnTo>
                  <a:pt x="132048" y="22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12980792" y="8474988"/>
            <a:ext cx="106680" cy="3175"/>
          </a:xfrm>
          <a:custGeom>
            <a:avLst/>
            <a:gdLst/>
            <a:ahLst/>
            <a:cxnLst/>
            <a:rect l="l" t="t" r="r" b="b"/>
            <a:pathLst>
              <a:path w="106680" h="3175">
                <a:moveTo>
                  <a:pt x="0" y="2952"/>
                </a:moveTo>
                <a:lnTo>
                  <a:pt x="1064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12823687" y="8483809"/>
            <a:ext cx="72390" cy="12065"/>
          </a:xfrm>
          <a:custGeom>
            <a:avLst/>
            <a:gdLst/>
            <a:ahLst/>
            <a:cxnLst/>
            <a:rect l="l" t="t" r="r" b="b"/>
            <a:pathLst>
              <a:path w="72390" h="12065">
                <a:moveTo>
                  <a:pt x="0" y="11628"/>
                </a:moveTo>
                <a:lnTo>
                  <a:pt x="72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12754423" y="8105916"/>
            <a:ext cx="2540" cy="26670"/>
          </a:xfrm>
          <a:custGeom>
            <a:avLst/>
            <a:gdLst/>
            <a:ahLst/>
            <a:cxnLst/>
            <a:rect l="l" t="t" r="r" b="b"/>
            <a:pathLst>
              <a:path w="2540" h="26670">
                <a:moveTo>
                  <a:pt x="2052" y="264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12750103" y="8053428"/>
            <a:ext cx="2540" cy="26034"/>
          </a:xfrm>
          <a:custGeom>
            <a:avLst/>
            <a:gdLst/>
            <a:ahLst/>
            <a:cxnLst/>
            <a:rect l="l" t="t" r="r" b="b"/>
            <a:pathLst>
              <a:path w="2540" h="26034">
                <a:moveTo>
                  <a:pt x="2268" y="2602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12769903" y="8039892"/>
            <a:ext cx="26670" cy="5080"/>
          </a:xfrm>
          <a:custGeom>
            <a:avLst/>
            <a:gdLst/>
            <a:ahLst/>
            <a:cxnLst/>
            <a:rect l="l" t="t" r="r" b="b"/>
            <a:pathLst>
              <a:path w="26670" h="5079">
                <a:moveTo>
                  <a:pt x="0" y="4464"/>
                </a:moveTo>
                <a:lnTo>
                  <a:pt x="26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12829447" y="8084172"/>
            <a:ext cx="1905" cy="26670"/>
          </a:xfrm>
          <a:custGeom>
            <a:avLst/>
            <a:gdLst/>
            <a:ahLst/>
            <a:cxnLst/>
            <a:rect l="l" t="t" r="r" b="b"/>
            <a:pathLst>
              <a:path w="1904" h="26670">
                <a:moveTo>
                  <a:pt x="0" y="0"/>
                </a:moveTo>
                <a:lnTo>
                  <a:pt x="1404" y="262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12832327" y="8136984"/>
            <a:ext cx="2540" cy="26670"/>
          </a:xfrm>
          <a:custGeom>
            <a:avLst/>
            <a:gdLst/>
            <a:ahLst/>
            <a:cxnLst/>
            <a:rect l="l" t="t" r="r" b="b"/>
            <a:pathLst>
              <a:path w="2540" h="26670">
                <a:moveTo>
                  <a:pt x="0" y="0"/>
                </a:moveTo>
                <a:lnTo>
                  <a:pt x="2052" y="264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12760939" y="818230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12749851" y="804403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12835063" y="817204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12826243" y="803182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12712699" y="7900248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11961054" y="8185656"/>
            <a:ext cx="6985" cy="20320"/>
          </a:xfrm>
          <a:custGeom>
            <a:avLst/>
            <a:gdLst/>
            <a:ahLst/>
            <a:cxnLst/>
            <a:rect l="l" t="t" r="r" b="b"/>
            <a:pathLst>
              <a:path w="6984" h="20320">
                <a:moveTo>
                  <a:pt x="0" y="20088"/>
                </a:moveTo>
                <a:lnTo>
                  <a:pt x="63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11954286" y="818914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12274902" y="8583313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12433410" y="8157757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12676519" y="8513617"/>
            <a:ext cx="73660" cy="24130"/>
          </a:xfrm>
          <a:custGeom>
            <a:avLst/>
            <a:gdLst/>
            <a:ahLst/>
            <a:cxnLst/>
            <a:rect l="l" t="t" r="r" b="b"/>
            <a:pathLst>
              <a:path w="73659" h="24129">
                <a:moveTo>
                  <a:pt x="0" y="23544"/>
                </a:moveTo>
                <a:lnTo>
                  <a:pt x="734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12535579" y="8562757"/>
            <a:ext cx="69850" cy="26034"/>
          </a:xfrm>
          <a:custGeom>
            <a:avLst/>
            <a:gdLst/>
            <a:ahLst/>
            <a:cxnLst/>
            <a:rect l="l" t="t" r="r" b="b"/>
            <a:pathLst>
              <a:path w="69850" h="26034">
                <a:moveTo>
                  <a:pt x="0" y="25920"/>
                </a:moveTo>
                <a:lnTo>
                  <a:pt x="695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12406771" y="8612401"/>
            <a:ext cx="62865" cy="19685"/>
          </a:xfrm>
          <a:custGeom>
            <a:avLst/>
            <a:gdLst/>
            <a:ahLst/>
            <a:cxnLst/>
            <a:rect l="l" t="t" r="r" b="b"/>
            <a:pathLst>
              <a:path w="62865" h="19684">
                <a:moveTo>
                  <a:pt x="0" y="19440"/>
                </a:moveTo>
                <a:lnTo>
                  <a:pt x="623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12287106" y="8649625"/>
            <a:ext cx="60325" cy="19685"/>
          </a:xfrm>
          <a:custGeom>
            <a:avLst/>
            <a:gdLst/>
            <a:ahLst/>
            <a:cxnLst/>
            <a:rect l="l" t="t" r="r" b="b"/>
            <a:pathLst>
              <a:path w="60325" h="19684">
                <a:moveTo>
                  <a:pt x="0" y="19620"/>
                </a:moveTo>
                <a:lnTo>
                  <a:pt x="599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12166434" y="8688613"/>
            <a:ext cx="60960" cy="17780"/>
          </a:xfrm>
          <a:custGeom>
            <a:avLst/>
            <a:gdLst/>
            <a:ahLst/>
            <a:cxnLst/>
            <a:rect l="l" t="t" r="r" b="b"/>
            <a:pathLst>
              <a:path w="60959" h="17779">
                <a:moveTo>
                  <a:pt x="0" y="17532"/>
                </a:moveTo>
                <a:lnTo>
                  <a:pt x="604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12077838" y="8721373"/>
            <a:ext cx="29209" cy="5080"/>
          </a:xfrm>
          <a:custGeom>
            <a:avLst/>
            <a:gdLst/>
            <a:ahLst/>
            <a:cxnLst/>
            <a:rect l="l" t="t" r="r" b="b"/>
            <a:pathLst>
              <a:path w="29209" h="5079">
                <a:moveTo>
                  <a:pt x="0" y="5004"/>
                </a:moveTo>
                <a:lnTo>
                  <a:pt x="288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11954286" y="818914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14611701" y="1280093"/>
            <a:ext cx="635" cy="191770"/>
          </a:xfrm>
          <a:custGeom>
            <a:avLst/>
            <a:gdLst/>
            <a:ahLst/>
            <a:cxnLst/>
            <a:rect l="l" t="t" r="r" b="b"/>
            <a:pathLst>
              <a:path w="634" h="191769">
                <a:moveTo>
                  <a:pt x="0" y="191153"/>
                </a:moveTo>
                <a:lnTo>
                  <a:pt x="1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10676428" y="1298766"/>
            <a:ext cx="4050546" cy="61162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14662642" y="3838182"/>
            <a:ext cx="46990" cy="14604"/>
          </a:xfrm>
          <a:custGeom>
            <a:avLst/>
            <a:gdLst/>
            <a:ahLst/>
            <a:cxnLst/>
            <a:rect l="l" t="t" r="r" b="b"/>
            <a:pathLst>
              <a:path w="46990" h="14604">
                <a:moveTo>
                  <a:pt x="46368" y="145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14662642" y="3838182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14651590" y="3811685"/>
            <a:ext cx="13970" cy="2540"/>
          </a:xfrm>
          <a:custGeom>
            <a:avLst/>
            <a:gdLst/>
            <a:ahLst/>
            <a:cxnLst/>
            <a:rect l="l" t="t" r="r" b="b"/>
            <a:pathLst>
              <a:path w="13969" h="2539">
                <a:moveTo>
                  <a:pt x="0" y="0"/>
                </a:moveTo>
                <a:lnTo>
                  <a:pt x="13716" y="22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14662354" y="3723954"/>
            <a:ext cx="14604" cy="1905"/>
          </a:xfrm>
          <a:custGeom>
            <a:avLst/>
            <a:gdLst/>
            <a:ahLst/>
            <a:cxnLst/>
            <a:rect l="l" t="t" r="r" b="b"/>
            <a:pathLst>
              <a:path w="14605" h="1904">
                <a:moveTo>
                  <a:pt x="0" y="0"/>
                </a:moveTo>
                <a:lnTo>
                  <a:pt x="14148" y="14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14662642" y="3813917"/>
            <a:ext cx="3175" cy="24765"/>
          </a:xfrm>
          <a:custGeom>
            <a:avLst/>
            <a:gdLst/>
            <a:ahLst/>
            <a:cxnLst/>
            <a:rect l="l" t="t" r="r" b="b"/>
            <a:pathLst>
              <a:path w="3175" h="24764">
                <a:moveTo>
                  <a:pt x="0" y="24264"/>
                </a:moveTo>
                <a:lnTo>
                  <a:pt x="26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14665306" y="3725357"/>
            <a:ext cx="11430" cy="88900"/>
          </a:xfrm>
          <a:custGeom>
            <a:avLst/>
            <a:gdLst/>
            <a:ahLst/>
            <a:cxnLst/>
            <a:rect l="l" t="t" r="r" b="b"/>
            <a:pathLst>
              <a:path w="11430" h="88900">
                <a:moveTo>
                  <a:pt x="0" y="88560"/>
                </a:moveTo>
                <a:lnTo>
                  <a:pt x="111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14550322" y="5047136"/>
            <a:ext cx="635" cy="14604"/>
          </a:xfrm>
          <a:custGeom>
            <a:avLst/>
            <a:gdLst/>
            <a:ahLst/>
            <a:cxnLst/>
            <a:rect l="l" t="t" r="r" b="b"/>
            <a:pathLst>
              <a:path w="634" h="14604">
                <a:moveTo>
                  <a:pt x="324" y="1414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14638845" y="5046955"/>
            <a:ext cx="635" cy="14604"/>
          </a:xfrm>
          <a:custGeom>
            <a:avLst/>
            <a:gdLst/>
            <a:ahLst/>
            <a:cxnLst/>
            <a:rect l="l" t="t" r="r" b="b"/>
            <a:pathLst>
              <a:path w="634" h="14604">
                <a:moveTo>
                  <a:pt x="72" y="141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14639134" y="5046776"/>
            <a:ext cx="64135" cy="635"/>
          </a:xfrm>
          <a:custGeom>
            <a:avLst/>
            <a:gdLst/>
            <a:ahLst/>
            <a:cxnLst/>
            <a:rect l="l" t="t" r="r" b="b"/>
            <a:pathLst>
              <a:path w="64134" h="635">
                <a:moveTo>
                  <a:pt x="63648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14550322" y="5046955"/>
            <a:ext cx="88900" cy="635"/>
          </a:xfrm>
          <a:custGeom>
            <a:avLst/>
            <a:gdLst/>
            <a:ahLst/>
            <a:cxnLst/>
            <a:rect l="l" t="t" r="r" b="b"/>
            <a:pathLst>
              <a:path w="88900" h="635">
                <a:moveTo>
                  <a:pt x="88524" y="0"/>
                </a:moveTo>
                <a:lnTo>
                  <a:pt x="0" y="1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14461618" y="5046631"/>
            <a:ext cx="88900" cy="635"/>
          </a:xfrm>
          <a:custGeom>
            <a:avLst/>
            <a:gdLst/>
            <a:ahLst/>
            <a:cxnLst/>
            <a:rect l="l" t="t" r="r" b="b"/>
            <a:pathLst>
              <a:path w="88900" h="635">
                <a:moveTo>
                  <a:pt x="88704" y="5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14575773" y="5868585"/>
            <a:ext cx="1270" cy="18415"/>
          </a:xfrm>
          <a:custGeom>
            <a:avLst/>
            <a:gdLst/>
            <a:ahLst/>
            <a:cxnLst/>
            <a:rect l="l" t="t" r="r" b="b"/>
            <a:pathLst>
              <a:path w="1269" h="18414">
                <a:moveTo>
                  <a:pt x="972" y="180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14541682" y="5693912"/>
            <a:ext cx="8890" cy="648335"/>
          </a:xfrm>
          <a:custGeom>
            <a:avLst/>
            <a:gdLst/>
            <a:ahLst/>
            <a:cxnLst/>
            <a:rect l="l" t="t" r="r" b="b"/>
            <a:pathLst>
              <a:path w="8890" h="648335">
                <a:moveTo>
                  <a:pt x="0" y="0"/>
                </a:moveTo>
                <a:lnTo>
                  <a:pt x="8820" y="6480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14502838" y="5620436"/>
            <a:ext cx="6350" cy="61594"/>
          </a:xfrm>
          <a:custGeom>
            <a:avLst/>
            <a:gdLst/>
            <a:ahLst/>
            <a:cxnLst/>
            <a:rect l="l" t="t" r="r" b="b"/>
            <a:pathLst>
              <a:path w="6350" h="61595">
                <a:moveTo>
                  <a:pt x="0" y="61524"/>
                </a:moveTo>
                <a:lnTo>
                  <a:pt x="619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14139670" y="5693912"/>
            <a:ext cx="402590" cy="5715"/>
          </a:xfrm>
          <a:custGeom>
            <a:avLst/>
            <a:gdLst/>
            <a:ahLst/>
            <a:cxnLst/>
            <a:rect l="l" t="t" r="r" b="b"/>
            <a:pathLst>
              <a:path w="402590" h="5714">
                <a:moveTo>
                  <a:pt x="0" y="5112"/>
                </a:moveTo>
                <a:lnTo>
                  <a:pt x="40201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14461618" y="5046631"/>
            <a:ext cx="635" cy="14604"/>
          </a:xfrm>
          <a:custGeom>
            <a:avLst/>
            <a:gdLst/>
            <a:ahLst/>
            <a:cxnLst/>
            <a:rect l="l" t="t" r="r" b="b"/>
            <a:pathLst>
              <a:path w="634" h="14604">
                <a:moveTo>
                  <a:pt x="432" y="144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14373094" y="5046812"/>
            <a:ext cx="635" cy="14604"/>
          </a:xfrm>
          <a:custGeom>
            <a:avLst/>
            <a:gdLst/>
            <a:ahLst/>
            <a:cxnLst/>
            <a:rect l="l" t="t" r="r" b="b"/>
            <a:pathLst>
              <a:path w="634" h="14604">
                <a:moveTo>
                  <a:pt x="360" y="141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14284822" y="5046919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0" y="13860"/>
                </a:moveTo>
                <a:lnTo>
                  <a:pt x="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14196262" y="5046776"/>
            <a:ext cx="635" cy="14604"/>
          </a:xfrm>
          <a:custGeom>
            <a:avLst/>
            <a:gdLst/>
            <a:ahLst/>
            <a:cxnLst/>
            <a:rect l="l" t="t" r="r" b="b"/>
            <a:pathLst>
              <a:path w="634" h="14604">
                <a:moveTo>
                  <a:pt x="36" y="141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14373094" y="5046631"/>
            <a:ext cx="88900" cy="635"/>
          </a:xfrm>
          <a:custGeom>
            <a:avLst/>
            <a:gdLst/>
            <a:ahLst/>
            <a:cxnLst/>
            <a:rect l="l" t="t" r="r" b="b"/>
            <a:pathLst>
              <a:path w="88900" h="635">
                <a:moveTo>
                  <a:pt x="88524" y="0"/>
                </a:moveTo>
                <a:lnTo>
                  <a:pt x="0" y="1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14196262" y="5046776"/>
            <a:ext cx="88900" cy="635"/>
          </a:xfrm>
          <a:custGeom>
            <a:avLst/>
            <a:gdLst/>
            <a:ahLst/>
            <a:cxnLst/>
            <a:rect l="l" t="t" r="r" b="b"/>
            <a:pathLst>
              <a:path w="88900" h="635">
                <a:moveTo>
                  <a:pt x="8859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14284858" y="5046812"/>
            <a:ext cx="88265" cy="635"/>
          </a:xfrm>
          <a:custGeom>
            <a:avLst/>
            <a:gdLst/>
            <a:ahLst/>
            <a:cxnLst/>
            <a:rect l="l" t="t" r="r" b="b"/>
            <a:pathLst>
              <a:path w="88265" h="635">
                <a:moveTo>
                  <a:pt x="88236" y="0"/>
                </a:moveTo>
                <a:lnTo>
                  <a:pt x="0" y="1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13842057" y="4992199"/>
            <a:ext cx="357444" cy="719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14141901" y="5676669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13990232" y="5035831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5" h="9525">
                <a:moveTo>
                  <a:pt x="0" y="9396"/>
                </a:moveTo>
                <a:lnTo>
                  <a:pt x="181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13936916" y="5034931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72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13866356" y="5040655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4">
                <a:moveTo>
                  <a:pt x="0" y="0"/>
                </a:moveTo>
                <a:lnTo>
                  <a:pt x="17820" y="81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13945844" y="5035831"/>
            <a:ext cx="62865" cy="2540"/>
          </a:xfrm>
          <a:custGeom>
            <a:avLst/>
            <a:gdLst/>
            <a:ahLst/>
            <a:cxnLst/>
            <a:rect l="l" t="t" r="r" b="b"/>
            <a:pathLst>
              <a:path w="62865" h="2539">
                <a:moveTo>
                  <a:pt x="0" y="2052"/>
                </a:moveTo>
                <a:lnTo>
                  <a:pt x="62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13880577" y="4995440"/>
            <a:ext cx="49530" cy="37465"/>
          </a:xfrm>
          <a:custGeom>
            <a:avLst/>
            <a:gdLst/>
            <a:ahLst/>
            <a:cxnLst/>
            <a:rect l="l" t="t" r="r" b="b"/>
            <a:pathLst>
              <a:path w="49530" h="37464">
                <a:moveTo>
                  <a:pt x="49320" y="371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13930005" y="5047100"/>
            <a:ext cx="635" cy="14604"/>
          </a:xfrm>
          <a:custGeom>
            <a:avLst/>
            <a:gdLst/>
            <a:ahLst/>
            <a:cxnLst/>
            <a:rect l="l" t="t" r="r" b="b"/>
            <a:pathLst>
              <a:path w="634" h="14604">
                <a:moveTo>
                  <a:pt x="360" y="141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13842021" y="5047136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0" y="13824"/>
                </a:moveTo>
                <a:lnTo>
                  <a:pt x="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13753532" y="5047315"/>
            <a:ext cx="635" cy="13970"/>
          </a:xfrm>
          <a:custGeom>
            <a:avLst/>
            <a:gdLst/>
            <a:ahLst/>
            <a:cxnLst/>
            <a:rect l="l" t="t" r="r" b="b"/>
            <a:pathLst>
              <a:path w="634" h="13970">
                <a:moveTo>
                  <a:pt x="252" y="137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13664829" y="5046812"/>
            <a:ext cx="635" cy="14604"/>
          </a:xfrm>
          <a:custGeom>
            <a:avLst/>
            <a:gdLst/>
            <a:ahLst/>
            <a:cxnLst/>
            <a:rect l="l" t="t" r="r" b="b"/>
            <a:pathLst>
              <a:path w="634" h="14604">
                <a:moveTo>
                  <a:pt x="72" y="-3240"/>
                </a:moveTo>
                <a:lnTo>
                  <a:pt x="72" y="17748"/>
                </a:lnTo>
              </a:path>
            </a:pathLst>
          </a:custGeom>
          <a:ln w="662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13576304" y="5046991"/>
            <a:ext cx="635" cy="14604"/>
          </a:xfrm>
          <a:custGeom>
            <a:avLst/>
            <a:gdLst/>
            <a:ahLst/>
            <a:cxnLst/>
            <a:rect l="l" t="t" r="r" b="b"/>
            <a:pathLst>
              <a:path w="634" h="14604">
                <a:moveTo>
                  <a:pt x="36" y="141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13753532" y="5047136"/>
            <a:ext cx="88900" cy="635"/>
          </a:xfrm>
          <a:custGeom>
            <a:avLst/>
            <a:gdLst/>
            <a:ahLst/>
            <a:cxnLst/>
            <a:rect l="l" t="t" r="r" b="b"/>
            <a:pathLst>
              <a:path w="88900" h="635">
                <a:moveTo>
                  <a:pt x="88524" y="0"/>
                </a:moveTo>
                <a:lnTo>
                  <a:pt x="0" y="1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13576593" y="5046812"/>
            <a:ext cx="88265" cy="635"/>
          </a:xfrm>
          <a:custGeom>
            <a:avLst/>
            <a:gdLst/>
            <a:ahLst/>
            <a:cxnLst/>
            <a:rect l="l" t="t" r="r" b="b"/>
            <a:pathLst>
              <a:path w="88265" h="635">
                <a:moveTo>
                  <a:pt x="88236" y="0"/>
                </a:moveTo>
                <a:lnTo>
                  <a:pt x="0" y="1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13546965" y="5046991"/>
            <a:ext cx="29845" cy="635"/>
          </a:xfrm>
          <a:custGeom>
            <a:avLst/>
            <a:gdLst/>
            <a:ahLst/>
            <a:cxnLst/>
            <a:rect l="l" t="t" r="r" b="b"/>
            <a:pathLst>
              <a:path w="29844" h="635">
                <a:moveTo>
                  <a:pt x="29340" y="0"/>
                </a:moveTo>
                <a:lnTo>
                  <a:pt x="0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13866356" y="5031044"/>
            <a:ext cx="17780" cy="10160"/>
          </a:xfrm>
          <a:custGeom>
            <a:avLst/>
            <a:gdLst/>
            <a:ahLst/>
            <a:cxnLst/>
            <a:rect l="l" t="t" r="r" b="b"/>
            <a:pathLst>
              <a:path w="17780" h="10160">
                <a:moveTo>
                  <a:pt x="17532" y="0"/>
                </a:moveTo>
                <a:lnTo>
                  <a:pt x="0" y="96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13664829" y="5046812"/>
            <a:ext cx="88900" cy="635"/>
          </a:xfrm>
          <a:custGeom>
            <a:avLst/>
            <a:gdLst/>
            <a:ahLst/>
            <a:cxnLst/>
            <a:rect l="l" t="t" r="r" b="b"/>
            <a:pathLst>
              <a:path w="88900" h="635">
                <a:moveTo>
                  <a:pt x="88704" y="5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13399616" y="5048936"/>
            <a:ext cx="88900" cy="3810"/>
          </a:xfrm>
          <a:custGeom>
            <a:avLst/>
            <a:gdLst/>
            <a:ahLst/>
            <a:cxnLst/>
            <a:rect l="l" t="t" r="r" b="b"/>
            <a:pathLst>
              <a:path w="88900" h="3810">
                <a:moveTo>
                  <a:pt x="88272" y="0"/>
                </a:moveTo>
                <a:lnTo>
                  <a:pt x="0" y="37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13399616" y="5052716"/>
            <a:ext cx="635" cy="14604"/>
          </a:xfrm>
          <a:custGeom>
            <a:avLst/>
            <a:gdLst/>
            <a:ahLst/>
            <a:cxnLst/>
            <a:rect l="l" t="t" r="r" b="b"/>
            <a:pathLst>
              <a:path w="634" h="14604">
                <a:moveTo>
                  <a:pt x="36" y="141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13390401" y="505307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13546892" y="5047027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13487888" y="5048936"/>
            <a:ext cx="1270" cy="14604"/>
          </a:xfrm>
          <a:custGeom>
            <a:avLst/>
            <a:gdLst/>
            <a:ahLst/>
            <a:cxnLst/>
            <a:rect l="l" t="t" r="r" b="b"/>
            <a:pathLst>
              <a:path w="1269" h="14604">
                <a:moveTo>
                  <a:pt x="1008" y="1432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13487888" y="5047027"/>
            <a:ext cx="59055" cy="1905"/>
          </a:xfrm>
          <a:custGeom>
            <a:avLst/>
            <a:gdLst/>
            <a:ahLst/>
            <a:cxnLst/>
            <a:rect l="l" t="t" r="r" b="b"/>
            <a:pathLst>
              <a:path w="59055" h="1904">
                <a:moveTo>
                  <a:pt x="59004" y="0"/>
                </a:moveTo>
                <a:lnTo>
                  <a:pt x="0" y="19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13390401" y="5052716"/>
            <a:ext cx="9525" cy="635"/>
          </a:xfrm>
          <a:custGeom>
            <a:avLst/>
            <a:gdLst/>
            <a:ahLst/>
            <a:cxnLst/>
            <a:rect l="l" t="t" r="r" b="b"/>
            <a:pathLst>
              <a:path w="9525" h="635">
                <a:moveTo>
                  <a:pt x="9216" y="0"/>
                </a:moveTo>
                <a:lnTo>
                  <a:pt x="0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12268206" y="1834141"/>
            <a:ext cx="12700" cy="52069"/>
          </a:xfrm>
          <a:custGeom>
            <a:avLst/>
            <a:gdLst/>
            <a:ahLst/>
            <a:cxnLst/>
            <a:rect l="l" t="t" r="r" b="b"/>
            <a:pathLst>
              <a:path w="12700" h="52069">
                <a:moveTo>
                  <a:pt x="12240" y="5171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12625615" y="4507963"/>
            <a:ext cx="3810" cy="2279650"/>
          </a:xfrm>
          <a:custGeom>
            <a:avLst/>
            <a:gdLst/>
            <a:ahLst/>
            <a:cxnLst/>
            <a:rect l="l" t="t" r="r" b="b"/>
            <a:pathLst>
              <a:path w="3809" h="2279650">
                <a:moveTo>
                  <a:pt x="0" y="0"/>
                </a:moveTo>
                <a:lnTo>
                  <a:pt x="3204" y="227923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12653407" y="4508683"/>
            <a:ext cx="3810" cy="2297430"/>
          </a:xfrm>
          <a:custGeom>
            <a:avLst/>
            <a:gdLst/>
            <a:ahLst/>
            <a:cxnLst/>
            <a:rect l="l" t="t" r="r" b="b"/>
            <a:pathLst>
              <a:path w="3809" h="2297429">
                <a:moveTo>
                  <a:pt x="3276" y="229741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11178016" y="3914934"/>
            <a:ext cx="635" cy="15240"/>
          </a:xfrm>
          <a:custGeom>
            <a:avLst/>
            <a:gdLst/>
            <a:ahLst/>
            <a:cxnLst/>
            <a:rect l="l" t="t" r="r" b="b"/>
            <a:pathLst>
              <a:path w="634" h="15239">
                <a:moveTo>
                  <a:pt x="72" y="-3240"/>
                </a:moveTo>
                <a:lnTo>
                  <a:pt x="72" y="17856"/>
                </a:lnTo>
              </a:path>
            </a:pathLst>
          </a:custGeom>
          <a:ln w="662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11186729" y="3915078"/>
            <a:ext cx="635" cy="14604"/>
          </a:xfrm>
          <a:custGeom>
            <a:avLst/>
            <a:gdLst/>
            <a:ahLst/>
            <a:cxnLst/>
            <a:rect l="l" t="t" r="r" b="b"/>
            <a:pathLst>
              <a:path w="634" h="14604">
                <a:moveTo>
                  <a:pt x="90" y="-3240"/>
                </a:moveTo>
                <a:lnTo>
                  <a:pt x="90" y="17820"/>
                </a:lnTo>
              </a:path>
            </a:pathLst>
          </a:custGeom>
          <a:ln w="666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12035970" y="6991067"/>
            <a:ext cx="10795" cy="43180"/>
          </a:xfrm>
          <a:custGeom>
            <a:avLst/>
            <a:gdLst/>
            <a:ahLst/>
            <a:cxnLst/>
            <a:rect l="l" t="t" r="r" b="b"/>
            <a:pathLst>
              <a:path w="10795" h="43179">
                <a:moveTo>
                  <a:pt x="10188" y="4309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12059262" y="6989195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76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12043638" y="6992902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40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12014334" y="6999814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76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12029958" y="6996107"/>
            <a:ext cx="3810" cy="13970"/>
          </a:xfrm>
          <a:custGeom>
            <a:avLst/>
            <a:gdLst/>
            <a:ahLst/>
            <a:cxnLst/>
            <a:rect l="l" t="t" r="r" b="b"/>
            <a:pathLst>
              <a:path w="3809" h="13970">
                <a:moveTo>
                  <a:pt x="0" y="0"/>
                </a:moveTo>
                <a:lnTo>
                  <a:pt x="3276" y="137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12488850" y="6832666"/>
            <a:ext cx="19050" cy="6985"/>
          </a:xfrm>
          <a:custGeom>
            <a:avLst/>
            <a:gdLst/>
            <a:ahLst/>
            <a:cxnLst/>
            <a:rect l="l" t="t" r="r" b="b"/>
            <a:pathLst>
              <a:path w="19050" h="6984">
                <a:moveTo>
                  <a:pt x="18936" y="64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12328759" y="6847894"/>
            <a:ext cx="128270" cy="60960"/>
          </a:xfrm>
          <a:custGeom>
            <a:avLst/>
            <a:gdLst/>
            <a:ahLst/>
            <a:cxnLst/>
            <a:rect l="l" t="t" r="r" b="b"/>
            <a:pathLst>
              <a:path w="128270" h="60959">
                <a:moveTo>
                  <a:pt x="127944" y="0"/>
                </a:moveTo>
                <a:lnTo>
                  <a:pt x="0" y="608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12168882" y="6924323"/>
            <a:ext cx="128270" cy="61594"/>
          </a:xfrm>
          <a:custGeom>
            <a:avLst/>
            <a:gdLst/>
            <a:ahLst/>
            <a:cxnLst/>
            <a:rect l="l" t="t" r="r" b="b"/>
            <a:pathLst>
              <a:path w="128270" h="61595">
                <a:moveTo>
                  <a:pt x="127836" y="0"/>
                </a:moveTo>
                <a:lnTo>
                  <a:pt x="0" y="611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11914578" y="7082003"/>
            <a:ext cx="40640" cy="635"/>
          </a:xfrm>
          <a:custGeom>
            <a:avLst/>
            <a:gdLst/>
            <a:ahLst/>
            <a:cxnLst/>
            <a:rect l="l" t="t" r="r" b="b"/>
            <a:pathLst>
              <a:path w="40640" h="634">
                <a:moveTo>
                  <a:pt x="-3240" y="162"/>
                </a:moveTo>
                <a:lnTo>
                  <a:pt x="43524" y="162"/>
                </a:lnTo>
              </a:path>
            </a:pathLst>
          </a:custGeom>
          <a:ln w="680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11737170" y="7080994"/>
            <a:ext cx="142240" cy="1270"/>
          </a:xfrm>
          <a:custGeom>
            <a:avLst/>
            <a:gdLst/>
            <a:ahLst/>
            <a:cxnLst/>
            <a:rect l="l" t="t" r="r" b="b"/>
            <a:pathLst>
              <a:path w="142240" h="1270">
                <a:moveTo>
                  <a:pt x="141876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11688713" y="7080418"/>
            <a:ext cx="13335" cy="635"/>
          </a:xfrm>
          <a:custGeom>
            <a:avLst/>
            <a:gdLst/>
            <a:ahLst/>
            <a:cxnLst/>
            <a:rect l="l" t="t" r="r" b="b"/>
            <a:pathLst>
              <a:path w="13334" h="634">
                <a:moveTo>
                  <a:pt x="-3240" y="72"/>
                </a:moveTo>
                <a:lnTo>
                  <a:pt x="16488" y="72"/>
                </a:lnTo>
              </a:path>
            </a:pathLst>
          </a:custGeom>
          <a:ln w="6624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11931138" y="6969250"/>
            <a:ext cx="9525" cy="34290"/>
          </a:xfrm>
          <a:custGeom>
            <a:avLst/>
            <a:gdLst/>
            <a:ahLst/>
            <a:cxnLst/>
            <a:rect l="l" t="t" r="r" b="b"/>
            <a:pathLst>
              <a:path w="9525" h="34290">
                <a:moveTo>
                  <a:pt x="0" y="0"/>
                </a:moveTo>
                <a:lnTo>
                  <a:pt x="9000" y="342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11922894" y="6971194"/>
            <a:ext cx="8890" cy="34925"/>
          </a:xfrm>
          <a:custGeom>
            <a:avLst/>
            <a:gdLst/>
            <a:ahLst/>
            <a:cxnLst/>
            <a:rect l="l" t="t" r="r" b="b"/>
            <a:pathLst>
              <a:path w="8890" h="34925">
                <a:moveTo>
                  <a:pt x="8712" y="343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11931894" y="7005466"/>
            <a:ext cx="9525" cy="34290"/>
          </a:xfrm>
          <a:custGeom>
            <a:avLst/>
            <a:gdLst/>
            <a:ahLst/>
            <a:cxnLst/>
            <a:rect l="l" t="t" r="r" b="b"/>
            <a:pathLst>
              <a:path w="9525" h="34290">
                <a:moveTo>
                  <a:pt x="9000" y="342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11949138" y="7037795"/>
            <a:ext cx="5080" cy="17780"/>
          </a:xfrm>
          <a:custGeom>
            <a:avLst/>
            <a:gdLst/>
            <a:ahLst/>
            <a:cxnLst/>
            <a:rect l="l" t="t" r="r" b="b"/>
            <a:pathLst>
              <a:path w="5079" h="17779">
                <a:moveTo>
                  <a:pt x="0" y="0"/>
                </a:moveTo>
                <a:lnTo>
                  <a:pt x="4824" y="177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11947986" y="7060258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4">
                <a:moveTo>
                  <a:pt x="15480" y="0"/>
                </a:moveTo>
                <a:lnTo>
                  <a:pt x="0" y="69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11960082" y="7037434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0" y="14868"/>
                </a:moveTo>
                <a:lnTo>
                  <a:pt x="322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11995758" y="7030811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32220" y="0"/>
                </a:moveTo>
                <a:lnTo>
                  <a:pt x="0" y="149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12060162" y="7001074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31932" y="0"/>
                </a:moveTo>
                <a:lnTo>
                  <a:pt x="0" y="148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12088998" y="6978250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0" y="14832"/>
                </a:moveTo>
                <a:lnTo>
                  <a:pt x="3193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12124314" y="6971303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32184" y="0"/>
                </a:moveTo>
                <a:lnTo>
                  <a:pt x="0" y="149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12185443" y="6933899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0" y="14904"/>
                </a:moveTo>
                <a:lnTo>
                  <a:pt x="321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12221010" y="6927022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31932" y="0"/>
                </a:moveTo>
                <a:lnTo>
                  <a:pt x="0" y="148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12249846" y="6904198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0" y="14832"/>
                </a:moveTo>
                <a:lnTo>
                  <a:pt x="3193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12285126" y="6897251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32220" y="0"/>
                </a:moveTo>
                <a:lnTo>
                  <a:pt x="0" y="148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12378475" y="6845014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0" y="14832"/>
                </a:moveTo>
                <a:lnTo>
                  <a:pt x="3193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12413755" y="6844726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4">
                <a:moveTo>
                  <a:pt x="17892" y="0"/>
                </a:moveTo>
                <a:lnTo>
                  <a:pt x="0" y="82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11671434" y="7006690"/>
            <a:ext cx="17145" cy="1270"/>
          </a:xfrm>
          <a:custGeom>
            <a:avLst/>
            <a:gdLst/>
            <a:ahLst/>
            <a:cxnLst/>
            <a:rect l="l" t="t" r="r" b="b"/>
            <a:pathLst>
              <a:path w="17145" h="1270">
                <a:moveTo>
                  <a:pt x="0" y="648"/>
                </a:moveTo>
                <a:lnTo>
                  <a:pt x="166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11673485" y="7015691"/>
            <a:ext cx="15240" cy="635"/>
          </a:xfrm>
          <a:custGeom>
            <a:avLst/>
            <a:gdLst/>
            <a:ahLst/>
            <a:cxnLst/>
            <a:rect l="l" t="t" r="r" b="b"/>
            <a:pathLst>
              <a:path w="15240" h="634">
                <a:moveTo>
                  <a:pt x="14940" y="0"/>
                </a:moveTo>
                <a:lnTo>
                  <a:pt x="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11688389" y="7005574"/>
            <a:ext cx="35560" cy="1270"/>
          </a:xfrm>
          <a:custGeom>
            <a:avLst/>
            <a:gdLst/>
            <a:ahLst/>
            <a:cxnLst/>
            <a:rect l="l" t="t" r="r" b="b"/>
            <a:pathLst>
              <a:path w="35559" h="1270">
                <a:moveTo>
                  <a:pt x="0" y="1044"/>
                </a:moveTo>
                <a:lnTo>
                  <a:pt x="351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11723922" y="7005466"/>
            <a:ext cx="19050" cy="635"/>
          </a:xfrm>
          <a:custGeom>
            <a:avLst/>
            <a:gdLst/>
            <a:ahLst/>
            <a:cxnLst/>
            <a:rect l="l" t="t" r="r" b="b"/>
            <a:pathLst>
              <a:path w="19050" h="634">
                <a:moveTo>
                  <a:pt x="0" y="396"/>
                </a:moveTo>
                <a:lnTo>
                  <a:pt x="185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11723885" y="7014106"/>
            <a:ext cx="19685" cy="635"/>
          </a:xfrm>
          <a:custGeom>
            <a:avLst/>
            <a:gdLst/>
            <a:ahLst/>
            <a:cxnLst/>
            <a:rect l="l" t="t" r="r" b="b"/>
            <a:pathLst>
              <a:path w="19684" h="634">
                <a:moveTo>
                  <a:pt x="19116" y="0"/>
                </a:moveTo>
                <a:lnTo>
                  <a:pt x="0" y="5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11758878" y="7000210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59" h="3809">
                <a:moveTo>
                  <a:pt x="0" y="3564"/>
                </a:moveTo>
                <a:lnTo>
                  <a:pt x="351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11759417" y="7009138"/>
            <a:ext cx="35560" cy="3810"/>
          </a:xfrm>
          <a:custGeom>
            <a:avLst/>
            <a:gdLst/>
            <a:ahLst/>
            <a:cxnLst/>
            <a:rect l="l" t="t" r="r" b="b"/>
            <a:pathLst>
              <a:path w="35559" h="3809">
                <a:moveTo>
                  <a:pt x="35244" y="0"/>
                </a:moveTo>
                <a:lnTo>
                  <a:pt x="0" y="32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11800170" y="6992146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7344"/>
                </a:moveTo>
                <a:lnTo>
                  <a:pt x="280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11801646" y="7000750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28548" y="0"/>
                </a:moveTo>
                <a:lnTo>
                  <a:pt x="0" y="74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11862413" y="6974147"/>
            <a:ext cx="34290" cy="9525"/>
          </a:xfrm>
          <a:custGeom>
            <a:avLst/>
            <a:gdLst/>
            <a:ahLst/>
            <a:cxnLst/>
            <a:rect l="l" t="t" r="r" b="b"/>
            <a:pathLst>
              <a:path w="34290" h="9525">
                <a:moveTo>
                  <a:pt x="0" y="9144"/>
                </a:moveTo>
                <a:lnTo>
                  <a:pt x="341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11864357" y="6982751"/>
            <a:ext cx="34290" cy="8890"/>
          </a:xfrm>
          <a:custGeom>
            <a:avLst/>
            <a:gdLst/>
            <a:ahLst/>
            <a:cxnLst/>
            <a:rect l="l" t="t" r="r" b="b"/>
            <a:pathLst>
              <a:path w="34290" h="8890">
                <a:moveTo>
                  <a:pt x="34272" y="0"/>
                </a:moveTo>
                <a:lnTo>
                  <a:pt x="0" y="88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12425815" y="6806062"/>
            <a:ext cx="12700" cy="33655"/>
          </a:xfrm>
          <a:custGeom>
            <a:avLst/>
            <a:gdLst/>
            <a:ahLst/>
            <a:cxnLst/>
            <a:rect l="l" t="t" r="r" b="b"/>
            <a:pathLst>
              <a:path w="12700" h="33654">
                <a:moveTo>
                  <a:pt x="0" y="33120"/>
                </a:moveTo>
                <a:lnTo>
                  <a:pt x="1231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12010914" y="6988402"/>
            <a:ext cx="52069" cy="12700"/>
          </a:xfrm>
          <a:custGeom>
            <a:avLst/>
            <a:gdLst/>
            <a:ahLst/>
            <a:cxnLst/>
            <a:rect l="l" t="t" r="r" b="b"/>
            <a:pathLst>
              <a:path w="52070" h="12700">
                <a:moveTo>
                  <a:pt x="0" y="12204"/>
                </a:moveTo>
                <a:lnTo>
                  <a:pt x="517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12488850" y="6785938"/>
            <a:ext cx="97790" cy="46990"/>
          </a:xfrm>
          <a:custGeom>
            <a:avLst/>
            <a:gdLst/>
            <a:ahLst/>
            <a:cxnLst/>
            <a:rect l="l" t="t" r="r" b="b"/>
            <a:pathLst>
              <a:path w="97790" h="46990">
                <a:moveTo>
                  <a:pt x="97632" y="0"/>
                </a:moveTo>
                <a:lnTo>
                  <a:pt x="0" y="467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12290131" y="6924323"/>
            <a:ext cx="6985" cy="19050"/>
          </a:xfrm>
          <a:custGeom>
            <a:avLst/>
            <a:gdLst/>
            <a:ahLst/>
            <a:cxnLst/>
            <a:rect l="l" t="t" r="r" b="b"/>
            <a:pathLst>
              <a:path w="6984" h="19050">
                <a:moveTo>
                  <a:pt x="0" y="19044"/>
                </a:moveTo>
                <a:lnTo>
                  <a:pt x="65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12168882" y="6985486"/>
            <a:ext cx="19050" cy="6985"/>
          </a:xfrm>
          <a:custGeom>
            <a:avLst/>
            <a:gdLst/>
            <a:ahLst/>
            <a:cxnLst/>
            <a:rect l="l" t="t" r="r" b="b"/>
            <a:pathLst>
              <a:path w="19050" h="6984">
                <a:moveTo>
                  <a:pt x="18936" y="64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11914578" y="7082003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14148" y="1414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11691233" y="708056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10548"/>
                </a:moveTo>
                <a:lnTo>
                  <a:pt x="107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11940138" y="7003522"/>
            <a:ext cx="9525" cy="34290"/>
          </a:xfrm>
          <a:custGeom>
            <a:avLst/>
            <a:gdLst/>
            <a:ahLst/>
            <a:cxnLst/>
            <a:rect l="l" t="t" r="r" b="b"/>
            <a:pathLst>
              <a:path w="9525" h="34290">
                <a:moveTo>
                  <a:pt x="0" y="0"/>
                </a:moveTo>
                <a:lnTo>
                  <a:pt x="9288" y="342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11940894" y="7039739"/>
            <a:ext cx="7620" cy="28575"/>
          </a:xfrm>
          <a:custGeom>
            <a:avLst/>
            <a:gdLst/>
            <a:ahLst/>
            <a:cxnLst/>
            <a:rect l="l" t="t" r="r" b="b"/>
            <a:pathLst>
              <a:path w="7620" h="28575">
                <a:moveTo>
                  <a:pt x="7272" y="281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11953890" y="7052302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2952"/>
                </a:moveTo>
                <a:lnTo>
                  <a:pt x="619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11963466" y="7045355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32220" y="0"/>
                </a:moveTo>
                <a:lnTo>
                  <a:pt x="0" y="149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11992374" y="7022890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0" y="14868"/>
                </a:moveTo>
                <a:lnTo>
                  <a:pt x="322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12027978" y="7015906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32184" y="0"/>
                </a:moveTo>
                <a:lnTo>
                  <a:pt x="0" y="149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12092094" y="6986206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32220" y="0"/>
                </a:moveTo>
                <a:lnTo>
                  <a:pt x="0" y="148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12120930" y="6963347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0" y="14904"/>
                </a:moveTo>
                <a:lnTo>
                  <a:pt x="322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12156499" y="6956398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32220" y="0"/>
                </a:moveTo>
                <a:lnTo>
                  <a:pt x="0" y="149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12217627" y="6919031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0" y="14868"/>
                </a:moveTo>
                <a:lnTo>
                  <a:pt x="322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12252942" y="6912119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32184" y="0"/>
                </a:moveTo>
                <a:lnTo>
                  <a:pt x="0" y="149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12281779" y="6889294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0" y="14904"/>
                </a:moveTo>
                <a:lnTo>
                  <a:pt x="321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12317346" y="6882346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32220" y="0"/>
                </a:moveTo>
                <a:lnTo>
                  <a:pt x="0" y="149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12346254" y="6859846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0" y="14904"/>
                </a:moveTo>
                <a:lnTo>
                  <a:pt x="322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12381858" y="6852970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31896" y="0"/>
                </a:moveTo>
                <a:lnTo>
                  <a:pt x="0" y="148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12410406" y="6836806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4">
                <a:moveTo>
                  <a:pt x="0" y="8208"/>
                </a:moveTo>
                <a:lnTo>
                  <a:pt x="178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11688353" y="7014611"/>
            <a:ext cx="35560" cy="1270"/>
          </a:xfrm>
          <a:custGeom>
            <a:avLst/>
            <a:gdLst/>
            <a:ahLst/>
            <a:cxnLst/>
            <a:rect l="l" t="t" r="r" b="b"/>
            <a:pathLst>
              <a:path w="35559" h="1270">
                <a:moveTo>
                  <a:pt x="35532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11742390" y="7003450"/>
            <a:ext cx="16510" cy="1905"/>
          </a:xfrm>
          <a:custGeom>
            <a:avLst/>
            <a:gdLst/>
            <a:ahLst/>
            <a:cxnLst/>
            <a:rect l="l" t="t" r="r" b="b"/>
            <a:pathLst>
              <a:path w="16509" h="1904">
                <a:moveTo>
                  <a:pt x="0" y="1692"/>
                </a:moveTo>
                <a:lnTo>
                  <a:pt x="163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11742894" y="7012378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16524" y="0"/>
                </a:moveTo>
                <a:lnTo>
                  <a:pt x="0" y="13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11794049" y="6999491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0" y="720"/>
                </a:moveTo>
                <a:lnTo>
                  <a:pt x="61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11794590" y="7008238"/>
            <a:ext cx="7620" cy="635"/>
          </a:xfrm>
          <a:custGeom>
            <a:avLst/>
            <a:gdLst/>
            <a:ahLst/>
            <a:cxnLst/>
            <a:rect l="l" t="t" r="r" b="b"/>
            <a:pathLst>
              <a:path w="7620" h="634">
                <a:moveTo>
                  <a:pt x="7056" y="0"/>
                </a:moveTo>
                <a:lnTo>
                  <a:pt x="0" y="5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11828250" y="6983290"/>
            <a:ext cx="34290" cy="9525"/>
          </a:xfrm>
          <a:custGeom>
            <a:avLst/>
            <a:gdLst/>
            <a:ahLst/>
            <a:cxnLst/>
            <a:rect l="l" t="t" r="r" b="b"/>
            <a:pathLst>
              <a:path w="34290" h="9525">
                <a:moveTo>
                  <a:pt x="0" y="9180"/>
                </a:moveTo>
                <a:lnTo>
                  <a:pt x="341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11830194" y="6991930"/>
            <a:ext cx="34290" cy="8890"/>
          </a:xfrm>
          <a:custGeom>
            <a:avLst/>
            <a:gdLst/>
            <a:ahLst/>
            <a:cxnLst/>
            <a:rect l="l" t="t" r="r" b="b"/>
            <a:pathLst>
              <a:path w="34290" h="8890">
                <a:moveTo>
                  <a:pt x="34272" y="0"/>
                </a:moveTo>
                <a:lnTo>
                  <a:pt x="0" y="88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11896578" y="6966118"/>
            <a:ext cx="29845" cy="8255"/>
          </a:xfrm>
          <a:custGeom>
            <a:avLst/>
            <a:gdLst/>
            <a:ahLst/>
            <a:cxnLst/>
            <a:rect l="l" t="t" r="r" b="b"/>
            <a:pathLst>
              <a:path w="29845" h="8254">
                <a:moveTo>
                  <a:pt x="0" y="8028"/>
                </a:moveTo>
                <a:lnTo>
                  <a:pt x="293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11898522" y="6974723"/>
            <a:ext cx="29845" cy="8255"/>
          </a:xfrm>
          <a:custGeom>
            <a:avLst/>
            <a:gdLst/>
            <a:ahLst/>
            <a:cxnLst/>
            <a:rect l="l" t="t" r="r" b="b"/>
            <a:pathLst>
              <a:path w="29845" h="8254">
                <a:moveTo>
                  <a:pt x="29412" y="0"/>
                </a:moveTo>
                <a:lnTo>
                  <a:pt x="0" y="77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12434058" y="6809230"/>
            <a:ext cx="12700" cy="33655"/>
          </a:xfrm>
          <a:custGeom>
            <a:avLst/>
            <a:gdLst/>
            <a:ahLst/>
            <a:cxnLst/>
            <a:rect l="l" t="t" r="r" b="b"/>
            <a:pathLst>
              <a:path w="12700" h="33654">
                <a:moveTo>
                  <a:pt x="12312" y="0"/>
                </a:moveTo>
                <a:lnTo>
                  <a:pt x="0" y="331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12488850" y="6813622"/>
            <a:ext cx="6985" cy="19050"/>
          </a:xfrm>
          <a:custGeom>
            <a:avLst/>
            <a:gdLst/>
            <a:ahLst/>
            <a:cxnLst/>
            <a:rect l="l" t="t" r="r" b="b"/>
            <a:pathLst>
              <a:path w="6984" h="19050">
                <a:moveTo>
                  <a:pt x="0" y="19044"/>
                </a:moveTo>
                <a:lnTo>
                  <a:pt x="65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12277711" y="6917518"/>
            <a:ext cx="19050" cy="6985"/>
          </a:xfrm>
          <a:custGeom>
            <a:avLst/>
            <a:gdLst/>
            <a:ahLst/>
            <a:cxnLst/>
            <a:rect l="l" t="t" r="r" b="b"/>
            <a:pathLst>
              <a:path w="19050" h="6984">
                <a:moveTo>
                  <a:pt x="19008" y="68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12168882" y="6966370"/>
            <a:ext cx="6985" cy="19685"/>
          </a:xfrm>
          <a:custGeom>
            <a:avLst/>
            <a:gdLst/>
            <a:ahLst/>
            <a:cxnLst/>
            <a:rect l="l" t="t" r="r" b="b"/>
            <a:pathLst>
              <a:path w="6984" h="19684">
                <a:moveTo>
                  <a:pt x="0" y="19116"/>
                </a:moveTo>
                <a:lnTo>
                  <a:pt x="68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11914578" y="7067711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292"/>
                </a:moveTo>
                <a:lnTo>
                  <a:pt x="143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11688102" y="7066378"/>
            <a:ext cx="13970" cy="14604"/>
          </a:xfrm>
          <a:custGeom>
            <a:avLst/>
            <a:gdLst/>
            <a:ahLst/>
            <a:cxnLst/>
            <a:rect l="l" t="t" r="r" b="b"/>
            <a:pathLst>
              <a:path w="13970" h="14604">
                <a:moveTo>
                  <a:pt x="13860" y="141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12024594" y="7007986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0" y="14904"/>
                </a:moveTo>
                <a:lnTo>
                  <a:pt x="322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12153150" y="6948478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0" y="14868"/>
                </a:moveTo>
                <a:lnTo>
                  <a:pt x="321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12188790" y="6941854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32220" y="0"/>
                </a:moveTo>
                <a:lnTo>
                  <a:pt x="0" y="149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12313963" y="6874390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0" y="14904"/>
                </a:moveTo>
                <a:lnTo>
                  <a:pt x="322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12349639" y="6867802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32220" y="0"/>
                </a:moveTo>
                <a:lnTo>
                  <a:pt x="0" y="148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12056814" y="6993083"/>
            <a:ext cx="32384" cy="15240"/>
          </a:xfrm>
          <a:custGeom>
            <a:avLst/>
            <a:gdLst/>
            <a:ahLst/>
            <a:cxnLst/>
            <a:rect l="l" t="t" r="r" b="b"/>
            <a:pathLst>
              <a:path w="32384" h="15240">
                <a:moveTo>
                  <a:pt x="0" y="14904"/>
                </a:moveTo>
                <a:lnTo>
                  <a:pt x="321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12048210" y="7000715"/>
            <a:ext cx="88900" cy="42545"/>
          </a:xfrm>
          <a:custGeom>
            <a:avLst/>
            <a:gdLst/>
            <a:ahLst/>
            <a:cxnLst/>
            <a:rect l="l" t="t" r="r" b="b"/>
            <a:pathLst>
              <a:path w="88900" h="42545">
                <a:moveTo>
                  <a:pt x="88524" y="0"/>
                </a:moveTo>
                <a:lnTo>
                  <a:pt x="0" y="420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11954862" y="7042763"/>
            <a:ext cx="93345" cy="40005"/>
          </a:xfrm>
          <a:custGeom>
            <a:avLst/>
            <a:gdLst/>
            <a:ahLst/>
            <a:cxnLst/>
            <a:rect l="l" t="t" r="r" b="b"/>
            <a:pathLst>
              <a:path w="93345" h="40004">
                <a:moveTo>
                  <a:pt x="93348" y="0"/>
                </a:moveTo>
                <a:lnTo>
                  <a:pt x="0" y="395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12040578" y="7042763"/>
            <a:ext cx="8255" cy="19050"/>
          </a:xfrm>
          <a:custGeom>
            <a:avLst/>
            <a:gdLst/>
            <a:ahLst/>
            <a:cxnLst/>
            <a:rect l="l" t="t" r="r" b="b"/>
            <a:pathLst>
              <a:path w="8254" h="19050">
                <a:moveTo>
                  <a:pt x="0" y="18540"/>
                </a:moveTo>
                <a:lnTo>
                  <a:pt x="763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12029598" y="7035166"/>
            <a:ext cx="19050" cy="7620"/>
          </a:xfrm>
          <a:custGeom>
            <a:avLst/>
            <a:gdLst/>
            <a:ahLst/>
            <a:cxnLst/>
            <a:rect l="l" t="t" r="r" b="b"/>
            <a:pathLst>
              <a:path w="19050" h="7620">
                <a:moveTo>
                  <a:pt x="18612" y="759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11845818" y="6765778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09">
                <a:moveTo>
                  <a:pt x="6588" y="0"/>
                </a:moveTo>
                <a:lnTo>
                  <a:pt x="0" y="37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11826846" y="6774382"/>
            <a:ext cx="9525" cy="5715"/>
          </a:xfrm>
          <a:custGeom>
            <a:avLst/>
            <a:gdLst/>
            <a:ahLst/>
            <a:cxnLst/>
            <a:rect l="l" t="t" r="r" b="b"/>
            <a:pathLst>
              <a:path w="9525" h="5715">
                <a:moveTo>
                  <a:pt x="9288" y="0"/>
                </a:moveTo>
                <a:lnTo>
                  <a:pt x="0" y="51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11817198" y="678179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988" y="0"/>
                </a:moveTo>
                <a:lnTo>
                  <a:pt x="0" y="14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11796858" y="6787018"/>
            <a:ext cx="10795" cy="3175"/>
          </a:xfrm>
          <a:custGeom>
            <a:avLst/>
            <a:gdLst/>
            <a:ahLst/>
            <a:cxnLst/>
            <a:rect l="l" t="t" r="r" b="b"/>
            <a:pathLst>
              <a:path w="10795" h="3175">
                <a:moveTo>
                  <a:pt x="10440" y="0"/>
                </a:moveTo>
                <a:lnTo>
                  <a:pt x="0" y="28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11794806" y="6778594"/>
            <a:ext cx="10160" cy="3175"/>
          </a:xfrm>
          <a:custGeom>
            <a:avLst/>
            <a:gdLst/>
            <a:ahLst/>
            <a:cxnLst/>
            <a:rect l="l" t="t" r="r" b="b"/>
            <a:pathLst>
              <a:path w="10159" h="3175">
                <a:moveTo>
                  <a:pt x="9612" y="0"/>
                </a:moveTo>
                <a:lnTo>
                  <a:pt x="0" y="26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11782890" y="6791374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2916" y="0"/>
                </a:moveTo>
                <a:lnTo>
                  <a:pt x="0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11781486" y="6782950"/>
            <a:ext cx="3175" cy="635"/>
          </a:xfrm>
          <a:custGeom>
            <a:avLst/>
            <a:gdLst/>
            <a:ahLst/>
            <a:cxnLst/>
            <a:rect l="l" t="t" r="r" b="b"/>
            <a:pathLst>
              <a:path w="3175" h="634">
                <a:moveTo>
                  <a:pt x="0" y="324"/>
                </a:moveTo>
                <a:lnTo>
                  <a:pt x="29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11749950" y="6794182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4" h="1904">
                <a:moveTo>
                  <a:pt x="13104" y="0"/>
                </a:moveTo>
                <a:lnTo>
                  <a:pt x="0" y="16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11739726" y="6795910"/>
            <a:ext cx="10160" cy="1270"/>
          </a:xfrm>
          <a:custGeom>
            <a:avLst/>
            <a:gdLst/>
            <a:ahLst/>
            <a:cxnLst/>
            <a:rect l="l" t="t" r="r" b="b"/>
            <a:pathLst>
              <a:path w="10159" h="1270">
                <a:moveTo>
                  <a:pt x="9936" y="0"/>
                </a:moveTo>
                <a:lnTo>
                  <a:pt x="0" y="12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11715605" y="6796810"/>
            <a:ext cx="24130" cy="2540"/>
          </a:xfrm>
          <a:custGeom>
            <a:avLst/>
            <a:gdLst/>
            <a:ahLst/>
            <a:cxnLst/>
            <a:rect l="l" t="t" r="r" b="b"/>
            <a:pathLst>
              <a:path w="24129" h="2540">
                <a:moveTo>
                  <a:pt x="24048" y="0"/>
                </a:moveTo>
                <a:lnTo>
                  <a:pt x="0" y="24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11836134" y="6769522"/>
            <a:ext cx="10160" cy="5080"/>
          </a:xfrm>
          <a:custGeom>
            <a:avLst/>
            <a:gdLst/>
            <a:ahLst/>
            <a:cxnLst/>
            <a:rect l="l" t="t" r="r" b="b"/>
            <a:pathLst>
              <a:path w="10159" h="5079">
                <a:moveTo>
                  <a:pt x="9684" y="0"/>
                </a:moveTo>
                <a:lnTo>
                  <a:pt x="0" y="48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11820545" y="6779494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6300" y="0"/>
                </a:moveTo>
                <a:lnTo>
                  <a:pt x="0" y="25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11807226" y="6783203"/>
            <a:ext cx="10160" cy="3810"/>
          </a:xfrm>
          <a:custGeom>
            <a:avLst/>
            <a:gdLst/>
            <a:ahLst/>
            <a:cxnLst/>
            <a:rect l="l" t="t" r="r" b="b"/>
            <a:pathLst>
              <a:path w="10159" h="3809">
                <a:moveTo>
                  <a:pt x="9972" y="0"/>
                </a:moveTo>
                <a:lnTo>
                  <a:pt x="0" y="34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11804418" y="6775282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09">
                <a:moveTo>
                  <a:pt x="9432" y="0"/>
                </a:moveTo>
                <a:lnTo>
                  <a:pt x="0" y="33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11785230" y="6789502"/>
            <a:ext cx="12065" cy="2540"/>
          </a:xfrm>
          <a:custGeom>
            <a:avLst/>
            <a:gdLst/>
            <a:ahLst/>
            <a:cxnLst/>
            <a:rect l="l" t="t" r="r" b="b"/>
            <a:pathLst>
              <a:path w="12065" h="2540">
                <a:moveTo>
                  <a:pt x="11556" y="0"/>
                </a:moveTo>
                <a:lnTo>
                  <a:pt x="0" y="20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11784041" y="6781222"/>
            <a:ext cx="10795" cy="1905"/>
          </a:xfrm>
          <a:custGeom>
            <a:avLst/>
            <a:gdLst/>
            <a:ahLst/>
            <a:cxnLst/>
            <a:rect l="l" t="t" r="r" b="b"/>
            <a:pathLst>
              <a:path w="10795" h="1904">
                <a:moveTo>
                  <a:pt x="0" y="1440"/>
                </a:moveTo>
                <a:lnTo>
                  <a:pt x="107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11763126" y="6791698"/>
            <a:ext cx="20320" cy="3175"/>
          </a:xfrm>
          <a:custGeom>
            <a:avLst/>
            <a:gdLst/>
            <a:ahLst/>
            <a:cxnLst/>
            <a:rect l="l" t="t" r="r" b="b"/>
            <a:pathLst>
              <a:path w="20320" h="3175">
                <a:moveTo>
                  <a:pt x="19764" y="0"/>
                </a:moveTo>
                <a:lnTo>
                  <a:pt x="0" y="28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449554" y="2613759"/>
            <a:ext cx="585470" cy="292100"/>
          </a:xfrm>
          <a:custGeom>
            <a:avLst/>
            <a:gdLst/>
            <a:ahLst/>
            <a:cxnLst/>
            <a:rect l="l" t="t" r="r" b="b"/>
            <a:pathLst>
              <a:path w="585469" h="292100">
                <a:moveTo>
                  <a:pt x="0" y="0"/>
                </a:moveTo>
                <a:lnTo>
                  <a:pt x="585357" y="29209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7807763" y="9338702"/>
            <a:ext cx="6985" cy="159385"/>
          </a:xfrm>
          <a:custGeom>
            <a:avLst/>
            <a:gdLst/>
            <a:ahLst/>
            <a:cxnLst/>
            <a:rect l="l" t="t" r="r" b="b"/>
            <a:pathLst>
              <a:path w="6984" h="159384">
                <a:moveTo>
                  <a:pt x="0" y="0"/>
                </a:moveTo>
                <a:lnTo>
                  <a:pt x="6480" y="0"/>
                </a:lnTo>
                <a:lnTo>
                  <a:pt x="6480" y="159372"/>
                </a:lnTo>
                <a:lnTo>
                  <a:pt x="0" y="1593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7842863" y="9498074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08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7853484" y="9391838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5">
                <a:moveTo>
                  <a:pt x="0" y="0"/>
                </a:moveTo>
                <a:lnTo>
                  <a:pt x="0" y="265644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7864104" y="9391838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5">
                <a:moveTo>
                  <a:pt x="0" y="0"/>
                </a:moveTo>
                <a:lnTo>
                  <a:pt x="0" y="265644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7906620" y="9338702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72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7917239" y="9338702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5">
                <a:moveTo>
                  <a:pt x="0" y="0"/>
                </a:moveTo>
                <a:lnTo>
                  <a:pt x="0" y="265644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7938516" y="9338702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72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7811003" y="9391838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48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7864104" y="9391838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51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7800347" y="9338702"/>
            <a:ext cx="382905" cy="0"/>
          </a:xfrm>
          <a:custGeom>
            <a:avLst/>
            <a:gdLst/>
            <a:ahLst/>
            <a:cxnLst/>
            <a:rect l="l" t="t" r="r" b="b"/>
            <a:pathLst>
              <a:path w="382904">
                <a:moveTo>
                  <a:pt x="0" y="0"/>
                </a:moveTo>
                <a:lnTo>
                  <a:pt x="38253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7800347" y="9604347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51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7874760" y="9604347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48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7800347" y="9657483"/>
            <a:ext cx="382905" cy="0"/>
          </a:xfrm>
          <a:custGeom>
            <a:avLst/>
            <a:gdLst/>
            <a:ahLst/>
            <a:cxnLst/>
            <a:rect l="l" t="t" r="r" b="b"/>
            <a:pathLst>
              <a:path w="382904">
                <a:moveTo>
                  <a:pt x="0" y="0"/>
                </a:moveTo>
                <a:lnTo>
                  <a:pt x="38253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7800347" y="949807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5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7842863" y="949807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2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7864104" y="949807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5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7906620" y="949807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2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7927860" y="949807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5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7874760" y="9498074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08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7927860" y="9338702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5">
                <a:moveTo>
                  <a:pt x="0" y="0"/>
                </a:moveTo>
                <a:lnTo>
                  <a:pt x="0" y="265644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7970376" y="9498074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08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7980996" y="9391838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5">
                <a:moveTo>
                  <a:pt x="0" y="0"/>
                </a:moveTo>
                <a:lnTo>
                  <a:pt x="0" y="265644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7991616" y="9391838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5">
                <a:moveTo>
                  <a:pt x="0" y="0"/>
                </a:moveTo>
                <a:lnTo>
                  <a:pt x="0" y="265644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8034132" y="9338702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72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8044752" y="9338702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5">
                <a:moveTo>
                  <a:pt x="0" y="0"/>
                </a:moveTo>
                <a:lnTo>
                  <a:pt x="0" y="265644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8066028" y="9338702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72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7938516" y="9391838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48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7991616" y="9391838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51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7927860" y="9604347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51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8002272" y="9604347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48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7970376" y="949807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2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7991616" y="949807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5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8034132" y="949807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2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8055372" y="949807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5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8002272" y="9498074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08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8055372" y="9338702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5">
                <a:moveTo>
                  <a:pt x="0" y="0"/>
                </a:moveTo>
                <a:lnTo>
                  <a:pt x="0" y="265644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8097888" y="9498074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08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8108508" y="9391838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5">
                <a:moveTo>
                  <a:pt x="0" y="0"/>
                </a:moveTo>
                <a:lnTo>
                  <a:pt x="0" y="265644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8119128" y="9391838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5">
                <a:moveTo>
                  <a:pt x="0" y="0"/>
                </a:moveTo>
                <a:lnTo>
                  <a:pt x="0" y="265644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8161644" y="9338702"/>
            <a:ext cx="0" cy="159385"/>
          </a:xfrm>
          <a:custGeom>
            <a:avLst/>
            <a:gdLst/>
            <a:ahLst/>
            <a:cxnLst/>
            <a:rect l="l" t="t" r="r" b="b"/>
            <a:pathLst>
              <a:path h="159384">
                <a:moveTo>
                  <a:pt x="0" y="0"/>
                </a:moveTo>
                <a:lnTo>
                  <a:pt x="0" y="159372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8169024" y="9338702"/>
            <a:ext cx="6985" cy="266065"/>
          </a:xfrm>
          <a:custGeom>
            <a:avLst/>
            <a:gdLst/>
            <a:ahLst/>
            <a:cxnLst/>
            <a:rect l="l" t="t" r="r" b="b"/>
            <a:pathLst>
              <a:path w="6984" h="266065">
                <a:moveTo>
                  <a:pt x="0" y="0"/>
                </a:moveTo>
                <a:lnTo>
                  <a:pt x="6480" y="0"/>
                </a:lnTo>
                <a:lnTo>
                  <a:pt x="6480" y="265644"/>
                </a:lnTo>
                <a:lnTo>
                  <a:pt x="0" y="2656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8066028" y="9391838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48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8119128" y="9391838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51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8055372" y="9604347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51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8129784" y="9604347"/>
            <a:ext cx="42545" cy="0"/>
          </a:xfrm>
          <a:custGeom>
            <a:avLst/>
            <a:gdLst/>
            <a:ahLst/>
            <a:cxnLst/>
            <a:rect l="l" t="t" r="r" b="b"/>
            <a:pathLst>
              <a:path w="42545">
                <a:moveTo>
                  <a:pt x="0" y="0"/>
                </a:moveTo>
                <a:lnTo>
                  <a:pt x="4248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8097888" y="949807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2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8119128" y="949807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5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8161644" y="949807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2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8129784" y="9498074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408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4814431" y="4017390"/>
            <a:ext cx="6475730" cy="3240405"/>
          </a:xfrm>
          <a:custGeom>
            <a:avLst/>
            <a:gdLst/>
            <a:ahLst/>
            <a:cxnLst/>
            <a:rect l="l" t="t" r="r" b="b"/>
            <a:pathLst>
              <a:path w="6475730" h="3240404">
                <a:moveTo>
                  <a:pt x="6475689" y="3239932"/>
                </a:moveTo>
                <a:lnTo>
                  <a:pt x="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4758991" y="4128234"/>
            <a:ext cx="6475730" cy="3240405"/>
          </a:xfrm>
          <a:custGeom>
            <a:avLst/>
            <a:gdLst/>
            <a:ahLst/>
            <a:cxnLst/>
            <a:rect l="l" t="t" r="r" b="b"/>
            <a:pathLst>
              <a:path w="6475730" h="3240404">
                <a:moveTo>
                  <a:pt x="6475653" y="3239968"/>
                </a:moveTo>
                <a:lnTo>
                  <a:pt x="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4782751" y="4080714"/>
            <a:ext cx="6475730" cy="3240405"/>
          </a:xfrm>
          <a:custGeom>
            <a:avLst/>
            <a:gdLst/>
            <a:ahLst/>
            <a:cxnLst/>
            <a:rect l="l" t="t" r="r" b="b"/>
            <a:pathLst>
              <a:path w="6475730" h="3240404">
                <a:moveTo>
                  <a:pt x="6475653" y="3239968"/>
                </a:moveTo>
                <a:lnTo>
                  <a:pt x="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4233102" y="4221582"/>
            <a:ext cx="6747509" cy="3376295"/>
          </a:xfrm>
          <a:custGeom>
            <a:avLst/>
            <a:gdLst/>
            <a:ahLst/>
            <a:cxnLst/>
            <a:rect l="l" t="t" r="r" b="b"/>
            <a:pathLst>
              <a:path w="6747509" h="3376295">
                <a:moveTo>
                  <a:pt x="6747202" y="3375833"/>
                </a:moveTo>
                <a:lnTo>
                  <a:pt x="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4161750" y="4265106"/>
            <a:ext cx="6813550" cy="3409315"/>
          </a:xfrm>
          <a:custGeom>
            <a:avLst/>
            <a:gdLst/>
            <a:ahLst/>
            <a:cxnLst/>
            <a:rect l="l" t="t" r="r" b="b"/>
            <a:pathLst>
              <a:path w="6813550" h="3409315">
                <a:moveTo>
                  <a:pt x="6813082" y="3408773"/>
                </a:moveTo>
                <a:lnTo>
                  <a:pt x="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10585420" y="7795883"/>
            <a:ext cx="367665" cy="184150"/>
          </a:xfrm>
          <a:custGeom>
            <a:avLst/>
            <a:gdLst/>
            <a:ahLst/>
            <a:cxnLst/>
            <a:rect l="l" t="t" r="r" b="b"/>
            <a:pathLst>
              <a:path w="367665" h="184150">
                <a:moveTo>
                  <a:pt x="367596" y="183924"/>
                </a:moveTo>
                <a:lnTo>
                  <a:pt x="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9635126" y="7320431"/>
            <a:ext cx="380365" cy="190500"/>
          </a:xfrm>
          <a:custGeom>
            <a:avLst/>
            <a:gdLst/>
            <a:ahLst/>
            <a:cxnLst/>
            <a:rect l="l" t="t" r="r" b="b"/>
            <a:pathLst>
              <a:path w="380365" h="190500">
                <a:moveTo>
                  <a:pt x="380124" y="190188"/>
                </a:moveTo>
                <a:lnTo>
                  <a:pt x="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8684833" y="6844979"/>
            <a:ext cx="380365" cy="190500"/>
          </a:xfrm>
          <a:custGeom>
            <a:avLst/>
            <a:gdLst/>
            <a:ahLst/>
            <a:cxnLst/>
            <a:rect l="l" t="t" r="r" b="b"/>
            <a:pathLst>
              <a:path w="380365" h="190500">
                <a:moveTo>
                  <a:pt x="380124" y="190188"/>
                </a:moveTo>
                <a:lnTo>
                  <a:pt x="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7734540" y="6369525"/>
            <a:ext cx="380365" cy="190500"/>
          </a:xfrm>
          <a:custGeom>
            <a:avLst/>
            <a:gdLst/>
            <a:ahLst/>
            <a:cxnLst/>
            <a:rect l="l" t="t" r="r" b="b"/>
            <a:pathLst>
              <a:path w="380365" h="190500">
                <a:moveTo>
                  <a:pt x="380124" y="190188"/>
                </a:moveTo>
                <a:lnTo>
                  <a:pt x="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6784282" y="5894073"/>
            <a:ext cx="380365" cy="190500"/>
          </a:xfrm>
          <a:custGeom>
            <a:avLst/>
            <a:gdLst/>
            <a:ahLst/>
            <a:cxnLst/>
            <a:rect l="l" t="t" r="r" b="b"/>
            <a:pathLst>
              <a:path w="380365" h="190500">
                <a:moveTo>
                  <a:pt x="380088" y="190188"/>
                </a:moveTo>
                <a:lnTo>
                  <a:pt x="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5833988" y="5418620"/>
            <a:ext cx="380365" cy="190500"/>
          </a:xfrm>
          <a:custGeom>
            <a:avLst/>
            <a:gdLst/>
            <a:ahLst/>
            <a:cxnLst/>
            <a:rect l="l" t="t" r="r" b="b"/>
            <a:pathLst>
              <a:path w="380364" h="190500">
                <a:moveTo>
                  <a:pt x="380124" y="190188"/>
                </a:moveTo>
                <a:lnTo>
                  <a:pt x="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4883695" y="4943167"/>
            <a:ext cx="380365" cy="190500"/>
          </a:xfrm>
          <a:custGeom>
            <a:avLst/>
            <a:gdLst/>
            <a:ahLst/>
            <a:cxnLst/>
            <a:rect l="l" t="t" r="r" b="b"/>
            <a:pathLst>
              <a:path w="380364" h="190500">
                <a:moveTo>
                  <a:pt x="380124" y="190152"/>
                </a:moveTo>
                <a:lnTo>
                  <a:pt x="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3945930" y="4473943"/>
            <a:ext cx="367665" cy="184150"/>
          </a:xfrm>
          <a:custGeom>
            <a:avLst/>
            <a:gdLst/>
            <a:ahLst/>
            <a:cxnLst/>
            <a:rect l="l" t="t" r="r" b="b"/>
            <a:pathLst>
              <a:path w="367664" h="184150">
                <a:moveTo>
                  <a:pt x="367596" y="183924"/>
                </a:moveTo>
                <a:lnTo>
                  <a:pt x="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4843591" y="341696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522" y="-3240"/>
                </a:moveTo>
                <a:lnTo>
                  <a:pt x="522" y="32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3939342" y="2376770"/>
            <a:ext cx="7620" cy="1258570"/>
          </a:xfrm>
          <a:custGeom>
            <a:avLst/>
            <a:gdLst/>
            <a:ahLst/>
            <a:cxnLst/>
            <a:rect l="l" t="t" r="r" b="b"/>
            <a:pathLst>
              <a:path w="7620" h="1258570">
                <a:moveTo>
                  <a:pt x="7092" y="0"/>
                </a:moveTo>
                <a:lnTo>
                  <a:pt x="0" y="1258047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3870905" y="2234692"/>
            <a:ext cx="5715" cy="969644"/>
          </a:xfrm>
          <a:custGeom>
            <a:avLst/>
            <a:gdLst/>
            <a:ahLst/>
            <a:cxnLst/>
            <a:rect l="l" t="t" r="r" b="b"/>
            <a:pathLst>
              <a:path w="5714" h="969644">
                <a:moveTo>
                  <a:pt x="5472" y="0"/>
                </a:moveTo>
                <a:lnTo>
                  <a:pt x="0" y="969283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4151562" y="3140691"/>
            <a:ext cx="3175" cy="544195"/>
          </a:xfrm>
          <a:custGeom>
            <a:avLst/>
            <a:gdLst/>
            <a:ahLst/>
            <a:cxnLst/>
            <a:rect l="l" t="t" r="r" b="b"/>
            <a:pathLst>
              <a:path w="3175" h="544195">
                <a:moveTo>
                  <a:pt x="3096" y="0"/>
                </a:moveTo>
                <a:lnTo>
                  <a:pt x="0" y="54413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3519016" y="3678485"/>
            <a:ext cx="414655" cy="1591310"/>
          </a:xfrm>
          <a:custGeom>
            <a:avLst/>
            <a:gdLst/>
            <a:ahLst/>
            <a:cxnLst/>
            <a:rect l="l" t="t" r="r" b="b"/>
            <a:pathLst>
              <a:path w="414654" h="1591310">
                <a:moveTo>
                  <a:pt x="414601" y="0"/>
                </a:moveTo>
                <a:lnTo>
                  <a:pt x="0" y="1590914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3767837" y="3684821"/>
            <a:ext cx="384175" cy="1472565"/>
          </a:xfrm>
          <a:custGeom>
            <a:avLst/>
            <a:gdLst/>
            <a:ahLst/>
            <a:cxnLst/>
            <a:rect l="l" t="t" r="r" b="b"/>
            <a:pathLst>
              <a:path w="384175" h="1472564">
                <a:moveTo>
                  <a:pt x="383724" y="0"/>
                </a:moveTo>
                <a:lnTo>
                  <a:pt x="0" y="1472474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13221272" y="4730839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388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11313485" y="7262939"/>
            <a:ext cx="673735" cy="5715"/>
          </a:xfrm>
          <a:custGeom>
            <a:avLst/>
            <a:gdLst/>
            <a:ahLst/>
            <a:cxnLst/>
            <a:rect l="l" t="t" r="r" b="b"/>
            <a:pathLst>
              <a:path w="673734" h="5715">
                <a:moveTo>
                  <a:pt x="0" y="0"/>
                </a:moveTo>
                <a:lnTo>
                  <a:pt x="673525" y="5184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11312513" y="7386923"/>
            <a:ext cx="673735" cy="5715"/>
          </a:xfrm>
          <a:custGeom>
            <a:avLst/>
            <a:gdLst/>
            <a:ahLst/>
            <a:cxnLst/>
            <a:rect l="l" t="t" r="r" b="b"/>
            <a:pathLst>
              <a:path w="673734" h="5715">
                <a:moveTo>
                  <a:pt x="0" y="0"/>
                </a:moveTo>
                <a:lnTo>
                  <a:pt x="673561" y="5148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11312945" y="7333787"/>
            <a:ext cx="673735" cy="5715"/>
          </a:xfrm>
          <a:custGeom>
            <a:avLst/>
            <a:gdLst/>
            <a:ahLst/>
            <a:cxnLst/>
            <a:rect l="l" t="t" r="r" b="b"/>
            <a:pathLst>
              <a:path w="673734" h="5715">
                <a:moveTo>
                  <a:pt x="0" y="0"/>
                </a:moveTo>
                <a:lnTo>
                  <a:pt x="673525" y="5148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11271077" y="7510583"/>
            <a:ext cx="782320" cy="6350"/>
          </a:xfrm>
          <a:custGeom>
            <a:avLst/>
            <a:gdLst/>
            <a:ahLst/>
            <a:cxnLst/>
            <a:rect l="l" t="t" r="r" b="b"/>
            <a:pathLst>
              <a:path w="782320" h="6350">
                <a:moveTo>
                  <a:pt x="0" y="0"/>
                </a:moveTo>
                <a:lnTo>
                  <a:pt x="781813" y="5976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11252897" y="7581287"/>
            <a:ext cx="1508125" cy="12065"/>
          </a:xfrm>
          <a:custGeom>
            <a:avLst/>
            <a:gdLst/>
            <a:ahLst/>
            <a:cxnLst/>
            <a:rect l="l" t="t" r="r" b="b"/>
            <a:pathLst>
              <a:path w="1508125" h="12065">
                <a:moveTo>
                  <a:pt x="0" y="0"/>
                </a:moveTo>
                <a:lnTo>
                  <a:pt x="1507898" y="1152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11297789" y="7865004"/>
            <a:ext cx="271145" cy="2540"/>
          </a:xfrm>
          <a:custGeom>
            <a:avLst/>
            <a:gdLst/>
            <a:ahLst/>
            <a:cxnLst/>
            <a:rect l="l" t="t" r="r" b="b"/>
            <a:pathLst>
              <a:path w="271145" h="2540">
                <a:moveTo>
                  <a:pt x="0" y="0"/>
                </a:moveTo>
                <a:lnTo>
                  <a:pt x="271044" y="2052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12206394" y="7871952"/>
            <a:ext cx="271145" cy="2540"/>
          </a:xfrm>
          <a:custGeom>
            <a:avLst/>
            <a:gdLst/>
            <a:ahLst/>
            <a:cxnLst/>
            <a:rect l="l" t="t" r="r" b="b"/>
            <a:pathLst>
              <a:path w="271145" h="2540">
                <a:moveTo>
                  <a:pt x="0" y="0"/>
                </a:moveTo>
                <a:lnTo>
                  <a:pt x="271044" y="2052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12009834" y="6952906"/>
            <a:ext cx="667385" cy="310515"/>
          </a:xfrm>
          <a:custGeom>
            <a:avLst/>
            <a:gdLst/>
            <a:ahLst/>
            <a:cxnLst/>
            <a:rect l="l" t="t" r="r" b="b"/>
            <a:pathLst>
              <a:path w="667384" h="310515">
                <a:moveTo>
                  <a:pt x="0" y="310248"/>
                </a:moveTo>
                <a:lnTo>
                  <a:pt x="667117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12062106" y="7065335"/>
            <a:ext cx="667385" cy="310515"/>
          </a:xfrm>
          <a:custGeom>
            <a:avLst/>
            <a:gdLst/>
            <a:ahLst/>
            <a:cxnLst/>
            <a:rect l="l" t="t" r="r" b="b"/>
            <a:pathLst>
              <a:path w="667384" h="310515">
                <a:moveTo>
                  <a:pt x="0" y="310212"/>
                </a:moveTo>
                <a:lnTo>
                  <a:pt x="667117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12039678" y="7017167"/>
            <a:ext cx="667385" cy="310515"/>
          </a:xfrm>
          <a:custGeom>
            <a:avLst/>
            <a:gdLst/>
            <a:ahLst/>
            <a:cxnLst/>
            <a:rect l="l" t="t" r="r" b="b"/>
            <a:pathLst>
              <a:path w="667384" h="310515">
                <a:moveTo>
                  <a:pt x="0" y="310212"/>
                </a:moveTo>
                <a:lnTo>
                  <a:pt x="667117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12052890" y="7279751"/>
            <a:ext cx="509270" cy="236854"/>
          </a:xfrm>
          <a:custGeom>
            <a:avLst/>
            <a:gdLst/>
            <a:ahLst/>
            <a:cxnLst/>
            <a:rect l="l" t="t" r="r" b="b"/>
            <a:pathLst>
              <a:path w="509270" h="236854">
                <a:moveTo>
                  <a:pt x="0" y="236808"/>
                </a:moveTo>
                <a:lnTo>
                  <a:pt x="50925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12831643" y="3603173"/>
            <a:ext cx="0" cy="3302000"/>
          </a:xfrm>
          <a:custGeom>
            <a:avLst/>
            <a:gdLst/>
            <a:ahLst/>
            <a:cxnLst/>
            <a:rect l="l" t="t" r="r" b="b"/>
            <a:pathLst>
              <a:path h="3302000">
                <a:moveTo>
                  <a:pt x="0" y="0"/>
                </a:moveTo>
                <a:lnTo>
                  <a:pt x="0" y="3301565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12778507" y="3476705"/>
            <a:ext cx="0" cy="3428365"/>
          </a:xfrm>
          <a:custGeom>
            <a:avLst/>
            <a:gdLst/>
            <a:ahLst/>
            <a:cxnLst/>
            <a:rect l="l" t="t" r="r" b="b"/>
            <a:pathLst>
              <a:path h="3428365">
                <a:moveTo>
                  <a:pt x="0" y="0"/>
                </a:moveTo>
                <a:lnTo>
                  <a:pt x="0" y="3428033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12707659" y="3434236"/>
            <a:ext cx="0" cy="3470910"/>
          </a:xfrm>
          <a:custGeom>
            <a:avLst/>
            <a:gdLst/>
            <a:ahLst/>
            <a:cxnLst/>
            <a:rect l="l" t="t" r="r" b="b"/>
            <a:pathLst>
              <a:path h="3470909">
                <a:moveTo>
                  <a:pt x="0" y="0"/>
                </a:moveTo>
                <a:lnTo>
                  <a:pt x="0" y="3470502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13256660" y="4730839"/>
            <a:ext cx="0" cy="2032000"/>
          </a:xfrm>
          <a:custGeom>
            <a:avLst/>
            <a:gdLst/>
            <a:ahLst/>
            <a:cxnLst/>
            <a:rect l="l" t="t" r="r" b="b"/>
            <a:pathLst>
              <a:path h="2032000">
                <a:moveTo>
                  <a:pt x="0" y="0"/>
                </a:moveTo>
                <a:lnTo>
                  <a:pt x="0" y="2031411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14673477" y="6762250"/>
            <a:ext cx="0" cy="1204595"/>
          </a:xfrm>
          <a:custGeom>
            <a:avLst/>
            <a:gdLst/>
            <a:ahLst/>
            <a:cxnLst/>
            <a:rect l="l" t="t" r="r" b="b"/>
            <a:pathLst>
              <a:path h="1204595">
                <a:moveTo>
                  <a:pt x="0" y="0"/>
                </a:moveTo>
                <a:lnTo>
                  <a:pt x="0" y="1204273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12639187" y="3426078"/>
            <a:ext cx="15240" cy="635"/>
          </a:xfrm>
          <a:custGeom>
            <a:avLst/>
            <a:gdLst/>
            <a:ahLst/>
            <a:cxnLst/>
            <a:rect l="l" t="t" r="r" b="b"/>
            <a:pathLst>
              <a:path w="15240" h="635">
                <a:moveTo>
                  <a:pt x="14832" y="0"/>
                </a:moveTo>
                <a:lnTo>
                  <a:pt x="0" y="43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4661143" y="3592002"/>
            <a:ext cx="4445" cy="375920"/>
          </a:xfrm>
          <a:custGeom>
            <a:avLst/>
            <a:gdLst/>
            <a:ahLst/>
            <a:cxnLst/>
            <a:rect l="l" t="t" r="r" b="b"/>
            <a:pathLst>
              <a:path w="4445" h="375920">
                <a:moveTo>
                  <a:pt x="0" y="375815"/>
                </a:moveTo>
                <a:lnTo>
                  <a:pt x="435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4714243" y="3466153"/>
            <a:ext cx="6350" cy="502284"/>
          </a:xfrm>
          <a:custGeom>
            <a:avLst/>
            <a:gdLst/>
            <a:ahLst/>
            <a:cxnLst/>
            <a:rect l="l" t="t" r="r" b="b"/>
            <a:pathLst>
              <a:path w="6350" h="502285">
                <a:moveTo>
                  <a:pt x="0" y="502276"/>
                </a:moveTo>
                <a:lnTo>
                  <a:pt x="5868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4785091" y="3424516"/>
            <a:ext cx="6350" cy="544830"/>
          </a:xfrm>
          <a:custGeom>
            <a:avLst/>
            <a:gdLst/>
            <a:ahLst/>
            <a:cxnLst/>
            <a:rect l="l" t="t" r="r" b="b"/>
            <a:pathLst>
              <a:path w="6350" h="544829">
                <a:moveTo>
                  <a:pt x="0" y="544742"/>
                </a:moveTo>
                <a:lnTo>
                  <a:pt x="6336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4233102" y="3141469"/>
            <a:ext cx="12700" cy="1080135"/>
          </a:xfrm>
          <a:custGeom>
            <a:avLst/>
            <a:gdLst/>
            <a:ahLst/>
            <a:cxnLst/>
            <a:rect l="l" t="t" r="r" b="b"/>
            <a:pathLst>
              <a:path w="12700" h="1080135">
                <a:moveTo>
                  <a:pt x="0" y="1080113"/>
                </a:moveTo>
                <a:lnTo>
                  <a:pt x="12564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4161750" y="3785298"/>
            <a:ext cx="5715" cy="480059"/>
          </a:xfrm>
          <a:custGeom>
            <a:avLst/>
            <a:gdLst/>
            <a:ahLst/>
            <a:cxnLst/>
            <a:rect l="l" t="t" r="r" b="b"/>
            <a:pathLst>
              <a:path w="5714" h="480060">
                <a:moveTo>
                  <a:pt x="0" y="479808"/>
                </a:moveTo>
                <a:lnTo>
                  <a:pt x="558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4199154" y="3096667"/>
            <a:ext cx="2540" cy="635"/>
          </a:xfrm>
          <a:custGeom>
            <a:avLst/>
            <a:gdLst/>
            <a:ahLst/>
            <a:cxnLst/>
            <a:rect l="l" t="t" r="r" b="b"/>
            <a:pathLst>
              <a:path w="2539" h="635">
                <a:moveTo>
                  <a:pt x="1260" y="-3240"/>
                </a:moveTo>
                <a:lnTo>
                  <a:pt x="1260" y="32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12813931" y="7966524"/>
            <a:ext cx="1859914" cy="0"/>
          </a:xfrm>
          <a:custGeom>
            <a:avLst/>
            <a:gdLst/>
            <a:ahLst/>
            <a:cxnLst/>
            <a:rect l="l" t="t" r="r" b="b"/>
            <a:pathLst>
              <a:path w="1859915">
                <a:moveTo>
                  <a:pt x="1859546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12760795" y="8037372"/>
            <a:ext cx="1594485" cy="0"/>
          </a:xfrm>
          <a:custGeom>
            <a:avLst/>
            <a:gdLst/>
            <a:ahLst/>
            <a:cxnLst/>
            <a:rect l="l" t="t" r="r" b="b"/>
            <a:pathLst>
              <a:path w="1594484">
                <a:moveTo>
                  <a:pt x="1593902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13564784" y="8320729"/>
            <a:ext cx="450215" cy="0"/>
          </a:xfrm>
          <a:custGeom>
            <a:avLst/>
            <a:gdLst/>
            <a:ahLst/>
            <a:cxnLst/>
            <a:rect l="l" t="t" r="r" b="b"/>
            <a:pathLst>
              <a:path w="450215">
                <a:moveTo>
                  <a:pt x="4497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12477439" y="8320729"/>
            <a:ext cx="450215" cy="0"/>
          </a:xfrm>
          <a:custGeom>
            <a:avLst/>
            <a:gdLst/>
            <a:ahLst/>
            <a:cxnLst/>
            <a:rect l="l" t="t" r="r" b="b"/>
            <a:pathLst>
              <a:path w="450215">
                <a:moveTo>
                  <a:pt x="4497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13256660" y="6762250"/>
            <a:ext cx="1417320" cy="0"/>
          </a:xfrm>
          <a:custGeom>
            <a:avLst/>
            <a:gdLst/>
            <a:ahLst/>
            <a:cxnLst/>
            <a:rect l="l" t="t" r="r" b="b"/>
            <a:pathLst>
              <a:path w="1417319">
                <a:moveTo>
                  <a:pt x="1416818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12813931" y="7440311"/>
            <a:ext cx="0" cy="526415"/>
          </a:xfrm>
          <a:custGeom>
            <a:avLst/>
            <a:gdLst/>
            <a:ahLst/>
            <a:cxnLst/>
            <a:rect l="l" t="t" r="r" b="b"/>
            <a:pathLst>
              <a:path h="526415">
                <a:moveTo>
                  <a:pt x="0" y="0"/>
                </a:moveTo>
                <a:lnTo>
                  <a:pt x="0" y="526212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12760795" y="7592807"/>
            <a:ext cx="0" cy="445134"/>
          </a:xfrm>
          <a:custGeom>
            <a:avLst/>
            <a:gdLst/>
            <a:ahLst/>
            <a:cxnLst/>
            <a:rect l="l" t="t" r="r" b="b"/>
            <a:pathLst>
              <a:path h="445134">
                <a:moveTo>
                  <a:pt x="0" y="0"/>
                </a:moveTo>
                <a:lnTo>
                  <a:pt x="0" y="444564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12477439" y="7874004"/>
            <a:ext cx="0" cy="447040"/>
          </a:xfrm>
          <a:custGeom>
            <a:avLst/>
            <a:gdLst/>
            <a:ahLst/>
            <a:cxnLst/>
            <a:rect l="l" t="t" r="r" b="b"/>
            <a:pathLst>
              <a:path h="447040">
                <a:moveTo>
                  <a:pt x="0" y="0"/>
                </a:moveTo>
                <a:lnTo>
                  <a:pt x="0" y="446724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4151562" y="3684821"/>
            <a:ext cx="88900" cy="1270"/>
          </a:xfrm>
          <a:custGeom>
            <a:avLst/>
            <a:gdLst/>
            <a:ahLst/>
            <a:cxnLst/>
            <a:rect l="l" t="t" r="r" b="b"/>
            <a:pathLst>
              <a:path w="88900" h="1270">
                <a:moveTo>
                  <a:pt x="0" y="0"/>
                </a:moveTo>
                <a:lnTo>
                  <a:pt x="88380" y="1044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3790409" y="5298020"/>
            <a:ext cx="570865" cy="884555"/>
          </a:xfrm>
          <a:custGeom>
            <a:avLst/>
            <a:gdLst/>
            <a:ahLst/>
            <a:cxnLst/>
            <a:rect l="l" t="t" r="r" b="b"/>
            <a:pathLst>
              <a:path w="570864" h="884554">
                <a:moveTo>
                  <a:pt x="0" y="0"/>
                </a:moveTo>
                <a:lnTo>
                  <a:pt x="570852" y="884341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3519016" y="5269400"/>
            <a:ext cx="664210" cy="1028700"/>
          </a:xfrm>
          <a:custGeom>
            <a:avLst/>
            <a:gdLst/>
            <a:ahLst/>
            <a:cxnLst/>
            <a:rect l="l" t="t" r="r" b="b"/>
            <a:pathLst>
              <a:path w="664210" h="1028700">
                <a:moveTo>
                  <a:pt x="0" y="0"/>
                </a:moveTo>
                <a:lnTo>
                  <a:pt x="663686" y="1028233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958825" y="2534472"/>
            <a:ext cx="1964689" cy="982980"/>
          </a:xfrm>
          <a:custGeom>
            <a:avLst/>
            <a:gdLst/>
            <a:ahLst/>
            <a:cxnLst/>
            <a:rect l="l" t="t" r="r" b="b"/>
            <a:pathLst>
              <a:path w="1964689" h="982979">
                <a:moveTo>
                  <a:pt x="1964605" y="982949"/>
                </a:moveTo>
                <a:lnTo>
                  <a:pt x="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940429" y="2549030"/>
            <a:ext cx="1978025" cy="989965"/>
          </a:xfrm>
          <a:custGeom>
            <a:avLst/>
            <a:gdLst/>
            <a:ahLst/>
            <a:cxnLst/>
            <a:rect l="l" t="t" r="r" b="b"/>
            <a:pathLst>
              <a:path w="1978025" h="989964">
                <a:moveTo>
                  <a:pt x="1977925" y="989616"/>
                </a:moveTo>
                <a:lnTo>
                  <a:pt x="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6" name="object 1886"/>
          <p:cNvSpPr txBox="1"/>
          <p:nvPr/>
        </p:nvSpPr>
        <p:spPr>
          <a:xfrm rot="17820000">
            <a:off x="6197278" y="5126660"/>
            <a:ext cx="728993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30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sz="450" spc="35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450" dirty="0">
                <a:solidFill>
                  <a:srgbClr val="0000FF"/>
                </a:solidFill>
                <a:latin typeface="Arial"/>
                <a:cs typeface="Arial"/>
              </a:rPr>
              <a:t>       </a:t>
            </a:r>
            <a:r>
              <a:rPr sz="45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50" spc="30" dirty="0">
                <a:solidFill>
                  <a:srgbClr val="0000FF"/>
                </a:solidFill>
                <a:latin typeface="Arial"/>
                <a:cs typeface="Arial"/>
              </a:rPr>
              <a:t>14</a:t>
            </a:r>
            <a:r>
              <a:rPr sz="450" spc="35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450" dirty="0">
                <a:solidFill>
                  <a:srgbClr val="0000FF"/>
                </a:solidFill>
                <a:latin typeface="Arial"/>
                <a:cs typeface="Arial"/>
              </a:rPr>
              <a:t>   </a:t>
            </a:r>
            <a:r>
              <a:rPr sz="45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50" spc="-225" dirty="0">
                <a:solidFill>
                  <a:srgbClr val="0000FF"/>
                </a:solidFill>
                <a:latin typeface="Arial"/>
                <a:cs typeface="Arial"/>
              </a:rPr>
              <a:t>8</a:t>
            </a:r>
            <a:r>
              <a:rPr sz="450" spc="50" dirty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sz="450" spc="-229" dirty="0">
                <a:solidFill>
                  <a:srgbClr val="0000FF"/>
                </a:solidFill>
                <a:latin typeface="Arial"/>
                <a:cs typeface="Arial"/>
              </a:rPr>
              <a:t>9</a:t>
            </a:r>
            <a:r>
              <a:rPr sz="450" spc="-65" dirty="0">
                <a:solidFill>
                  <a:srgbClr val="0000FF"/>
                </a:solidFill>
                <a:latin typeface="Arial"/>
                <a:cs typeface="Arial"/>
              </a:rPr>
              <a:t>8</a:t>
            </a:r>
            <a:r>
              <a:rPr sz="675" spc="44" baseline="6172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sz="675" spc="52" baseline="6172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sz="675" baseline="6172" dirty="0">
                <a:solidFill>
                  <a:srgbClr val="0000FF"/>
                </a:solidFill>
                <a:latin typeface="Arial"/>
                <a:cs typeface="Arial"/>
              </a:rPr>
              <a:t>     </a:t>
            </a:r>
            <a:r>
              <a:rPr sz="675" spc="60" baseline="6172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675" spc="44" baseline="6172" dirty="0">
                <a:solidFill>
                  <a:srgbClr val="0000FF"/>
                </a:solidFill>
                <a:latin typeface="Arial"/>
                <a:cs typeface="Arial"/>
              </a:rPr>
              <a:t>102</a:t>
            </a:r>
            <a:endParaRPr sz="675" baseline="6172">
              <a:latin typeface="Arial"/>
              <a:cs typeface="Arial"/>
            </a:endParaRPr>
          </a:p>
        </p:txBody>
      </p:sp>
      <p:sp>
        <p:nvSpPr>
          <p:cNvPr id="1887" name="object 1887"/>
          <p:cNvSpPr txBox="1"/>
          <p:nvPr/>
        </p:nvSpPr>
        <p:spPr>
          <a:xfrm rot="20820000">
            <a:off x="975243" y="1235214"/>
            <a:ext cx="95613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30" dirty="0">
                <a:solidFill>
                  <a:srgbClr val="0000FF"/>
                </a:solidFill>
                <a:latin typeface="Arial"/>
                <a:cs typeface="Arial"/>
              </a:rPr>
              <a:t>51</a:t>
            </a:r>
            <a:endParaRPr sz="450">
              <a:latin typeface="Arial"/>
              <a:cs typeface="Arial"/>
            </a:endParaRPr>
          </a:p>
        </p:txBody>
      </p:sp>
      <p:sp>
        <p:nvSpPr>
          <p:cNvPr id="1888" name="object 1888"/>
          <p:cNvSpPr txBox="1"/>
          <p:nvPr/>
        </p:nvSpPr>
        <p:spPr>
          <a:xfrm rot="20820000">
            <a:off x="775815" y="1309001"/>
            <a:ext cx="409062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90" dirty="0">
                <a:solidFill>
                  <a:srgbClr val="0000FF"/>
                </a:solidFill>
                <a:latin typeface="Arial"/>
                <a:cs typeface="Arial"/>
              </a:rPr>
              <a:t>229</a:t>
            </a:r>
            <a:r>
              <a:rPr sz="450" spc="2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450" spc="30" dirty="0">
                <a:solidFill>
                  <a:srgbClr val="0000FF"/>
                </a:solidFill>
                <a:latin typeface="Arial"/>
                <a:cs typeface="Arial"/>
              </a:rPr>
              <a:t>15</a:t>
            </a:r>
            <a:endParaRPr sz="450">
              <a:latin typeface="Arial"/>
              <a:cs typeface="Arial"/>
            </a:endParaRPr>
          </a:p>
        </p:txBody>
      </p:sp>
      <p:sp>
        <p:nvSpPr>
          <p:cNvPr id="1889" name="object 1889"/>
          <p:cNvSpPr txBox="1"/>
          <p:nvPr/>
        </p:nvSpPr>
        <p:spPr>
          <a:xfrm rot="20820000">
            <a:off x="575191" y="1393494"/>
            <a:ext cx="95613" cy="60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0"/>
              </a:lnSpc>
            </a:pPr>
            <a:r>
              <a:rPr sz="450" spc="30" dirty="0">
                <a:solidFill>
                  <a:srgbClr val="0000FF"/>
                </a:solidFill>
                <a:latin typeface="Arial"/>
                <a:cs typeface="Arial"/>
              </a:rPr>
              <a:t>15</a:t>
            </a:r>
            <a:endParaRPr sz="450">
              <a:latin typeface="Arial"/>
              <a:cs typeface="Arial"/>
            </a:endParaRPr>
          </a:p>
        </p:txBody>
      </p:sp>
      <p:sp>
        <p:nvSpPr>
          <p:cNvPr id="1890" name="object 1890"/>
          <p:cNvSpPr txBox="1"/>
          <p:nvPr/>
        </p:nvSpPr>
        <p:spPr>
          <a:xfrm>
            <a:off x="10450698" y="1954537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891" name="object 1891"/>
          <p:cNvSpPr txBox="1"/>
          <p:nvPr/>
        </p:nvSpPr>
        <p:spPr>
          <a:xfrm>
            <a:off x="4361416" y="879277"/>
            <a:ext cx="71120" cy="29972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2тр.ст.d159х6</a:t>
            </a:r>
            <a:endParaRPr sz="300">
              <a:latin typeface="Arial"/>
              <a:cs typeface="Arial"/>
            </a:endParaRPr>
          </a:p>
        </p:txBody>
      </p:sp>
      <p:sp>
        <p:nvSpPr>
          <p:cNvPr id="1892" name="object 1892"/>
          <p:cNvSpPr txBox="1"/>
          <p:nvPr/>
        </p:nvSpPr>
        <p:spPr>
          <a:xfrm>
            <a:off x="4331209" y="3685900"/>
            <a:ext cx="69850" cy="177800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" u="sng" dirty="0">
                <a:solidFill>
                  <a:srgbClr val="979797"/>
                </a:solidFill>
                <a:uFill>
                  <a:solidFill>
                    <a:srgbClr val="A50028"/>
                  </a:solidFill>
                </a:uFill>
                <a:latin typeface="Arial"/>
                <a:cs typeface="Arial"/>
              </a:rPr>
              <a:t>   </a:t>
            </a:r>
            <a:r>
              <a:rPr sz="300" u="sng" spc="5" dirty="0">
                <a:solidFill>
                  <a:srgbClr val="979797"/>
                </a:solidFill>
                <a:uFill>
                  <a:solidFill>
                    <a:srgbClr val="A50028"/>
                  </a:solidFill>
                </a:u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u="sng" dirty="0">
                <a:solidFill>
                  <a:srgbClr val="979797"/>
                </a:solidFill>
                <a:uFill>
                  <a:solidFill>
                    <a:srgbClr val="A50028"/>
                  </a:solidFill>
                </a:uFill>
                <a:latin typeface="Arial"/>
                <a:cs typeface="Arial"/>
              </a:rPr>
              <a:t> </a:t>
            </a:r>
            <a:r>
              <a:rPr sz="300" u="sng" spc="5" dirty="0">
                <a:solidFill>
                  <a:srgbClr val="979797"/>
                </a:solidFill>
                <a:uFill>
                  <a:solidFill>
                    <a:srgbClr val="A50028"/>
                  </a:solidFill>
                </a:u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893" name="object 1893"/>
          <p:cNvSpPr txBox="1"/>
          <p:nvPr/>
        </p:nvSpPr>
        <p:spPr>
          <a:xfrm>
            <a:off x="4333990" y="3181464"/>
            <a:ext cx="72390" cy="417195"/>
          </a:xfrm>
          <a:prstGeom prst="rect">
            <a:avLst/>
          </a:prstGeom>
        </p:spPr>
        <p:txBody>
          <a:bodyPr vert="vert270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50" u="sng" baseline="9259" dirty="0">
                <a:solidFill>
                  <a:srgbClr val="979797"/>
                </a:solidFill>
                <a:uFill>
                  <a:solidFill>
                    <a:srgbClr val="A50028"/>
                  </a:solidFill>
                </a:uFill>
                <a:latin typeface="Arial"/>
                <a:cs typeface="Arial"/>
              </a:rPr>
              <a:t>   </a:t>
            </a:r>
            <a:r>
              <a:rPr sz="450" u="sng" spc="7" baseline="9259" dirty="0">
                <a:solidFill>
                  <a:srgbClr val="979797"/>
                </a:solidFill>
                <a:uFill>
                  <a:solidFill>
                    <a:srgbClr val="A50028"/>
                  </a:solidFill>
                </a:uFill>
                <a:latin typeface="Arial"/>
                <a:cs typeface="Arial"/>
              </a:rPr>
              <a:t> </a:t>
            </a:r>
            <a:r>
              <a:rPr sz="450" baseline="9259" dirty="0">
                <a:solidFill>
                  <a:srgbClr val="979797"/>
                </a:solidFill>
                <a:latin typeface="Arial"/>
                <a:cs typeface="Arial"/>
              </a:rPr>
              <a:t>     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2т</a:t>
            </a:r>
            <a:r>
              <a:rPr sz="300" u="sng" spc="15" dirty="0">
                <a:solidFill>
                  <a:srgbClr val="979797"/>
                </a:solidFill>
                <a:uFill>
                  <a:solidFill>
                    <a:srgbClr val="A50028"/>
                  </a:solidFill>
                </a:uFill>
                <a:latin typeface="Arial"/>
                <a:cs typeface="Arial"/>
              </a:rPr>
              <a:t>р.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ст.d159х6</a:t>
            </a:r>
            <a:endParaRPr sz="300">
              <a:latin typeface="Arial"/>
              <a:cs typeface="Arial"/>
            </a:endParaRPr>
          </a:p>
        </p:txBody>
      </p:sp>
      <p:sp>
        <p:nvSpPr>
          <p:cNvPr id="1894" name="object 1894"/>
          <p:cNvSpPr txBox="1"/>
          <p:nvPr/>
        </p:nvSpPr>
        <p:spPr>
          <a:xfrm>
            <a:off x="4570767" y="2670192"/>
            <a:ext cx="299720" cy="71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2тр.ст.d159х6</a:t>
            </a:r>
            <a:endParaRPr sz="300">
              <a:latin typeface="Arial"/>
              <a:cs typeface="Arial"/>
            </a:endParaRPr>
          </a:p>
        </p:txBody>
      </p:sp>
      <p:sp>
        <p:nvSpPr>
          <p:cNvPr id="1895" name="object 1895"/>
          <p:cNvSpPr txBox="1"/>
          <p:nvPr/>
        </p:nvSpPr>
        <p:spPr>
          <a:xfrm rot="20820000">
            <a:off x="4165773" y="2666679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.04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896" name="object 1896"/>
          <p:cNvSpPr txBox="1"/>
          <p:nvPr/>
        </p:nvSpPr>
        <p:spPr>
          <a:xfrm rot="20820000">
            <a:off x="4155486" y="2710649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в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51</a:t>
            </a:r>
            <a:endParaRPr sz="300">
              <a:latin typeface="Arial"/>
              <a:cs typeface="Arial"/>
            </a:endParaRPr>
          </a:p>
        </p:txBody>
      </p:sp>
      <p:sp>
        <p:nvSpPr>
          <p:cNvPr id="1897" name="object 1897"/>
          <p:cNvSpPr txBox="1"/>
          <p:nvPr/>
        </p:nvSpPr>
        <p:spPr>
          <a:xfrm rot="20820000">
            <a:off x="4171805" y="2756039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дн</a:t>
            </a: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о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898" name="object 1898"/>
          <p:cNvSpPr txBox="1"/>
          <p:nvPr/>
        </p:nvSpPr>
        <p:spPr>
          <a:xfrm rot="20820000">
            <a:off x="4137450" y="1820431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.02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899" name="object 1899"/>
          <p:cNvSpPr txBox="1"/>
          <p:nvPr/>
        </p:nvSpPr>
        <p:spPr>
          <a:xfrm rot="20820000">
            <a:off x="4135571" y="1860592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в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41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00" name="object 1900"/>
          <p:cNvSpPr txBox="1"/>
          <p:nvPr/>
        </p:nvSpPr>
        <p:spPr>
          <a:xfrm rot="20820000">
            <a:off x="4146163" y="1903334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дн</a:t>
            </a: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о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01" name="object 1901"/>
          <p:cNvSpPr txBox="1"/>
          <p:nvPr/>
        </p:nvSpPr>
        <p:spPr>
          <a:xfrm rot="16500000">
            <a:off x="4513652" y="2364023"/>
            <a:ext cx="28136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ЧШГ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У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300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02" name="object 1902"/>
          <p:cNvSpPr txBox="1"/>
          <p:nvPr/>
        </p:nvSpPr>
        <p:spPr>
          <a:xfrm>
            <a:off x="4545313" y="2766514"/>
            <a:ext cx="69850" cy="30353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тр.ЧШГУ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300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03" name="object 1903"/>
          <p:cNvSpPr txBox="1"/>
          <p:nvPr/>
        </p:nvSpPr>
        <p:spPr>
          <a:xfrm>
            <a:off x="4126037" y="2198691"/>
            <a:ext cx="303530" cy="71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тр.ЧШГУ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 d300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04" name="object 1904"/>
          <p:cNvSpPr txBox="1"/>
          <p:nvPr/>
        </p:nvSpPr>
        <p:spPr>
          <a:xfrm rot="780000">
            <a:off x="4338944" y="2576062"/>
            <a:ext cx="28136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тр.ЧШГУ</a:t>
            </a:r>
            <a:r>
              <a:rPr sz="300" spc="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d200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05" name="object 1905"/>
          <p:cNvSpPr txBox="1"/>
          <p:nvPr/>
        </p:nvSpPr>
        <p:spPr>
          <a:xfrm rot="20040000">
            <a:off x="4455321" y="1655890"/>
            <a:ext cx="28136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тр.ЧШГУ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06" name="object 1906"/>
          <p:cNvSpPr txBox="1"/>
          <p:nvPr/>
        </p:nvSpPr>
        <p:spPr>
          <a:xfrm>
            <a:off x="4687425" y="871193"/>
            <a:ext cx="299085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тр.ВЧШГ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150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07" name="object 1907"/>
          <p:cNvSpPr txBox="1"/>
          <p:nvPr/>
        </p:nvSpPr>
        <p:spPr>
          <a:xfrm>
            <a:off x="4725411" y="1593208"/>
            <a:ext cx="306070" cy="1219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050" marR="5080" indent="-6985">
              <a:lnSpc>
                <a:spcPct val="100000"/>
              </a:lnSpc>
              <a:spcBef>
                <a:spcPts val="135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тр.ВЧШГ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 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100 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тр.ВЧШГ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150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08" name="object 1908"/>
          <p:cNvSpPr txBox="1"/>
          <p:nvPr/>
        </p:nvSpPr>
        <p:spPr>
          <a:xfrm>
            <a:off x="4688937" y="2099167"/>
            <a:ext cx="320040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765" marR="5080" indent="-12700">
              <a:lnSpc>
                <a:spcPct val="131300"/>
              </a:lnSpc>
              <a:spcBef>
                <a:spcPts val="90"/>
              </a:spcBef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тр.ВЧШГ</a:t>
            </a:r>
            <a:r>
              <a:rPr sz="300" spc="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100 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тр.ВЧШГ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150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09" name="object 1909"/>
          <p:cNvSpPr txBox="1"/>
          <p:nvPr/>
        </p:nvSpPr>
        <p:spPr>
          <a:xfrm>
            <a:off x="4661720" y="2506697"/>
            <a:ext cx="302895" cy="1549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685" marR="5080" indent="-7620">
              <a:lnSpc>
                <a:spcPct val="141100"/>
              </a:lnSpc>
              <a:spcBef>
                <a:spcPts val="9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тр.ВЧШГ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150 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тр.ВЧШГ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 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100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10" name="object 1910"/>
          <p:cNvSpPr txBox="1"/>
          <p:nvPr/>
        </p:nvSpPr>
        <p:spPr>
          <a:xfrm rot="20820000">
            <a:off x="4948323" y="2567335"/>
            <a:ext cx="17726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лю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41</a:t>
            </a:r>
            <a:endParaRPr sz="300">
              <a:latin typeface="Arial"/>
              <a:cs typeface="Arial"/>
            </a:endParaRPr>
          </a:p>
        </p:txBody>
      </p:sp>
      <p:sp>
        <p:nvSpPr>
          <p:cNvPr id="1911" name="object 1911"/>
          <p:cNvSpPr txBox="1"/>
          <p:nvPr/>
        </p:nvSpPr>
        <p:spPr>
          <a:xfrm rot="20820000">
            <a:off x="5814546" y="1182120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.37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12" name="object 1912"/>
          <p:cNvSpPr txBox="1"/>
          <p:nvPr/>
        </p:nvSpPr>
        <p:spPr>
          <a:xfrm rot="20820000">
            <a:off x="4414514" y="2240561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.02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13" name="object 1913"/>
          <p:cNvSpPr txBox="1"/>
          <p:nvPr/>
        </p:nvSpPr>
        <p:spPr>
          <a:xfrm rot="20820000">
            <a:off x="4419837" y="2296561"/>
            <a:ext cx="17726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.01</a:t>
            </a:r>
            <a:endParaRPr sz="300">
              <a:latin typeface="Arial"/>
              <a:cs typeface="Arial"/>
            </a:endParaRPr>
          </a:p>
        </p:txBody>
      </p:sp>
      <p:sp>
        <p:nvSpPr>
          <p:cNvPr id="1914" name="object 1914"/>
          <p:cNvSpPr txBox="1"/>
          <p:nvPr/>
        </p:nvSpPr>
        <p:spPr>
          <a:xfrm rot="20820000">
            <a:off x="3902759" y="2179776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.88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15" name="object 1915"/>
          <p:cNvSpPr txBox="1"/>
          <p:nvPr/>
        </p:nvSpPr>
        <p:spPr>
          <a:xfrm rot="20820000">
            <a:off x="3915671" y="2232201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.39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16" name="object 1916"/>
          <p:cNvSpPr txBox="1"/>
          <p:nvPr/>
        </p:nvSpPr>
        <p:spPr>
          <a:xfrm rot="20820000">
            <a:off x="4419988" y="2405991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.05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17" name="object 1917"/>
          <p:cNvSpPr txBox="1"/>
          <p:nvPr/>
        </p:nvSpPr>
        <p:spPr>
          <a:xfrm>
            <a:off x="4615583" y="877160"/>
            <a:ext cx="68580" cy="8191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1918" name="object 1918"/>
          <p:cNvSpPr txBox="1"/>
          <p:nvPr/>
        </p:nvSpPr>
        <p:spPr>
          <a:xfrm>
            <a:off x="4612064" y="1256493"/>
            <a:ext cx="69850" cy="27876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19" name="object 1919"/>
          <p:cNvSpPr txBox="1"/>
          <p:nvPr/>
        </p:nvSpPr>
        <p:spPr>
          <a:xfrm>
            <a:off x="4666220" y="2249732"/>
            <a:ext cx="274955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d150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20" name="object 1920"/>
          <p:cNvSpPr txBox="1"/>
          <p:nvPr/>
        </p:nvSpPr>
        <p:spPr>
          <a:xfrm rot="21120000">
            <a:off x="4717402" y="1756332"/>
            <a:ext cx="2494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100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21" name="object 1921"/>
          <p:cNvSpPr txBox="1"/>
          <p:nvPr/>
        </p:nvSpPr>
        <p:spPr>
          <a:xfrm>
            <a:off x="4705717" y="965160"/>
            <a:ext cx="274955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d150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22" name="object 1922"/>
          <p:cNvSpPr txBox="1"/>
          <p:nvPr/>
        </p:nvSpPr>
        <p:spPr>
          <a:xfrm rot="20820000">
            <a:off x="4620725" y="1043988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.09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23" name="object 1923"/>
          <p:cNvSpPr txBox="1"/>
          <p:nvPr/>
        </p:nvSpPr>
        <p:spPr>
          <a:xfrm rot="20820000">
            <a:off x="4625036" y="1096012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7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24" name="object 1924"/>
          <p:cNvSpPr txBox="1"/>
          <p:nvPr/>
        </p:nvSpPr>
        <p:spPr>
          <a:xfrm rot="20820000">
            <a:off x="4375744" y="1517491"/>
            <a:ext cx="17295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лю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.10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25" name="object 1925"/>
          <p:cNvSpPr txBox="1"/>
          <p:nvPr/>
        </p:nvSpPr>
        <p:spPr>
          <a:xfrm rot="20820000">
            <a:off x="4380682" y="1543313"/>
            <a:ext cx="382736" cy="4127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325"/>
              </a:lnSpc>
              <a:spcBef>
                <a:spcPts val="5"/>
              </a:spcBef>
            </a:pPr>
            <a:r>
              <a:rPr sz="450" spc="30" baseline="9259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450" spc="-97" baseline="9259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450" spc="-15" baseline="9259" dirty="0">
                <a:solidFill>
                  <a:srgbClr val="979797"/>
                </a:solidFill>
                <a:latin typeface="Arial"/>
                <a:cs typeface="Arial"/>
              </a:rPr>
              <a:t>.40.09</a:t>
            </a:r>
            <a:r>
              <a:rPr sz="450" spc="89" baseline="9259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6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6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.12</a:t>
            </a:r>
            <a:endParaRPr sz="300">
              <a:latin typeface="Arial"/>
              <a:cs typeface="Arial"/>
            </a:endParaRPr>
          </a:p>
        </p:txBody>
      </p:sp>
      <p:sp>
        <p:nvSpPr>
          <p:cNvPr id="1926" name="object 1926"/>
          <p:cNvSpPr txBox="1"/>
          <p:nvPr/>
        </p:nvSpPr>
        <p:spPr>
          <a:xfrm rot="20820000">
            <a:off x="4584582" y="1565941"/>
            <a:ext cx="17726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.10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27" name="object 1927"/>
          <p:cNvSpPr txBox="1"/>
          <p:nvPr/>
        </p:nvSpPr>
        <p:spPr>
          <a:xfrm rot="20820000">
            <a:off x="4693433" y="1977670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.05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28" name="object 1928"/>
          <p:cNvSpPr txBox="1"/>
          <p:nvPr/>
        </p:nvSpPr>
        <p:spPr>
          <a:xfrm rot="20820000">
            <a:off x="4711764" y="2021651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29" name="object 1929"/>
          <p:cNvSpPr txBox="1"/>
          <p:nvPr/>
        </p:nvSpPr>
        <p:spPr>
          <a:xfrm rot="20820000">
            <a:off x="4685927" y="2325651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.06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30" name="object 1930"/>
          <p:cNvSpPr txBox="1"/>
          <p:nvPr/>
        </p:nvSpPr>
        <p:spPr>
          <a:xfrm rot="20820000">
            <a:off x="4695559" y="2373505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31" name="object 1931"/>
          <p:cNvSpPr txBox="1"/>
          <p:nvPr/>
        </p:nvSpPr>
        <p:spPr>
          <a:xfrm>
            <a:off x="4467716" y="921067"/>
            <a:ext cx="131445" cy="45910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 marR="5080" indent="175260">
              <a:lnSpc>
                <a:spcPts val="480"/>
              </a:lnSpc>
              <a:spcBef>
                <a:spcPts val="25"/>
              </a:spcBef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ст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d325х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7  тр.ЧШГУ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300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32" name="object 1932"/>
          <p:cNvSpPr txBox="1"/>
          <p:nvPr/>
        </p:nvSpPr>
        <p:spPr>
          <a:xfrm>
            <a:off x="4453885" y="1695101"/>
            <a:ext cx="231140" cy="54673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тр.ст.d325х7</a:t>
            </a:r>
            <a:endParaRPr sz="300">
              <a:latin typeface="Arial"/>
              <a:cs typeface="Arial"/>
            </a:endParaRPr>
          </a:p>
          <a:p>
            <a:pPr marL="20955" marR="5080" indent="83185">
              <a:lnSpc>
                <a:spcPct val="154800"/>
              </a:lnSpc>
              <a:spcBef>
                <a:spcPts val="15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тр.ЧШГУ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300  тр.ЧШГ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 200 </a:t>
            </a:r>
            <a:r>
              <a:rPr sz="450" baseline="9259" dirty="0">
                <a:solidFill>
                  <a:srgbClr val="979797"/>
                </a:solidFill>
                <a:latin typeface="Arial"/>
                <a:cs typeface="Arial"/>
              </a:rPr>
              <a:t>тр.ЧШГ </a:t>
            </a:r>
            <a:r>
              <a:rPr sz="450" spc="-7" baseline="18518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450" spc="-104" baseline="18518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450" baseline="18518" dirty="0">
                <a:solidFill>
                  <a:srgbClr val="979797"/>
                </a:solidFill>
                <a:latin typeface="Arial"/>
                <a:cs typeface="Arial"/>
              </a:rPr>
              <a:t>200</a:t>
            </a:r>
            <a:endParaRPr sz="450" baseline="18518">
              <a:latin typeface="Arial"/>
              <a:cs typeface="Arial"/>
            </a:endParaRPr>
          </a:p>
        </p:txBody>
      </p:sp>
      <p:sp>
        <p:nvSpPr>
          <p:cNvPr id="1933" name="object 1933"/>
          <p:cNvSpPr txBox="1"/>
          <p:nvPr/>
        </p:nvSpPr>
        <p:spPr>
          <a:xfrm>
            <a:off x="4680292" y="1821563"/>
            <a:ext cx="295910" cy="1377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2тр.ст.d108х4</a:t>
            </a:r>
            <a:endParaRPr sz="3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16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</a:t>
            </a:r>
            <a:r>
              <a:rPr sz="300" spc="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d150</a:t>
            </a:r>
            <a:endParaRPr sz="300">
              <a:latin typeface="Arial"/>
              <a:cs typeface="Arial"/>
            </a:endParaRPr>
          </a:p>
        </p:txBody>
      </p:sp>
      <p:sp>
        <p:nvSpPr>
          <p:cNvPr id="1934" name="object 1934"/>
          <p:cNvSpPr txBox="1"/>
          <p:nvPr/>
        </p:nvSpPr>
        <p:spPr>
          <a:xfrm>
            <a:off x="7772304" y="2722402"/>
            <a:ext cx="368935" cy="717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4каб.10кВ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h-0.96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35" name="object 1935"/>
          <p:cNvSpPr txBox="1"/>
          <p:nvPr/>
        </p:nvSpPr>
        <p:spPr>
          <a:xfrm rot="840000">
            <a:off x="3866597" y="2980058"/>
            <a:ext cx="708034" cy="4127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325"/>
              </a:lnSpc>
              <a:spcBef>
                <a:spcPts val="10"/>
              </a:spcBef>
            </a:pPr>
            <a:r>
              <a:rPr sz="450" spc="7" baseline="9259" dirty="0">
                <a:solidFill>
                  <a:srgbClr val="979797"/>
                </a:solidFill>
                <a:latin typeface="Arial"/>
                <a:cs typeface="Arial"/>
              </a:rPr>
              <a:t>2каб.10кВ на </a:t>
            </a:r>
            <a:r>
              <a:rPr sz="450" spc="15" baseline="9259" dirty="0">
                <a:solidFill>
                  <a:srgbClr val="979797"/>
                </a:solidFill>
                <a:latin typeface="Arial"/>
                <a:cs typeface="Arial"/>
              </a:rPr>
              <a:t>Подстанцию</a:t>
            </a:r>
            <a:r>
              <a:rPr sz="450" spc="120" baseline="9259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ТП-457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36" name="object 1936"/>
          <p:cNvSpPr txBox="1"/>
          <p:nvPr/>
        </p:nvSpPr>
        <p:spPr>
          <a:xfrm rot="20820000">
            <a:off x="4213330" y="2472704"/>
            <a:ext cx="387785" cy="3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100"/>
              </a:spcBef>
            </a:pPr>
            <a:r>
              <a:rPr sz="450" baseline="37037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450" spc="-97" baseline="37037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450" spc="7" baseline="37037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450" spc="-97" baseline="37037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450" spc="-22" baseline="37037" dirty="0">
                <a:solidFill>
                  <a:srgbClr val="979797"/>
                </a:solidFill>
                <a:latin typeface="Arial"/>
                <a:cs typeface="Arial"/>
              </a:rPr>
              <a:t>.05</a:t>
            </a:r>
            <a:r>
              <a:rPr sz="450" baseline="37037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.40.03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37" name="object 1937"/>
          <p:cNvSpPr txBox="1"/>
          <p:nvPr/>
        </p:nvSpPr>
        <p:spPr>
          <a:xfrm rot="20820000">
            <a:off x="4211898" y="2520492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38" name="object 1938"/>
          <p:cNvSpPr txBox="1"/>
          <p:nvPr/>
        </p:nvSpPr>
        <p:spPr>
          <a:xfrm rot="20820000">
            <a:off x="4276922" y="1650937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.07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39" name="object 1939"/>
          <p:cNvSpPr txBox="1"/>
          <p:nvPr/>
        </p:nvSpPr>
        <p:spPr>
          <a:xfrm rot="20820000">
            <a:off x="4280047" y="1696222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7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40" name="object 1940"/>
          <p:cNvSpPr txBox="1"/>
          <p:nvPr/>
        </p:nvSpPr>
        <p:spPr>
          <a:xfrm>
            <a:off x="6059867" y="2811449"/>
            <a:ext cx="71120" cy="29400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каб.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в</a:t>
            </a:r>
            <a:r>
              <a:rPr sz="300" spc="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тр.ст.</a:t>
            </a:r>
            <a:endParaRPr sz="300">
              <a:latin typeface="Arial"/>
              <a:cs typeface="Arial"/>
            </a:endParaRPr>
          </a:p>
        </p:txBody>
      </p:sp>
      <p:sp>
        <p:nvSpPr>
          <p:cNvPr id="1941" name="object 1941"/>
          <p:cNvSpPr txBox="1"/>
          <p:nvPr/>
        </p:nvSpPr>
        <p:spPr>
          <a:xfrm rot="17160000">
            <a:off x="5966725" y="1834691"/>
            <a:ext cx="27195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в 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40" dirty="0">
                <a:solidFill>
                  <a:srgbClr val="979797"/>
                </a:solidFill>
                <a:latin typeface="Arial"/>
                <a:cs typeface="Arial"/>
              </a:rPr>
              <a:t>ст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1942" name="object 1942"/>
          <p:cNvSpPr txBox="1"/>
          <p:nvPr/>
        </p:nvSpPr>
        <p:spPr>
          <a:xfrm rot="16320000">
            <a:off x="4032184" y="3205818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7</a:t>
            </a:r>
            <a:endParaRPr sz="300">
              <a:latin typeface="Arial"/>
              <a:cs typeface="Arial"/>
            </a:endParaRPr>
          </a:p>
        </p:txBody>
      </p:sp>
      <p:sp>
        <p:nvSpPr>
          <p:cNvPr id="1943" name="object 1943"/>
          <p:cNvSpPr txBox="1"/>
          <p:nvPr/>
        </p:nvSpPr>
        <p:spPr>
          <a:xfrm rot="16320000">
            <a:off x="4040915" y="2403494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7</a:t>
            </a:r>
            <a:endParaRPr sz="300">
              <a:latin typeface="Arial"/>
              <a:cs typeface="Arial"/>
            </a:endParaRPr>
          </a:p>
        </p:txBody>
      </p:sp>
      <p:sp>
        <p:nvSpPr>
          <p:cNvPr id="1944" name="object 1944"/>
          <p:cNvSpPr txBox="1"/>
          <p:nvPr/>
        </p:nvSpPr>
        <p:spPr>
          <a:xfrm rot="16320000">
            <a:off x="4068442" y="1493536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7</a:t>
            </a:r>
            <a:endParaRPr sz="300">
              <a:latin typeface="Arial"/>
              <a:cs typeface="Arial"/>
            </a:endParaRPr>
          </a:p>
        </p:txBody>
      </p:sp>
      <p:sp>
        <p:nvSpPr>
          <p:cNvPr id="1945" name="object 1945"/>
          <p:cNvSpPr txBox="1"/>
          <p:nvPr/>
        </p:nvSpPr>
        <p:spPr>
          <a:xfrm>
            <a:off x="6059410" y="913929"/>
            <a:ext cx="69850" cy="205740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каб.h-0.3</a:t>
            </a:r>
            <a:endParaRPr sz="300">
              <a:latin typeface="Arial"/>
              <a:cs typeface="Arial"/>
            </a:endParaRPr>
          </a:p>
        </p:txBody>
      </p:sp>
      <p:sp>
        <p:nvSpPr>
          <p:cNvPr id="1946" name="object 1946"/>
          <p:cNvSpPr txBox="1"/>
          <p:nvPr/>
        </p:nvSpPr>
        <p:spPr>
          <a:xfrm>
            <a:off x="5257013" y="3140486"/>
            <a:ext cx="205740" cy="6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каб.h-0.3</a:t>
            </a:r>
            <a:endParaRPr sz="300">
              <a:latin typeface="Arial"/>
              <a:cs typeface="Arial"/>
            </a:endParaRPr>
          </a:p>
        </p:txBody>
      </p:sp>
      <p:sp>
        <p:nvSpPr>
          <p:cNvPr id="1947" name="object 1947"/>
          <p:cNvSpPr txBox="1"/>
          <p:nvPr/>
        </p:nvSpPr>
        <p:spPr>
          <a:xfrm>
            <a:off x="6511306" y="2822478"/>
            <a:ext cx="46990" cy="68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1948" name="object 1948"/>
          <p:cNvSpPr txBox="1"/>
          <p:nvPr/>
        </p:nvSpPr>
        <p:spPr>
          <a:xfrm>
            <a:off x="5174133" y="2919798"/>
            <a:ext cx="46990" cy="68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1949" name="object 1949"/>
          <p:cNvSpPr txBox="1"/>
          <p:nvPr/>
        </p:nvSpPr>
        <p:spPr>
          <a:xfrm rot="1440000">
            <a:off x="6293316" y="1924744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1950" name="object 1950"/>
          <p:cNvSpPr txBox="1"/>
          <p:nvPr/>
        </p:nvSpPr>
        <p:spPr>
          <a:xfrm>
            <a:off x="5858138" y="1051221"/>
            <a:ext cx="68580" cy="4762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1951" name="object 1951"/>
          <p:cNvSpPr txBox="1"/>
          <p:nvPr/>
        </p:nvSpPr>
        <p:spPr>
          <a:xfrm>
            <a:off x="6333556" y="1475322"/>
            <a:ext cx="50165" cy="68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00" spc="-35" dirty="0">
                <a:solidFill>
                  <a:srgbClr val="979797"/>
                </a:solidFill>
                <a:latin typeface="Arial"/>
                <a:cs typeface="Arial"/>
              </a:rPr>
              <a:t>Ц</a:t>
            </a:r>
            <a:endParaRPr sz="300">
              <a:latin typeface="Arial"/>
              <a:cs typeface="Arial"/>
            </a:endParaRPr>
          </a:p>
        </p:txBody>
      </p:sp>
      <p:sp>
        <p:nvSpPr>
          <p:cNvPr id="1952" name="object 1952"/>
          <p:cNvSpPr txBox="1"/>
          <p:nvPr/>
        </p:nvSpPr>
        <p:spPr>
          <a:xfrm>
            <a:off x="5662331" y="1243530"/>
            <a:ext cx="68580" cy="7493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53" name="object 1953"/>
          <p:cNvSpPr txBox="1"/>
          <p:nvPr/>
        </p:nvSpPr>
        <p:spPr>
          <a:xfrm>
            <a:off x="5792937" y="1901667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54" name="object 1954"/>
          <p:cNvSpPr txBox="1"/>
          <p:nvPr/>
        </p:nvSpPr>
        <p:spPr>
          <a:xfrm>
            <a:off x="6199351" y="2630496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55" name="object 1955"/>
          <p:cNvSpPr txBox="1"/>
          <p:nvPr/>
        </p:nvSpPr>
        <p:spPr>
          <a:xfrm>
            <a:off x="5306844" y="2727550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56" name="object 1956"/>
          <p:cNvSpPr txBox="1"/>
          <p:nvPr/>
        </p:nvSpPr>
        <p:spPr>
          <a:xfrm>
            <a:off x="4762521" y="3141028"/>
            <a:ext cx="68580" cy="7493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57" name="object 1957"/>
          <p:cNvSpPr txBox="1"/>
          <p:nvPr/>
        </p:nvSpPr>
        <p:spPr>
          <a:xfrm>
            <a:off x="4692023" y="2445536"/>
            <a:ext cx="68580" cy="7493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58" name="object 1958"/>
          <p:cNvSpPr txBox="1"/>
          <p:nvPr/>
        </p:nvSpPr>
        <p:spPr>
          <a:xfrm>
            <a:off x="4782206" y="1479268"/>
            <a:ext cx="68580" cy="7493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59" name="object 1959"/>
          <p:cNvSpPr txBox="1"/>
          <p:nvPr/>
        </p:nvSpPr>
        <p:spPr>
          <a:xfrm>
            <a:off x="4297313" y="1920376"/>
            <a:ext cx="135255" cy="29972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9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2тр.ст.d159х6</a:t>
            </a:r>
            <a:endParaRPr sz="300">
              <a:latin typeface="Arial"/>
              <a:cs typeface="Arial"/>
            </a:endParaRPr>
          </a:p>
        </p:txBody>
      </p:sp>
      <p:sp>
        <p:nvSpPr>
          <p:cNvPr id="1960" name="object 1960"/>
          <p:cNvSpPr txBox="1"/>
          <p:nvPr/>
        </p:nvSpPr>
        <p:spPr>
          <a:xfrm>
            <a:off x="4474421" y="3157447"/>
            <a:ext cx="80010" cy="336550"/>
          </a:xfrm>
          <a:prstGeom prst="rect">
            <a:avLst/>
          </a:prstGeom>
        </p:spPr>
        <p:txBody>
          <a:bodyPr vert="vert270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450" spc="22" baseline="18518" dirty="0">
                <a:solidFill>
                  <a:srgbClr val="979797"/>
                </a:solidFill>
                <a:latin typeface="Arial"/>
                <a:cs typeface="Arial"/>
              </a:rPr>
              <a:t>тр.ст.d325</a:t>
            </a:r>
            <a:r>
              <a:rPr sz="450" spc="22" baseline="9259" dirty="0">
                <a:solidFill>
                  <a:srgbClr val="979797"/>
                </a:solidFill>
                <a:latin typeface="Arial"/>
                <a:cs typeface="Arial"/>
              </a:rPr>
              <a:t>х7</a:t>
            </a:r>
            <a:r>
              <a:rPr sz="450" spc="60" baseline="9259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1961" name="object 1961"/>
          <p:cNvSpPr txBox="1"/>
          <p:nvPr/>
        </p:nvSpPr>
        <p:spPr>
          <a:xfrm>
            <a:off x="3987369" y="2484511"/>
            <a:ext cx="68580" cy="4699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1962" name="object 1962"/>
          <p:cNvSpPr txBox="1"/>
          <p:nvPr/>
        </p:nvSpPr>
        <p:spPr>
          <a:xfrm>
            <a:off x="4005212" y="1166549"/>
            <a:ext cx="68580" cy="4699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1963" name="object 1963"/>
          <p:cNvSpPr txBox="1"/>
          <p:nvPr/>
        </p:nvSpPr>
        <p:spPr>
          <a:xfrm rot="60000">
            <a:off x="5416123" y="2280093"/>
            <a:ext cx="10722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15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45" dirty="0">
                <a:solidFill>
                  <a:srgbClr val="979797"/>
                </a:solidFill>
                <a:latin typeface="Arial"/>
                <a:cs typeface="Arial"/>
              </a:rPr>
              <a:t>Ж</a:t>
            </a:r>
            <a:r>
              <a:rPr sz="300" spc="-5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64" name="object 1964"/>
          <p:cNvSpPr txBox="1"/>
          <p:nvPr/>
        </p:nvSpPr>
        <p:spPr>
          <a:xfrm>
            <a:off x="5143186" y="942444"/>
            <a:ext cx="68580" cy="12382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17КЖ</a:t>
            </a:r>
            <a:r>
              <a:rPr sz="300" spc="-5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65" name="object 1965"/>
          <p:cNvSpPr txBox="1"/>
          <p:nvPr/>
        </p:nvSpPr>
        <p:spPr>
          <a:xfrm rot="60000">
            <a:off x="7250078" y="1895250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66" name="object 1966"/>
          <p:cNvSpPr txBox="1"/>
          <p:nvPr/>
        </p:nvSpPr>
        <p:spPr>
          <a:xfrm>
            <a:off x="9049580" y="1255692"/>
            <a:ext cx="13081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вент.</a:t>
            </a:r>
            <a:endParaRPr sz="300">
              <a:latin typeface="Arial"/>
              <a:cs typeface="Arial"/>
            </a:endParaRPr>
          </a:p>
        </p:txBody>
      </p:sp>
      <p:sp>
        <p:nvSpPr>
          <p:cNvPr id="1967" name="object 1967"/>
          <p:cNvSpPr txBox="1"/>
          <p:nvPr/>
        </p:nvSpPr>
        <p:spPr>
          <a:xfrm>
            <a:off x="8830835" y="1813796"/>
            <a:ext cx="13081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вент.</a:t>
            </a:r>
            <a:endParaRPr sz="300">
              <a:latin typeface="Arial"/>
              <a:cs typeface="Arial"/>
            </a:endParaRPr>
          </a:p>
        </p:txBody>
      </p:sp>
      <p:sp>
        <p:nvSpPr>
          <p:cNvPr id="1968" name="object 1968"/>
          <p:cNvSpPr txBox="1"/>
          <p:nvPr/>
        </p:nvSpPr>
        <p:spPr>
          <a:xfrm>
            <a:off x="7422415" y="1263960"/>
            <a:ext cx="13081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вент.</a:t>
            </a:r>
            <a:endParaRPr sz="300">
              <a:latin typeface="Arial"/>
              <a:cs typeface="Arial"/>
            </a:endParaRPr>
          </a:p>
        </p:txBody>
      </p:sp>
      <p:sp>
        <p:nvSpPr>
          <p:cNvPr id="1969" name="object 1969"/>
          <p:cNvSpPr txBox="1"/>
          <p:nvPr/>
        </p:nvSpPr>
        <p:spPr>
          <a:xfrm>
            <a:off x="6536054" y="1258715"/>
            <a:ext cx="13081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вент.</a:t>
            </a:r>
            <a:endParaRPr sz="300">
              <a:latin typeface="Arial"/>
              <a:cs typeface="Arial"/>
            </a:endParaRPr>
          </a:p>
        </p:txBody>
      </p:sp>
      <p:sp>
        <p:nvSpPr>
          <p:cNvPr id="1970" name="object 1970"/>
          <p:cNvSpPr txBox="1"/>
          <p:nvPr/>
        </p:nvSpPr>
        <p:spPr>
          <a:xfrm rot="16380000">
            <a:off x="6225281" y="1280941"/>
            <a:ext cx="11367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вент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1971" name="object 1971"/>
          <p:cNvSpPr txBox="1"/>
          <p:nvPr/>
        </p:nvSpPr>
        <p:spPr>
          <a:xfrm>
            <a:off x="6457987" y="1726026"/>
            <a:ext cx="13081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вент.</a:t>
            </a:r>
            <a:endParaRPr sz="300">
              <a:latin typeface="Arial"/>
              <a:cs typeface="Arial"/>
            </a:endParaRPr>
          </a:p>
        </p:txBody>
      </p:sp>
      <p:sp>
        <p:nvSpPr>
          <p:cNvPr id="1972" name="object 1972"/>
          <p:cNvSpPr txBox="1"/>
          <p:nvPr/>
        </p:nvSpPr>
        <p:spPr>
          <a:xfrm>
            <a:off x="6101410" y="1470682"/>
            <a:ext cx="69215" cy="13081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вент.</a:t>
            </a:r>
            <a:endParaRPr sz="300">
              <a:latin typeface="Arial"/>
              <a:cs typeface="Arial"/>
            </a:endParaRPr>
          </a:p>
        </p:txBody>
      </p:sp>
      <p:sp>
        <p:nvSpPr>
          <p:cNvPr id="1973" name="object 1973"/>
          <p:cNvSpPr txBox="1"/>
          <p:nvPr/>
        </p:nvSpPr>
        <p:spPr>
          <a:xfrm>
            <a:off x="5826986" y="3068888"/>
            <a:ext cx="23114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вент.</a:t>
            </a:r>
            <a:r>
              <a:rPr sz="300" spc="6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450" spc="-15" baseline="18518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450" spc="-82" baseline="18518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450" baseline="18518">
              <a:latin typeface="Arial"/>
              <a:cs typeface="Arial"/>
            </a:endParaRPr>
          </a:p>
        </p:txBody>
      </p:sp>
      <p:sp>
        <p:nvSpPr>
          <p:cNvPr id="1974" name="object 1974"/>
          <p:cNvSpPr txBox="1"/>
          <p:nvPr/>
        </p:nvSpPr>
        <p:spPr>
          <a:xfrm rot="16620000">
            <a:off x="5258189" y="2561740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75" name="object 1975"/>
          <p:cNvSpPr txBox="1"/>
          <p:nvPr/>
        </p:nvSpPr>
        <p:spPr>
          <a:xfrm>
            <a:off x="5468312" y="1212625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76" name="object 1976"/>
          <p:cNvSpPr txBox="1"/>
          <p:nvPr/>
        </p:nvSpPr>
        <p:spPr>
          <a:xfrm rot="20820000">
            <a:off x="4646701" y="3402547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.84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77" name="object 1977"/>
          <p:cNvSpPr txBox="1"/>
          <p:nvPr/>
        </p:nvSpPr>
        <p:spPr>
          <a:xfrm rot="20820000">
            <a:off x="4649249" y="3450972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8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78" name="object 1978"/>
          <p:cNvSpPr txBox="1"/>
          <p:nvPr/>
        </p:nvSpPr>
        <p:spPr>
          <a:xfrm rot="1800000">
            <a:off x="3616480" y="3071691"/>
            <a:ext cx="708034" cy="4127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ts val="325"/>
              </a:lnSpc>
              <a:spcBef>
                <a:spcPts val="10"/>
              </a:spcBef>
            </a:pPr>
            <a:r>
              <a:rPr sz="450" spc="7" baseline="9259" dirty="0">
                <a:solidFill>
                  <a:srgbClr val="979797"/>
                </a:solidFill>
                <a:latin typeface="Arial"/>
                <a:cs typeface="Arial"/>
              </a:rPr>
              <a:t>4каб.10кВ на </a:t>
            </a:r>
            <a:r>
              <a:rPr sz="450" spc="15" baseline="9259" dirty="0">
                <a:solidFill>
                  <a:srgbClr val="979797"/>
                </a:solidFill>
                <a:latin typeface="Arial"/>
                <a:cs typeface="Arial"/>
              </a:rPr>
              <a:t>Подстанцию</a:t>
            </a:r>
            <a:r>
              <a:rPr sz="450" spc="120" baseline="9259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ТП-457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79" name="object 1979"/>
          <p:cNvSpPr txBox="1"/>
          <p:nvPr/>
        </p:nvSpPr>
        <p:spPr>
          <a:xfrm>
            <a:off x="7369675" y="2109905"/>
            <a:ext cx="368935" cy="717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4каб.10кВ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h-0.96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80" name="object 1980"/>
          <p:cNvSpPr txBox="1"/>
          <p:nvPr/>
        </p:nvSpPr>
        <p:spPr>
          <a:xfrm rot="2940000">
            <a:off x="7602704" y="2786664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endParaRPr sz="300">
              <a:latin typeface="Arial"/>
              <a:cs typeface="Arial"/>
            </a:endParaRPr>
          </a:p>
        </p:txBody>
      </p:sp>
      <p:sp>
        <p:nvSpPr>
          <p:cNvPr id="1981" name="object 1981"/>
          <p:cNvSpPr txBox="1"/>
          <p:nvPr/>
        </p:nvSpPr>
        <p:spPr>
          <a:xfrm>
            <a:off x="7003923" y="2637024"/>
            <a:ext cx="20574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каб.h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-0.3</a:t>
            </a:r>
            <a:endParaRPr sz="300">
              <a:latin typeface="Arial"/>
              <a:cs typeface="Arial"/>
            </a:endParaRPr>
          </a:p>
        </p:txBody>
      </p:sp>
      <p:sp>
        <p:nvSpPr>
          <p:cNvPr id="1982" name="object 1982"/>
          <p:cNvSpPr txBox="1"/>
          <p:nvPr/>
        </p:nvSpPr>
        <p:spPr>
          <a:xfrm rot="21480000">
            <a:off x="6769133" y="2446554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1983" name="object 1983"/>
          <p:cNvSpPr txBox="1"/>
          <p:nvPr/>
        </p:nvSpPr>
        <p:spPr>
          <a:xfrm rot="21480000">
            <a:off x="7954148" y="2612721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1984" name="object 1984"/>
          <p:cNvSpPr txBox="1"/>
          <p:nvPr/>
        </p:nvSpPr>
        <p:spPr>
          <a:xfrm>
            <a:off x="6643002" y="3077869"/>
            <a:ext cx="68580" cy="7493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85" name="object 1985"/>
          <p:cNvSpPr txBox="1"/>
          <p:nvPr/>
        </p:nvSpPr>
        <p:spPr>
          <a:xfrm>
            <a:off x="7300977" y="2682414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86" name="object 1986"/>
          <p:cNvSpPr txBox="1"/>
          <p:nvPr/>
        </p:nvSpPr>
        <p:spPr>
          <a:xfrm>
            <a:off x="6191845" y="3105173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87" name="object 1987"/>
          <p:cNvSpPr txBox="1"/>
          <p:nvPr/>
        </p:nvSpPr>
        <p:spPr>
          <a:xfrm rot="19080000">
            <a:off x="6847051" y="2763428"/>
            <a:ext cx="12613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грун</a:t>
            </a: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88" name="object 1988"/>
          <p:cNvSpPr txBox="1"/>
          <p:nvPr/>
        </p:nvSpPr>
        <p:spPr>
          <a:xfrm>
            <a:off x="7214692" y="2852429"/>
            <a:ext cx="197485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терраса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89" name="object 1989"/>
          <p:cNvSpPr txBox="1"/>
          <p:nvPr/>
        </p:nvSpPr>
        <p:spPr>
          <a:xfrm rot="20820000">
            <a:off x="9861586" y="1569768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.27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90" name="object 1990"/>
          <p:cNvSpPr txBox="1"/>
          <p:nvPr/>
        </p:nvSpPr>
        <p:spPr>
          <a:xfrm rot="20820000">
            <a:off x="9875062" y="1636399"/>
            <a:ext cx="20077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в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8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8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91" name="object 1991"/>
          <p:cNvSpPr txBox="1"/>
          <p:nvPr/>
        </p:nvSpPr>
        <p:spPr>
          <a:xfrm rot="20820000">
            <a:off x="12860812" y="1482506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.22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92" name="object 1992"/>
          <p:cNvSpPr txBox="1"/>
          <p:nvPr/>
        </p:nvSpPr>
        <p:spPr>
          <a:xfrm rot="20820000">
            <a:off x="12858649" y="1525127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15</a:t>
            </a:r>
            <a:endParaRPr sz="300">
              <a:latin typeface="Arial"/>
              <a:cs typeface="Arial"/>
            </a:endParaRPr>
          </a:p>
        </p:txBody>
      </p:sp>
      <p:sp>
        <p:nvSpPr>
          <p:cNvPr id="1993" name="object 1993"/>
          <p:cNvSpPr txBox="1"/>
          <p:nvPr/>
        </p:nvSpPr>
        <p:spPr>
          <a:xfrm rot="20820000">
            <a:off x="12557138" y="1507188"/>
            <a:ext cx="17726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лю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19</a:t>
            </a:r>
            <a:endParaRPr sz="300">
              <a:latin typeface="Arial"/>
              <a:cs typeface="Arial"/>
            </a:endParaRPr>
          </a:p>
        </p:txBody>
      </p:sp>
      <p:sp>
        <p:nvSpPr>
          <p:cNvPr id="1994" name="object 1994"/>
          <p:cNvSpPr txBox="1"/>
          <p:nvPr/>
        </p:nvSpPr>
        <p:spPr>
          <a:xfrm rot="20820000">
            <a:off x="12544501" y="1548800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13</a:t>
            </a:r>
            <a:endParaRPr sz="300">
              <a:latin typeface="Arial"/>
              <a:cs typeface="Arial"/>
            </a:endParaRPr>
          </a:p>
        </p:txBody>
      </p:sp>
      <p:sp>
        <p:nvSpPr>
          <p:cNvPr id="1995" name="object 1995"/>
          <p:cNvSpPr txBox="1"/>
          <p:nvPr/>
        </p:nvSpPr>
        <p:spPr>
          <a:xfrm rot="20820000">
            <a:off x="12613759" y="1250400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.23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96" name="object 1996"/>
          <p:cNvSpPr txBox="1"/>
          <p:nvPr/>
        </p:nvSpPr>
        <p:spPr>
          <a:xfrm rot="20820000">
            <a:off x="12608119" y="1286976"/>
            <a:ext cx="20077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.тр.39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.72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97" name="object 1997"/>
          <p:cNvSpPr txBox="1"/>
          <p:nvPr/>
        </p:nvSpPr>
        <p:spPr>
          <a:xfrm rot="20820000">
            <a:off x="13301884" y="1172906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.26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98" name="object 1998"/>
          <p:cNvSpPr txBox="1"/>
          <p:nvPr/>
        </p:nvSpPr>
        <p:spPr>
          <a:xfrm rot="20820000">
            <a:off x="13301477" y="1208609"/>
            <a:ext cx="20077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.тр.39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.68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1999" name="object 1999"/>
          <p:cNvSpPr txBox="1"/>
          <p:nvPr/>
        </p:nvSpPr>
        <p:spPr>
          <a:xfrm rot="21180000">
            <a:off x="12486022" y="1644753"/>
            <a:ext cx="26944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40" dirty="0">
                <a:solidFill>
                  <a:srgbClr val="979797"/>
                </a:solidFill>
                <a:latin typeface="Arial"/>
                <a:cs typeface="Arial"/>
              </a:rPr>
              <a:t>ст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: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х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endParaRPr sz="300">
              <a:latin typeface="Arial"/>
              <a:cs typeface="Arial"/>
            </a:endParaRPr>
          </a:p>
        </p:txBody>
      </p:sp>
      <p:sp>
        <p:nvSpPr>
          <p:cNvPr id="2000" name="object 2000"/>
          <p:cNvSpPr txBox="1"/>
          <p:nvPr/>
        </p:nvSpPr>
        <p:spPr>
          <a:xfrm rot="16380000">
            <a:off x="13202456" y="956972"/>
            <a:ext cx="13453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ж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00" dirty="0">
                <a:solidFill>
                  <a:srgbClr val="979797"/>
                </a:solidFill>
                <a:latin typeface="Arial"/>
                <a:cs typeface="Arial"/>
              </a:rPr>
              <a:t>/</a:t>
            </a: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endParaRPr sz="300">
              <a:latin typeface="Arial"/>
              <a:cs typeface="Arial"/>
            </a:endParaRPr>
          </a:p>
        </p:txBody>
      </p:sp>
      <p:sp>
        <p:nvSpPr>
          <p:cNvPr id="2001" name="object 2001"/>
          <p:cNvSpPr txBox="1"/>
          <p:nvPr/>
        </p:nvSpPr>
        <p:spPr>
          <a:xfrm>
            <a:off x="12767209" y="1601997"/>
            <a:ext cx="156845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тр.БНТ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02" name="object 2002"/>
          <p:cNvSpPr txBox="1"/>
          <p:nvPr/>
        </p:nvSpPr>
        <p:spPr>
          <a:xfrm rot="16800000">
            <a:off x="12706687" y="1416305"/>
            <a:ext cx="16926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ЧШГ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У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03" name="object 2003"/>
          <p:cNvSpPr txBox="1"/>
          <p:nvPr/>
        </p:nvSpPr>
        <p:spPr>
          <a:xfrm rot="16800000">
            <a:off x="12762063" y="1432130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30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х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6000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04" name="object 2004"/>
          <p:cNvSpPr txBox="1"/>
          <p:nvPr/>
        </p:nvSpPr>
        <p:spPr>
          <a:xfrm rot="21540000">
            <a:off x="12919702" y="1260423"/>
            <a:ext cx="36633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тр.ЧШГУ</a:t>
            </a:r>
            <a:r>
              <a:rPr sz="300" spc="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300х6000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05" name="object 2005"/>
          <p:cNvSpPr txBox="1"/>
          <p:nvPr/>
        </p:nvSpPr>
        <p:spPr>
          <a:xfrm>
            <a:off x="12545732" y="1035303"/>
            <a:ext cx="28321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:150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06" name="object 2006"/>
          <p:cNvSpPr txBox="1"/>
          <p:nvPr/>
        </p:nvSpPr>
        <p:spPr>
          <a:xfrm rot="16320000">
            <a:off x="13060729" y="1443016"/>
            <a:ext cx="26505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ЧШ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Г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: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400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07" name="object 2007"/>
          <p:cNvSpPr txBox="1"/>
          <p:nvPr/>
        </p:nvSpPr>
        <p:spPr>
          <a:xfrm rot="20820000">
            <a:off x="13014086" y="928212"/>
            <a:ext cx="17295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лю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.01</a:t>
            </a:r>
            <a:endParaRPr sz="300">
              <a:latin typeface="Arial"/>
              <a:cs typeface="Arial"/>
            </a:endParaRPr>
          </a:p>
        </p:txBody>
      </p:sp>
      <p:sp>
        <p:nvSpPr>
          <p:cNvPr id="2008" name="object 2008"/>
          <p:cNvSpPr txBox="1"/>
          <p:nvPr/>
        </p:nvSpPr>
        <p:spPr>
          <a:xfrm rot="20820000">
            <a:off x="13006975" y="967821"/>
            <a:ext cx="19705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09" name="object 2009"/>
          <p:cNvSpPr txBox="1"/>
          <p:nvPr/>
        </p:nvSpPr>
        <p:spPr>
          <a:xfrm rot="20820000">
            <a:off x="13279908" y="985263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.07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10" name="object 2010"/>
          <p:cNvSpPr txBox="1"/>
          <p:nvPr/>
        </p:nvSpPr>
        <p:spPr>
          <a:xfrm rot="20820000">
            <a:off x="13280157" y="1037818"/>
            <a:ext cx="17357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8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8</a:t>
            </a:r>
            <a:endParaRPr sz="300">
              <a:latin typeface="Arial"/>
              <a:cs typeface="Arial"/>
            </a:endParaRPr>
          </a:p>
        </p:txBody>
      </p:sp>
      <p:sp>
        <p:nvSpPr>
          <p:cNvPr id="2011" name="object 2011"/>
          <p:cNvSpPr txBox="1"/>
          <p:nvPr/>
        </p:nvSpPr>
        <p:spPr>
          <a:xfrm>
            <a:off x="12785687" y="866599"/>
            <a:ext cx="133985" cy="1924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3810">
              <a:lnSpc>
                <a:spcPts val="500"/>
              </a:lnSpc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тр.ПЭ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d:  </a:t>
            </a: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футляр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12" name="object 2012"/>
          <p:cNvSpPr txBox="1"/>
          <p:nvPr/>
        </p:nvSpPr>
        <p:spPr>
          <a:xfrm>
            <a:off x="12839158" y="1024621"/>
            <a:ext cx="405765" cy="1555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72390" algn="ctr">
              <a:lnSpc>
                <a:spcPct val="100000"/>
              </a:lnSpc>
              <a:spcBef>
                <a:spcPts val="110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тр.ПЭ 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d:180х6.9</a:t>
            </a:r>
            <a:endParaRPr sz="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50" spc="15" baseline="9259" dirty="0">
                <a:solidFill>
                  <a:srgbClr val="979797"/>
                </a:solidFill>
                <a:latin typeface="Arial"/>
                <a:cs typeface="Arial"/>
              </a:rPr>
              <a:t>футляр</a:t>
            </a:r>
            <a:r>
              <a:rPr sz="450" spc="-7" baseline="9259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ст.d:426 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x8</a:t>
            </a:r>
            <a:endParaRPr sz="300">
              <a:latin typeface="Arial"/>
              <a:cs typeface="Arial"/>
            </a:endParaRPr>
          </a:p>
        </p:txBody>
      </p:sp>
      <p:sp>
        <p:nvSpPr>
          <p:cNvPr id="2013" name="object 2013"/>
          <p:cNvSpPr txBox="1"/>
          <p:nvPr/>
        </p:nvSpPr>
        <p:spPr>
          <a:xfrm>
            <a:off x="13369507" y="1194242"/>
            <a:ext cx="147955" cy="354330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тр.ПЭ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d:355x21.1</a:t>
            </a:r>
            <a:endParaRPr sz="3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244"/>
              </a:spcBef>
            </a:pP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футляр</a:t>
            </a:r>
            <a:r>
              <a:rPr sz="300" spc="6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d:530x9</a:t>
            </a:r>
            <a:endParaRPr sz="300">
              <a:latin typeface="Arial"/>
              <a:cs typeface="Arial"/>
            </a:endParaRPr>
          </a:p>
        </p:txBody>
      </p:sp>
      <p:sp>
        <p:nvSpPr>
          <p:cNvPr id="2014" name="object 2014"/>
          <p:cNvSpPr txBox="1"/>
          <p:nvPr/>
        </p:nvSpPr>
        <p:spPr>
          <a:xfrm>
            <a:off x="11204394" y="1660227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15" name="object 2015"/>
          <p:cNvSpPr txBox="1"/>
          <p:nvPr/>
        </p:nvSpPr>
        <p:spPr>
          <a:xfrm>
            <a:off x="10627635" y="1047759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16" name="object 2016"/>
          <p:cNvSpPr txBox="1"/>
          <p:nvPr/>
        </p:nvSpPr>
        <p:spPr>
          <a:xfrm>
            <a:off x="13035433" y="938306"/>
            <a:ext cx="4699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2017" name="object 2017"/>
          <p:cNvSpPr txBox="1"/>
          <p:nvPr/>
        </p:nvSpPr>
        <p:spPr>
          <a:xfrm>
            <a:off x="10453149" y="1746447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18" name="object 2018"/>
          <p:cNvSpPr txBox="1"/>
          <p:nvPr/>
        </p:nvSpPr>
        <p:spPr>
          <a:xfrm>
            <a:off x="10453238" y="1856010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19" name="object 2019"/>
          <p:cNvSpPr txBox="1"/>
          <p:nvPr/>
        </p:nvSpPr>
        <p:spPr>
          <a:xfrm>
            <a:off x="11187414" y="1282363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20" name="object 2020"/>
          <p:cNvSpPr txBox="1"/>
          <p:nvPr/>
        </p:nvSpPr>
        <p:spPr>
          <a:xfrm>
            <a:off x="10442646" y="1207974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21" name="object 2021"/>
          <p:cNvSpPr txBox="1"/>
          <p:nvPr/>
        </p:nvSpPr>
        <p:spPr>
          <a:xfrm>
            <a:off x="11661544" y="885596"/>
            <a:ext cx="69850" cy="15684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26</a:t>
            </a:r>
            <a:r>
              <a:rPr sz="300" spc="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КЖ</a:t>
            </a:r>
            <a:r>
              <a:rPr sz="300" spc="-5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22" name="object 2022"/>
          <p:cNvSpPr txBox="1"/>
          <p:nvPr/>
        </p:nvSpPr>
        <p:spPr>
          <a:xfrm>
            <a:off x="12385788" y="1189665"/>
            <a:ext cx="68580" cy="7493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23" name="object 2023"/>
          <p:cNvSpPr txBox="1"/>
          <p:nvPr/>
        </p:nvSpPr>
        <p:spPr>
          <a:xfrm>
            <a:off x="10766460" y="1779838"/>
            <a:ext cx="69215" cy="20002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кл.10кВ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024" name="object 2024"/>
          <p:cNvSpPr txBox="1"/>
          <p:nvPr/>
        </p:nvSpPr>
        <p:spPr>
          <a:xfrm>
            <a:off x="10867580" y="1779979"/>
            <a:ext cx="69215" cy="19304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пэ.4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х160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25" name="object 2025"/>
          <p:cNvSpPr txBox="1"/>
          <p:nvPr/>
        </p:nvSpPr>
        <p:spPr>
          <a:xfrm rot="16020000">
            <a:off x="10731804" y="900134"/>
            <a:ext cx="9230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8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8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26" name="object 2026"/>
          <p:cNvSpPr txBox="1"/>
          <p:nvPr/>
        </p:nvSpPr>
        <p:spPr>
          <a:xfrm>
            <a:off x="10432663" y="2694529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27" name="object 2027"/>
          <p:cNvSpPr txBox="1"/>
          <p:nvPr/>
        </p:nvSpPr>
        <p:spPr>
          <a:xfrm rot="16020000">
            <a:off x="6009234" y="3112635"/>
            <a:ext cx="56738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.1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В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 </a:t>
            </a:r>
            <a:r>
              <a:rPr sz="300" spc="-3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25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13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450" spc="-240" baseline="9259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450" spc="-232" baseline="9259" dirty="0">
                <a:solidFill>
                  <a:srgbClr val="979797"/>
                </a:solidFill>
                <a:latin typeface="Arial"/>
                <a:cs typeface="Arial"/>
              </a:rPr>
              <a:t>6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.1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В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28" name="object 2028"/>
          <p:cNvSpPr txBox="1"/>
          <p:nvPr/>
        </p:nvSpPr>
        <p:spPr>
          <a:xfrm rot="1560000">
            <a:off x="7243284" y="5109631"/>
            <a:ext cx="39472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Контур</a:t>
            </a:r>
            <a:r>
              <a:rPr sz="300" spc="9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подземной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29" name="object 2029"/>
          <p:cNvSpPr txBox="1"/>
          <p:nvPr/>
        </p:nvSpPr>
        <p:spPr>
          <a:xfrm rot="1620000">
            <a:off x="7147249" y="5204301"/>
            <a:ext cx="5123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450" spc="22" baseline="9259" dirty="0">
                <a:solidFill>
                  <a:srgbClr val="979797"/>
                </a:solidFill>
                <a:latin typeface="Arial"/>
                <a:cs typeface="Arial"/>
              </a:rPr>
              <a:t>автомобильной</a:t>
            </a:r>
            <a:r>
              <a:rPr sz="450" spc="120" baseline="9259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стоянки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30" name="object 2030"/>
          <p:cNvSpPr txBox="1"/>
          <p:nvPr/>
        </p:nvSpPr>
        <p:spPr>
          <a:xfrm rot="20820000">
            <a:off x="5530847" y="4693114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.02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31" name="object 2031"/>
          <p:cNvSpPr txBox="1"/>
          <p:nvPr/>
        </p:nvSpPr>
        <p:spPr>
          <a:xfrm rot="20820000">
            <a:off x="5518229" y="4737771"/>
            <a:ext cx="20077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в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32" name="object 2032"/>
          <p:cNvSpPr txBox="1"/>
          <p:nvPr/>
        </p:nvSpPr>
        <p:spPr>
          <a:xfrm rot="20820000">
            <a:off x="5539545" y="4776677"/>
            <a:ext cx="20512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дно</a:t>
            </a:r>
            <a:r>
              <a:rPr sz="300" spc="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40.42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33" name="object 2033"/>
          <p:cNvSpPr txBox="1"/>
          <p:nvPr/>
        </p:nvSpPr>
        <p:spPr>
          <a:xfrm rot="1680000">
            <a:off x="4693948" y="4183078"/>
            <a:ext cx="27759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40" dirty="0">
                <a:solidFill>
                  <a:srgbClr val="979797"/>
                </a:solidFill>
                <a:latin typeface="Arial"/>
                <a:cs typeface="Arial"/>
              </a:rPr>
              <a:t>ст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15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х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6</a:t>
            </a:r>
            <a:endParaRPr sz="300">
              <a:latin typeface="Arial"/>
              <a:cs typeface="Arial"/>
            </a:endParaRPr>
          </a:p>
        </p:txBody>
      </p:sp>
      <p:sp>
        <p:nvSpPr>
          <p:cNvPr id="2034" name="object 2034"/>
          <p:cNvSpPr txBox="1"/>
          <p:nvPr/>
        </p:nvSpPr>
        <p:spPr>
          <a:xfrm rot="17940000">
            <a:off x="5675362" y="4336032"/>
            <a:ext cx="27759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40" dirty="0">
                <a:solidFill>
                  <a:srgbClr val="979797"/>
                </a:solidFill>
                <a:latin typeface="Arial"/>
                <a:cs typeface="Arial"/>
              </a:rPr>
              <a:t>ст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15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х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6</a:t>
            </a:r>
            <a:endParaRPr sz="300">
              <a:latin typeface="Arial"/>
              <a:cs typeface="Arial"/>
            </a:endParaRPr>
          </a:p>
        </p:txBody>
      </p:sp>
      <p:sp>
        <p:nvSpPr>
          <p:cNvPr id="2035" name="object 2035"/>
          <p:cNvSpPr txBox="1"/>
          <p:nvPr/>
        </p:nvSpPr>
        <p:spPr>
          <a:xfrm rot="1560000">
            <a:off x="7715178" y="5634880"/>
            <a:ext cx="28136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тр.ЧШГУ</a:t>
            </a:r>
            <a:r>
              <a:rPr sz="300" spc="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d300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36" name="object 2036"/>
          <p:cNvSpPr txBox="1"/>
          <p:nvPr/>
        </p:nvSpPr>
        <p:spPr>
          <a:xfrm rot="20820000">
            <a:off x="7378681" y="5471686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37" name="object 2037"/>
          <p:cNvSpPr txBox="1"/>
          <p:nvPr/>
        </p:nvSpPr>
        <p:spPr>
          <a:xfrm rot="20820000">
            <a:off x="7390741" y="5532434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8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38" name="object 2038"/>
          <p:cNvSpPr txBox="1"/>
          <p:nvPr/>
        </p:nvSpPr>
        <p:spPr>
          <a:xfrm rot="20820000">
            <a:off x="6921733" y="5316873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.74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39" name="object 2039"/>
          <p:cNvSpPr txBox="1"/>
          <p:nvPr/>
        </p:nvSpPr>
        <p:spPr>
          <a:xfrm rot="20820000">
            <a:off x="6919886" y="5358955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.39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.72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40" name="object 2040"/>
          <p:cNvSpPr txBox="1"/>
          <p:nvPr/>
        </p:nvSpPr>
        <p:spPr>
          <a:xfrm rot="20820000">
            <a:off x="6244530" y="4972055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.88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41" name="object 2041"/>
          <p:cNvSpPr txBox="1"/>
          <p:nvPr/>
        </p:nvSpPr>
        <p:spPr>
          <a:xfrm rot="20820000">
            <a:off x="6247979" y="5028893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.39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42" name="object 2042"/>
          <p:cNvSpPr txBox="1"/>
          <p:nvPr/>
        </p:nvSpPr>
        <p:spPr>
          <a:xfrm rot="20820000">
            <a:off x="6009783" y="4457830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.95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43" name="object 2043"/>
          <p:cNvSpPr txBox="1"/>
          <p:nvPr/>
        </p:nvSpPr>
        <p:spPr>
          <a:xfrm rot="20820000">
            <a:off x="6011925" y="4506611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44" name="object 2044"/>
          <p:cNvSpPr txBox="1"/>
          <p:nvPr/>
        </p:nvSpPr>
        <p:spPr>
          <a:xfrm rot="20820000">
            <a:off x="4130568" y="3760313"/>
            <a:ext cx="17726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лю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45" name="object 2045"/>
          <p:cNvSpPr txBox="1"/>
          <p:nvPr/>
        </p:nvSpPr>
        <p:spPr>
          <a:xfrm rot="20820000">
            <a:off x="4136041" y="3806999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.39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.98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46" name="object 2046"/>
          <p:cNvSpPr txBox="1"/>
          <p:nvPr/>
        </p:nvSpPr>
        <p:spPr>
          <a:xfrm rot="20820000">
            <a:off x="4642214" y="3729998"/>
            <a:ext cx="17726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лю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91</a:t>
            </a:r>
            <a:endParaRPr sz="300">
              <a:latin typeface="Arial"/>
              <a:cs typeface="Arial"/>
            </a:endParaRPr>
          </a:p>
        </p:txBody>
      </p:sp>
      <p:sp>
        <p:nvSpPr>
          <p:cNvPr id="2047" name="object 2047"/>
          <p:cNvSpPr txBox="1"/>
          <p:nvPr/>
        </p:nvSpPr>
        <p:spPr>
          <a:xfrm rot="20820000">
            <a:off x="4637298" y="3780963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.39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.89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48" name="object 2048"/>
          <p:cNvSpPr txBox="1"/>
          <p:nvPr/>
        </p:nvSpPr>
        <p:spPr>
          <a:xfrm rot="17820000">
            <a:off x="7451065" y="5297257"/>
            <a:ext cx="27320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ВЧШ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Г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100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49" name="object 2049"/>
          <p:cNvSpPr txBox="1"/>
          <p:nvPr/>
        </p:nvSpPr>
        <p:spPr>
          <a:xfrm rot="17820000">
            <a:off x="7079627" y="5106578"/>
            <a:ext cx="27320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ВЧШ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Г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100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50" name="object 2050"/>
          <p:cNvSpPr txBox="1"/>
          <p:nvPr/>
        </p:nvSpPr>
        <p:spPr>
          <a:xfrm rot="17820000">
            <a:off x="6393971" y="4761566"/>
            <a:ext cx="27320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ВЧШ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Г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100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51" name="object 2051"/>
          <p:cNvSpPr txBox="1"/>
          <p:nvPr/>
        </p:nvSpPr>
        <p:spPr>
          <a:xfrm rot="18660000">
            <a:off x="5834186" y="4430268"/>
            <a:ext cx="28136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ЧШГ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У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52" name="object 2052"/>
          <p:cNvSpPr txBox="1"/>
          <p:nvPr/>
        </p:nvSpPr>
        <p:spPr>
          <a:xfrm rot="1560000">
            <a:off x="7237203" y="5320217"/>
            <a:ext cx="28136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тр.ЧШГУ</a:t>
            </a:r>
            <a:r>
              <a:rPr sz="300" spc="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d300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53" name="object 2053"/>
          <p:cNvSpPr txBox="1"/>
          <p:nvPr/>
        </p:nvSpPr>
        <p:spPr>
          <a:xfrm rot="2280000">
            <a:off x="6151514" y="4711489"/>
            <a:ext cx="28136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тр.ЧШГУ</a:t>
            </a:r>
            <a:r>
              <a:rPr sz="300" spc="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d300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54" name="object 2054"/>
          <p:cNvSpPr txBox="1"/>
          <p:nvPr/>
        </p:nvSpPr>
        <p:spPr>
          <a:xfrm rot="1560000">
            <a:off x="5068546" y="4102260"/>
            <a:ext cx="28136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тр.ЧШГУ</a:t>
            </a:r>
            <a:r>
              <a:rPr sz="300" spc="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d300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55" name="object 2055"/>
          <p:cNvSpPr txBox="1"/>
          <p:nvPr/>
        </p:nvSpPr>
        <p:spPr>
          <a:xfrm>
            <a:off x="4346087" y="3880966"/>
            <a:ext cx="3035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тр.ЧШГУ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300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56" name="object 2056"/>
          <p:cNvSpPr txBox="1"/>
          <p:nvPr/>
        </p:nvSpPr>
        <p:spPr>
          <a:xfrm>
            <a:off x="4555525" y="3488934"/>
            <a:ext cx="74930" cy="30416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тр.ЧШГУ</a:t>
            </a:r>
            <a:r>
              <a:rPr sz="300" spc="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450" spc="7" baseline="9259" dirty="0">
                <a:solidFill>
                  <a:srgbClr val="979797"/>
                </a:solidFill>
                <a:latin typeface="Arial"/>
                <a:cs typeface="Arial"/>
              </a:rPr>
              <a:t>d300</a:t>
            </a:r>
            <a:endParaRPr sz="450" baseline="9259">
              <a:latin typeface="Arial"/>
              <a:cs typeface="Arial"/>
            </a:endParaRPr>
          </a:p>
        </p:txBody>
      </p:sp>
      <p:sp>
        <p:nvSpPr>
          <p:cNvPr id="2057" name="object 2057"/>
          <p:cNvSpPr txBox="1"/>
          <p:nvPr/>
        </p:nvSpPr>
        <p:spPr>
          <a:xfrm rot="20820000">
            <a:off x="7052391" y="5531719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.74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58" name="object 2058"/>
          <p:cNvSpPr txBox="1"/>
          <p:nvPr/>
        </p:nvSpPr>
        <p:spPr>
          <a:xfrm rot="20820000">
            <a:off x="7044626" y="5582224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59" name="object 2059"/>
          <p:cNvSpPr txBox="1"/>
          <p:nvPr/>
        </p:nvSpPr>
        <p:spPr>
          <a:xfrm rot="20760000">
            <a:off x="7126983" y="5404689"/>
            <a:ext cx="28136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тр.ЧШГУ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300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60" name="object 2060"/>
          <p:cNvSpPr txBox="1"/>
          <p:nvPr/>
        </p:nvSpPr>
        <p:spPr>
          <a:xfrm rot="20820000">
            <a:off x="6751600" y="4895352"/>
            <a:ext cx="17726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лю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15</a:t>
            </a:r>
            <a:endParaRPr sz="300">
              <a:latin typeface="Arial"/>
              <a:cs typeface="Arial"/>
            </a:endParaRPr>
          </a:p>
        </p:txBody>
      </p:sp>
      <p:sp>
        <p:nvSpPr>
          <p:cNvPr id="2061" name="object 2061"/>
          <p:cNvSpPr txBox="1"/>
          <p:nvPr/>
        </p:nvSpPr>
        <p:spPr>
          <a:xfrm rot="20820000">
            <a:off x="6755574" y="4948540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14</a:t>
            </a:r>
            <a:endParaRPr sz="300">
              <a:latin typeface="Arial"/>
              <a:cs typeface="Arial"/>
            </a:endParaRPr>
          </a:p>
        </p:txBody>
      </p:sp>
      <p:sp>
        <p:nvSpPr>
          <p:cNvPr id="2062" name="object 2062"/>
          <p:cNvSpPr txBox="1"/>
          <p:nvPr/>
        </p:nvSpPr>
        <p:spPr>
          <a:xfrm rot="20820000">
            <a:off x="6870612" y="5185383"/>
            <a:ext cx="17726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лю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12</a:t>
            </a:r>
            <a:endParaRPr sz="300">
              <a:latin typeface="Arial"/>
              <a:cs typeface="Arial"/>
            </a:endParaRPr>
          </a:p>
        </p:txBody>
      </p:sp>
      <p:sp>
        <p:nvSpPr>
          <p:cNvPr id="2063" name="object 2063"/>
          <p:cNvSpPr txBox="1"/>
          <p:nvPr/>
        </p:nvSpPr>
        <p:spPr>
          <a:xfrm rot="20820000">
            <a:off x="6866080" y="5237890"/>
            <a:ext cx="17295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45" dirty="0">
                <a:solidFill>
                  <a:srgbClr val="979797"/>
                </a:solidFill>
                <a:latin typeface="Arial"/>
                <a:cs typeface="Arial"/>
              </a:rPr>
              <a:t>11</a:t>
            </a:r>
            <a:endParaRPr sz="300">
              <a:latin typeface="Arial"/>
              <a:cs typeface="Arial"/>
            </a:endParaRPr>
          </a:p>
        </p:txBody>
      </p:sp>
      <p:sp>
        <p:nvSpPr>
          <p:cNvPr id="2064" name="object 2064"/>
          <p:cNvSpPr txBox="1"/>
          <p:nvPr/>
        </p:nvSpPr>
        <p:spPr>
          <a:xfrm rot="20820000">
            <a:off x="7947109" y="5529154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.23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65" name="object 2065"/>
          <p:cNvSpPr txBox="1"/>
          <p:nvPr/>
        </p:nvSpPr>
        <p:spPr>
          <a:xfrm rot="20820000">
            <a:off x="7943763" y="5579344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66" name="object 2066"/>
          <p:cNvSpPr txBox="1"/>
          <p:nvPr/>
        </p:nvSpPr>
        <p:spPr>
          <a:xfrm rot="17760000">
            <a:off x="6883937" y="4918904"/>
            <a:ext cx="3014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ВЧШ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Г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150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67" name="object 2067"/>
          <p:cNvSpPr txBox="1"/>
          <p:nvPr/>
        </p:nvSpPr>
        <p:spPr>
          <a:xfrm rot="1560000">
            <a:off x="6763961" y="5084600"/>
            <a:ext cx="25753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</a:t>
            </a:r>
            <a:r>
              <a:rPr sz="300" spc="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d200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68" name="object 2068"/>
          <p:cNvSpPr txBox="1"/>
          <p:nvPr/>
        </p:nvSpPr>
        <p:spPr>
          <a:xfrm rot="1560000">
            <a:off x="6517717" y="5038817"/>
            <a:ext cx="28136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тр.ЧШГУ</a:t>
            </a:r>
            <a:r>
              <a:rPr sz="300" spc="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d300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69" name="object 2069"/>
          <p:cNvSpPr txBox="1"/>
          <p:nvPr/>
        </p:nvSpPr>
        <p:spPr>
          <a:xfrm rot="1560000">
            <a:off x="7620729" y="5416827"/>
            <a:ext cx="25753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</a:t>
            </a:r>
            <a:r>
              <a:rPr sz="300" spc="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d200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70" name="object 2070"/>
          <p:cNvSpPr txBox="1"/>
          <p:nvPr/>
        </p:nvSpPr>
        <p:spPr>
          <a:xfrm rot="1560000">
            <a:off x="8281688" y="5761493"/>
            <a:ext cx="25753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</a:t>
            </a:r>
            <a:r>
              <a:rPr sz="300" spc="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d200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071" name="object 2071"/>
          <p:cNvSpPr txBox="1"/>
          <p:nvPr/>
        </p:nvSpPr>
        <p:spPr>
          <a:xfrm rot="20820000">
            <a:off x="8629151" y="5994788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.27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72" name="object 2072"/>
          <p:cNvSpPr txBox="1"/>
          <p:nvPr/>
        </p:nvSpPr>
        <p:spPr>
          <a:xfrm rot="20820000">
            <a:off x="8629629" y="6048445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73" name="object 2073"/>
          <p:cNvSpPr txBox="1"/>
          <p:nvPr/>
        </p:nvSpPr>
        <p:spPr>
          <a:xfrm rot="17940000">
            <a:off x="5765317" y="4379906"/>
            <a:ext cx="309641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40" dirty="0">
                <a:solidFill>
                  <a:srgbClr val="979797"/>
                </a:solidFill>
                <a:latin typeface="Arial"/>
                <a:cs typeface="Arial"/>
              </a:rPr>
              <a:t>ст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15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х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endParaRPr sz="300">
              <a:latin typeface="Arial"/>
              <a:cs typeface="Arial"/>
            </a:endParaRPr>
          </a:p>
        </p:txBody>
      </p:sp>
      <p:sp>
        <p:nvSpPr>
          <p:cNvPr id="2074" name="object 2074"/>
          <p:cNvSpPr txBox="1"/>
          <p:nvPr/>
        </p:nvSpPr>
        <p:spPr>
          <a:xfrm rot="1740000">
            <a:off x="4760656" y="4057732"/>
            <a:ext cx="26129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40" dirty="0">
                <a:solidFill>
                  <a:srgbClr val="979797"/>
                </a:solidFill>
                <a:latin typeface="Arial"/>
                <a:cs typeface="Arial"/>
              </a:rPr>
              <a:t>ст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d325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х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7</a:t>
            </a:r>
            <a:endParaRPr sz="300">
              <a:latin typeface="Arial"/>
              <a:cs typeface="Arial"/>
            </a:endParaRPr>
          </a:p>
        </p:txBody>
      </p:sp>
      <p:sp>
        <p:nvSpPr>
          <p:cNvPr id="2075" name="object 2075"/>
          <p:cNvSpPr txBox="1"/>
          <p:nvPr/>
        </p:nvSpPr>
        <p:spPr>
          <a:xfrm rot="20820000">
            <a:off x="5838917" y="4653296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.32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76" name="object 2076"/>
          <p:cNvSpPr txBox="1"/>
          <p:nvPr/>
        </p:nvSpPr>
        <p:spPr>
          <a:xfrm rot="20820000">
            <a:off x="5839602" y="4707014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77" name="object 2077"/>
          <p:cNvSpPr txBox="1"/>
          <p:nvPr/>
        </p:nvSpPr>
        <p:spPr>
          <a:xfrm rot="1020000">
            <a:off x="5934596" y="3542165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endParaRPr sz="300">
              <a:latin typeface="Arial"/>
              <a:cs typeface="Arial"/>
            </a:endParaRPr>
          </a:p>
        </p:txBody>
      </p:sp>
      <p:sp>
        <p:nvSpPr>
          <p:cNvPr id="2078" name="object 2078"/>
          <p:cNvSpPr txBox="1"/>
          <p:nvPr/>
        </p:nvSpPr>
        <p:spPr>
          <a:xfrm>
            <a:off x="5421449" y="3428693"/>
            <a:ext cx="20574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каб.h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-0.3</a:t>
            </a:r>
            <a:endParaRPr sz="300">
              <a:latin typeface="Arial"/>
              <a:cs typeface="Arial"/>
            </a:endParaRPr>
          </a:p>
        </p:txBody>
      </p:sp>
      <p:sp>
        <p:nvSpPr>
          <p:cNvPr id="2079" name="object 2079"/>
          <p:cNvSpPr txBox="1"/>
          <p:nvPr/>
        </p:nvSpPr>
        <p:spPr>
          <a:xfrm rot="2100000">
            <a:off x="8097183" y="4663658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80" name="object 2080"/>
          <p:cNvSpPr txBox="1"/>
          <p:nvPr/>
        </p:nvSpPr>
        <p:spPr>
          <a:xfrm>
            <a:off x="6637439" y="3868421"/>
            <a:ext cx="68580" cy="7493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81" name="object 2081"/>
          <p:cNvSpPr txBox="1"/>
          <p:nvPr/>
        </p:nvSpPr>
        <p:spPr>
          <a:xfrm rot="21480000">
            <a:off x="6885082" y="4184279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82" name="object 2082"/>
          <p:cNvSpPr txBox="1"/>
          <p:nvPr/>
        </p:nvSpPr>
        <p:spPr>
          <a:xfrm rot="21480000">
            <a:off x="7190657" y="4377065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83" name="object 2083"/>
          <p:cNvSpPr txBox="1"/>
          <p:nvPr/>
        </p:nvSpPr>
        <p:spPr>
          <a:xfrm rot="21480000">
            <a:off x="5980929" y="3991023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84" name="object 2084"/>
          <p:cNvSpPr txBox="1"/>
          <p:nvPr/>
        </p:nvSpPr>
        <p:spPr>
          <a:xfrm rot="1560000">
            <a:off x="7951302" y="5218939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2085" name="object 2085"/>
          <p:cNvSpPr txBox="1"/>
          <p:nvPr/>
        </p:nvSpPr>
        <p:spPr>
          <a:xfrm rot="1440000">
            <a:off x="6799970" y="4639374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2086" name="object 2086"/>
          <p:cNvSpPr txBox="1"/>
          <p:nvPr/>
        </p:nvSpPr>
        <p:spPr>
          <a:xfrm>
            <a:off x="6422371" y="3298761"/>
            <a:ext cx="68580" cy="4699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2087" name="object 2087"/>
          <p:cNvSpPr txBox="1"/>
          <p:nvPr/>
        </p:nvSpPr>
        <p:spPr>
          <a:xfrm rot="21480000">
            <a:off x="8986775" y="3564106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2088" name="object 2088"/>
          <p:cNvSpPr txBox="1"/>
          <p:nvPr/>
        </p:nvSpPr>
        <p:spPr>
          <a:xfrm rot="1860000">
            <a:off x="7960747" y="5022436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89" name="object 2089"/>
          <p:cNvSpPr txBox="1"/>
          <p:nvPr/>
        </p:nvSpPr>
        <p:spPr>
          <a:xfrm rot="2400000">
            <a:off x="8004618" y="3464834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90" name="object 2090"/>
          <p:cNvSpPr txBox="1"/>
          <p:nvPr/>
        </p:nvSpPr>
        <p:spPr>
          <a:xfrm>
            <a:off x="6795434" y="3302634"/>
            <a:ext cx="120014" cy="20955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95"/>
              </a:spcBef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endParaRPr sz="3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40"/>
              </a:spcBef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91" name="object 2091"/>
          <p:cNvSpPr txBox="1"/>
          <p:nvPr/>
        </p:nvSpPr>
        <p:spPr>
          <a:xfrm rot="20820000">
            <a:off x="3977058" y="4369673"/>
            <a:ext cx="34174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рельеф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нарушен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92" name="object 2092"/>
          <p:cNvSpPr txBox="1"/>
          <p:nvPr/>
        </p:nvSpPr>
        <p:spPr>
          <a:xfrm rot="20820000">
            <a:off x="9989568" y="7041174"/>
            <a:ext cx="34174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рельеф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нарушен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93" name="object 2093"/>
          <p:cNvSpPr txBox="1"/>
          <p:nvPr/>
        </p:nvSpPr>
        <p:spPr>
          <a:xfrm rot="120000">
            <a:off x="8548449" y="3016868"/>
            <a:ext cx="34174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рельеф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нарушен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94" name="object 2094"/>
          <p:cNvSpPr txBox="1"/>
          <p:nvPr/>
        </p:nvSpPr>
        <p:spPr>
          <a:xfrm rot="21480000">
            <a:off x="5312492" y="3832894"/>
            <a:ext cx="34174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рельеф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нарушен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95" name="object 2095"/>
          <p:cNvSpPr txBox="1"/>
          <p:nvPr/>
        </p:nvSpPr>
        <p:spPr>
          <a:xfrm>
            <a:off x="6756055" y="3572779"/>
            <a:ext cx="69215" cy="14414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грунт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96" name="object 2096"/>
          <p:cNvSpPr txBox="1"/>
          <p:nvPr/>
        </p:nvSpPr>
        <p:spPr>
          <a:xfrm rot="16380000">
            <a:off x="7640160" y="3637407"/>
            <a:ext cx="11367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бал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097" name="object 2097"/>
          <p:cNvSpPr txBox="1"/>
          <p:nvPr/>
        </p:nvSpPr>
        <p:spPr>
          <a:xfrm rot="16380000">
            <a:off x="6590172" y="3643808"/>
            <a:ext cx="11367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вент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098" name="object 2098"/>
          <p:cNvSpPr txBox="1"/>
          <p:nvPr/>
        </p:nvSpPr>
        <p:spPr>
          <a:xfrm rot="16380000">
            <a:off x="6896379" y="3672771"/>
            <a:ext cx="8561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099" name="object 2099"/>
          <p:cNvSpPr txBox="1"/>
          <p:nvPr/>
        </p:nvSpPr>
        <p:spPr>
          <a:xfrm rot="16380000">
            <a:off x="7007720" y="4249822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00" name="object 2100"/>
          <p:cNvSpPr txBox="1"/>
          <p:nvPr/>
        </p:nvSpPr>
        <p:spPr>
          <a:xfrm>
            <a:off x="6059029" y="3769257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01" name="object 2101"/>
          <p:cNvSpPr txBox="1"/>
          <p:nvPr/>
        </p:nvSpPr>
        <p:spPr>
          <a:xfrm rot="2040000">
            <a:off x="8025029" y="4042256"/>
            <a:ext cx="8561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02" name="object 2102"/>
          <p:cNvSpPr txBox="1"/>
          <p:nvPr/>
        </p:nvSpPr>
        <p:spPr>
          <a:xfrm rot="2040000">
            <a:off x="8232932" y="3763395"/>
            <a:ext cx="8561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03" name="object 2103"/>
          <p:cNvSpPr txBox="1"/>
          <p:nvPr/>
        </p:nvSpPr>
        <p:spPr>
          <a:xfrm rot="16380000">
            <a:off x="7610603" y="4251092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04" name="object 2104"/>
          <p:cNvSpPr txBox="1"/>
          <p:nvPr/>
        </p:nvSpPr>
        <p:spPr>
          <a:xfrm rot="16380000">
            <a:off x="7690204" y="3155861"/>
            <a:ext cx="11367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бал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105" name="object 2105"/>
          <p:cNvSpPr txBox="1"/>
          <p:nvPr/>
        </p:nvSpPr>
        <p:spPr>
          <a:xfrm>
            <a:off x="7279444" y="3626668"/>
            <a:ext cx="69215" cy="13208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26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КЖ</a:t>
            </a:r>
            <a:r>
              <a:rPr sz="300" spc="-5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06" name="object 2106"/>
          <p:cNvSpPr txBox="1"/>
          <p:nvPr/>
        </p:nvSpPr>
        <p:spPr>
          <a:xfrm rot="60000">
            <a:off x="6067654" y="3786030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07" name="object 2107"/>
          <p:cNvSpPr txBox="1"/>
          <p:nvPr/>
        </p:nvSpPr>
        <p:spPr>
          <a:xfrm rot="60000">
            <a:off x="6062701" y="3855271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П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08" name="object 2108"/>
          <p:cNvSpPr txBox="1"/>
          <p:nvPr/>
        </p:nvSpPr>
        <p:spPr>
          <a:xfrm>
            <a:off x="9896660" y="2319206"/>
            <a:ext cx="69215" cy="14859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тр.219</a:t>
            </a:r>
            <a:endParaRPr sz="300">
              <a:latin typeface="Arial"/>
              <a:cs typeface="Arial"/>
            </a:endParaRPr>
          </a:p>
        </p:txBody>
      </p:sp>
      <p:sp>
        <p:nvSpPr>
          <p:cNvPr id="2109" name="object 2109"/>
          <p:cNvSpPr txBox="1"/>
          <p:nvPr/>
        </p:nvSpPr>
        <p:spPr>
          <a:xfrm rot="20820000">
            <a:off x="9511854" y="3247670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.32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10" name="object 2110"/>
          <p:cNvSpPr txBox="1"/>
          <p:nvPr/>
        </p:nvSpPr>
        <p:spPr>
          <a:xfrm rot="20820000">
            <a:off x="9509871" y="3299753"/>
            <a:ext cx="20077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в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.тр.48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.64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11" name="object 2111"/>
          <p:cNvSpPr txBox="1"/>
          <p:nvPr/>
        </p:nvSpPr>
        <p:spPr>
          <a:xfrm>
            <a:off x="10339436" y="3724028"/>
            <a:ext cx="80645" cy="528320"/>
          </a:xfrm>
          <a:prstGeom prst="rect">
            <a:avLst/>
          </a:prstGeom>
        </p:spPr>
        <p:txBody>
          <a:bodyPr vert="vert270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14каб.0</a:t>
            </a:r>
            <a:r>
              <a:rPr sz="450" baseline="9259" dirty="0">
                <a:solidFill>
                  <a:srgbClr val="979797"/>
                </a:solidFill>
                <a:latin typeface="Arial"/>
                <a:cs typeface="Arial"/>
              </a:rPr>
              <a:t>.4кВ в</a:t>
            </a:r>
            <a:r>
              <a:rPr sz="450" spc="75" baseline="9259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450" spc="30" baseline="9259" dirty="0">
                <a:solidFill>
                  <a:srgbClr val="979797"/>
                </a:solidFill>
                <a:latin typeface="Arial"/>
                <a:cs typeface="Arial"/>
              </a:rPr>
              <a:t>бет.лотке</a:t>
            </a:r>
            <a:r>
              <a:rPr sz="450" spc="-82" baseline="9259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450" baseline="9259">
              <a:latin typeface="Arial"/>
              <a:cs typeface="Arial"/>
            </a:endParaRPr>
          </a:p>
        </p:txBody>
      </p:sp>
      <p:sp>
        <p:nvSpPr>
          <p:cNvPr id="2112" name="object 2112"/>
          <p:cNvSpPr txBox="1"/>
          <p:nvPr/>
        </p:nvSpPr>
        <p:spPr>
          <a:xfrm rot="1920000">
            <a:off x="8678072" y="3934654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endParaRPr sz="300">
              <a:latin typeface="Arial"/>
              <a:cs typeface="Arial"/>
            </a:endParaRPr>
          </a:p>
        </p:txBody>
      </p:sp>
      <p:sp>
        <p:nvSpPr>
          <p:cNvPr id="2113" name="object 2113"/>
          <p:cNvSpPr txBox="1"/>
          <p:nvPr/>
        </p:nvSpPr>
        <p:spPr>
          <a:xfrm rot="60000">
            <a:off x="9336070" y="3787846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endParaRPr sz="300">
              <a:latin typeface="Arial"/>
              <a:cs typeface="Arial"/>
            </a:endParaRPr>
          </a:p>
        </p:txBody>
      </p:sp>
      <p:sp>
        <p:nvSpPr>
          <p:cNvPr id="2114" name="object 2114"/>
          <p:cNvSpPr txBox="1"/>
          <p:nvPr/>
        </p:nvSpPr>
        <p:spPr>
          <a:xfrm rot="2700000">
            <a:off x="9843522" y="3813082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endParaRPr sz="300">
              <a:latin typeface="Arial"/>
              <a:cs typeface="Arial"/>
            </a:endParaRPr>
          </a:p>
        </p:txBody>
      </p:sp>
      <p:sp>
        <p:nvSpPr>
          <p:cNvPr id="2115" name="object 2115"/>
          <p:cNvSpPr txBox="1"/>
          <p:nvPr/>
        </p:nvSpPr>
        <p:spPr>
          <a:xfrm rot="2160000">
            <a:off x="10078720" y="4287536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endParaRPr sz="300">
              <a:latin typeface="Arial"/>
              <a:cs typeface="Arial"/>
            </a:endParaRPr>
          </a:p>
        </p:txBody>
      </p:sp>
      <p:sp>
        <p:nvSpPr>
          <p:cNvPr id="2116" name="object 2116"/>
          <p:cNvSpPr txBox="1"/>
          <p:nvPr/>
        </p:nvSpPr>
        <p:spPr>
          <a:xfrm rot="1500000">
            <a:off x="9276427" y="5896599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2117" name="object 2117"/>
          <p:cNvSpPr txBox="1"/>
          <p:nvPr/>
        </p:nvSpPr>
        <p:spPr>
          <a:xfrm rot="1500000">
            <a:off x="9995833" y="5607127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2118" name="object 2118"/>
          <p:cNvSpPr txBox="1"/>
          <p:nvPr/>
        </p:nvSpPr>
        <p:spPr>
          <a:xfrm rot="1500000">
            <a:off x="10150773" y="6328870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2119" name="object 2119"/>
          <p:cNvSpPr txBox="1"/>
          <p:nvPr/>
        </p:nvSpPr>
        <p:spPr>
          <a:xfrm rot="2040000">
            <a:off x="10615713" y="4330471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2120" name="object 2120"/>
          <p:cNvSpPr txBox="1"/>
          <p:nvPr/>
        </p:nvSpPr>
        <p:spPr>
          <a:xfrm rot="21540000">
            <a:off x="9964926" y="3499025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2121" name="object 2121"/>
          <p:cNvSpPr txBox="1"/>
          <p:nvPr/>
        </p:nvSpPr>
        <p:spPr>
          <a:xfrm rot="21540000">
            <a:off x="8896091" y="3633747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2122" name="object 2122"/>
          <p:cNvSpPr txBox="1"/>
          <p:nvPr/>
        </p:nvSpPr>
        <p:spPr>
          <a:xfrm rot="21540000">
            <a:off x="10648738" y="3769267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23" name="object 2123"/>
          <p:cNvSpPr txBox="1"/>
          <p:nvPr/>
        </p:nvSpPr>
        <p:spPr>
          <a:xfrm rot="20640000">
            <a:off x="10695469" y="3239774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24" name="object 2124"/>
          <p:cNvSpPr txBox="1"/>
          <p:nvPr/>
        </p:nvSpPr>
        <p:spPr>
          <a:xfrm rot="21540000">
            <a:off x="9924379" y="3151626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25" name="object 2125"/>
          <p:cNvSpPr txBox="1"/>
          <p:nvPr/>
        </p:nvSpPr>
        <p:spPr>
          <a:xfrm rot="21540000">
            <a:off x="8983612" y="3356922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26" name="object 2126"/>
          <p:cNvSpPr txBox="1"/>
          <p:nvPr/>
        </p:nvSpPr>
        <p:spPr>
          <a:xfrm>
            <a:off x="8726254" y="4002552"/>
            <a:ext cx="74930" cy="68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27" name="object 2127"/>
          <p:cNvSpPr txBox="1"/>
          <p:nvPr/>
        </p:nvSpPr>
        <p:spPr>
          <a:xfrm>
            <a:off x="9392675" y="3715048"/>
            <a:ext cx="74930" cy="68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28" name="object 2128"/>
          <p:cNvSpPr txBox="1"/>
          <p:nvPr/>
        </p:nvSpPr>
        <p:spPr>
          <a:xfrm rot="60000">
            <a:off x="9937531" y="4205360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29" name="object 2129"/>
          <p:cNvSpPr txBox="1"/>
          <p:nvPr/>
        </p:nvSpPr>
        <p:spPr>
          <a:xfrm rot="1500000">
            <a:off x="10572003" y="4896173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30" name="object 2130"/>
          <p:cNvSpPr txBox="1"/>
          <p:nvPr/>
        </p:nvSpPr>
        <p:spPr>
          <a:xfrm rot="1500000">
            <a:off x="10259595" y="5988985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31" name="object 2131"/>
          <p:cNvSpPr txBox="1"/>
          <p:nvPr/>
        </p:nvSpPr>
        <p:spPr>
          <a:xfrm rot="1500000">
            <a:off x="10040570" y="5442274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32" name="object 2132"/>
          <p:cNvSpPr txBox="1"/>
          <p:nvPr/>
        </p:nvSpPr>
        <p:spPr>
          <a:xfrm rot="1020000">
            <a:off x="9315993" y="5734765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33" name="object 2133"/>
          <p:cNvSpPr txBox="1"/>
          <p:nvPr/>
        </p:nvSpPr>
        <p:spPr>
          <a:xfrm rot="120000">
            <a:off x="9429109" y="5553118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34" name="object 2134"/>
          <p:cNvSpPr txBox="1"/>
          <p:nvPr/>
        </p:nvSpPr>
        <p:spPr>
          <a:xfrm rot="2340000">
            <a:off x="8677472" y="5191779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35" name="object 2135"/>
          <p:cNvSpPr txBox="1"/>
          <p:nvPr/>
        </p:nvSpPr>
        <p:spPr>
          <a:xfrm rot="17220000">
            <a:off x="9569608" y="5544229"/>
            <a:ext cx="34174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релье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ф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 </a:t>
            </a:r>
            <a:r>
              <a:rPr sz="300" spc="-3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наруше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36" name="object 2136"/>
          <p:cNvSpPr txBox="1"/>
          <p:nvPr/>
        </p:nvSpPr>
        <p:spPr>
          <a:xfrm>
            <a:off x="8572063" y="3768516"/>
            <a:ext cx="130810" cy="6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вент.</a:t>
            </a:r>
            <a:endParaRPr sz="300">
              <a:latin typeface="Arial"/>
              <a:cs typeface="Arial"/>
            </a:endParaRPr>
          </a:p>
        </p:txBody>
      </p:sp>
      <p:sp>
        <p:nvSpPr>
          <p:cNvPr id="2137" name="object 2137"/>
          <p:cNvSpPr txBox="1"/>
          <p:nvPr/>
        </p:nvSpPr>
        <p:spPr>
          <a:xfrm rot="16320000">
            <a:off x="8993080" y="4507263"/>
            <a:ext cx="11367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бал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138" name="object 2138"/>
          <p:cNvSpPr txBox="1"/>
          <p:nvPr/>
        </p:nvSpPr>
        <p:spPr>
          <a:xfrm rot="16320000">
            <a:off x="8995703" y="4183285"/>
            <a:ext cx="11367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бал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139" name="object 2139"/>
          <p:cNvSpPr txBox="1"/>
          <p:nvPr/>
        </p:nvSpPr>
        <p:spPr>
          <a:xfrm rot="16320000">
            <a:off x="9823332" y="4174840"/>
            <a:ext cx="11367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бал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140" name="object 2140"/>
          <p:cNvSpPr txBox="1"/>
          <p:nvPr/>
        </p:nvSpPr>
        <p:spPr>
          <a:xfrm rot="16320000">
            <a:off x="9821325" y="4495299"/>
            <a:ext cx="11367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бал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141" name="object 2141"/>
          <p:cNvSpPr txBox="1"/>
          <p:nvPr/>
        </p:nvSpPr>
        <p:spPr>
          <a:xfrm rot="16320000">
            <a:off x="9762201" y="5038962"/>
            <a:ext cx="11367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бал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142" name="object 2142"/>
          <p:cNvSpPr txBox="1"/>
          <p:nvPr/>
        </p:nvSpPr>
        <p:spPr>
          <a:xfrm rot="16320000">
            <a:off x="9047627" y="5036422"/>
            <a:ext cx="11367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бал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143" name="object 2143"/>
          <p:cNvSpPr txBox="1"/>
          <p:nvPr/>
        </p:nvSpPr>
        <p:spPr>
          <a:xfrm>
            <a:off x="9617161" y="5358038"/>
            <a:ext cx="130810" cy="6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балк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144" name="object 2144"/>
          <p:cNvSpPr txBox="1"/>
          <p:nvPr/>
        </p:nvSpPr>
        <p:spPr>
          <a:xfrm>
            <a:off x="9182439" y="5358508"/>
            <a:ext cx="130810" cy="6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балк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145" name="object 2145"/>
          <p:cNvSpPr txBox="1"/>
          <p:nvPr/>
        </p:nvSpPr>
        <p:spPr>
          <a:xfrm>
            <a:off x="9739548" y="5264346"/>
            <a:ext cx="68580" cy="7493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46" name="object 2146"/>
          <p:cNvSpPr txBox="1"/>
          <p:nvPr/>
        </p:nvSpPr>
        <p:spPr>
          <a:xfrm rot="16320000">
            <a:off x="9128061" y="5275131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47" name="object 2147"/>
          <p:cNvSpPr txBox="1"/>
          <p:nvPr/>
        </p:nvSpPr>
        <p:spPr>
          <a:xfrm>
            <a:off x="10565232" y="3876106"/>
            <a:ext cx="70485" cy="13144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вент.</a:t>
            </a:r>
            <a:endParaRPr sz="300">
              <a:latin typeface="Arial"/>
              <a:cs typeface="Arial"/>
            </a:endParaRPr>
          </a:p>
        </p:txBody>
      </p:sp>
      <p:sp>
        <p:nvSpPr>
          <p:cNvPr id="2148" name="object 2148"/>
          <p:cNvSpPr txBox="1"/>
          <p:nvPr/>
        </p:nvSpPr>
        <p:spPr>
          <a:xfrm rot="2100000">
            <a:off x="10077393" y="5022212"/>
            <a:ext cx="8561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49" name="object 2149"/>
          <p:cNvSpPr txBox="1"/>
          <p:nvPr/>
        </p:nvSpPr>
        <p:spPr>
          <a:xfrm>
            <a:off x="9460553" y="3868660"/>
            <a:ext cx="197485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терраса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50" name="object 2150"/>
          <p:cNvSpPr txBox="1"/>
          <p:nvPr/>
        </p:nvSpPr>
        <p:spPr>
          <a:xfrm>
            <a:off x="9433014" y="4658889"/>
            <a:ext cx="69215" cy="13208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26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КЖ</a:t>
            </a:r>
            <a:r>
              <a:rPr sz="300" spc="-5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51" name="object 2151"/>
          <p:cNvSpPr txBox="1"/>
          <p:nvPr/>
        </p:nvSpPr>
        <p:spPr>
          <a:xfrm>
            <a:off x="8648755" y="4491228"/>
            <a:ext cx="99695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52" name="object 2152"/>
          <p:cNvSpPr txBox="1"/>
          <p:nvPr/>
        </p:nvSpPr>
        <p:spPr>
          <a:xfrm rot="1440000">
            <a:off x="10202027" y="6803832"/>
            <a:ext cx="15395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159</a:t>
            </a:r>
            <a:endParaRPr sz="300">
              <a:latin typeface="Arial"/>
              <a:cs typeface="Arial"/>
            </a:endParaRPr>
          </a:p>
        </p:txBody>
      </p:sp>
      <p:sp>
        <p:nvSpPr>
          <p:cNvPr id="2153" name="object 2153"/>
          <p:cNvSpPr txBox="1"/>
          <p:nvPr/>
        </p:nvSpPr>
        <p:spPr>
          <a:xfrm rot="20820000">
            <a:off x="8887228" y="6381554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.77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54" name="object 2154"/>
          <p:cNvSpPr txBox="1"/>
          <p:nvPr/>
        </p:nvSpPr>
        <p:spPr>
          <a:xfrm rot="20820000">
            <a:off x="8863094" y="6447468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в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.тр.41.26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55" name="object 2155"/>
          <p:cNvSpPr txBox="1"/>
          <p:nvPr/>
        </p:nvSpPr>
        <p:spPr>
          <a:xfrm rot="20820000">
            <a:off x="8896696" y="6506250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7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56" name="object 2156"/>
          <p:cNvSpPr txBox="1"/>
          <p:nvPr/>
        </p:nvSpPr>
        <p:spPr>
          <a:xfrm rot="1440000">
            <a:off x="8335797" y="5823943"/>
            <a:ext cx="13032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157" name="object 2157"/>
          <p:cNvSpPr txBox="1"/>
          <p:nvPr/>
        </p:nvSpPr>
        <p:spPr>
          <a:xfrm rot="17880000">
            <a:off x="8863122" y="6024150"/>
            <a:ext cx="14542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100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158" name="object 2158"/>
          <p:cNvSpPr txBox="1"/>
          <p:nvPr/>
        </p:nvSpPr>
        <p:spPr>
          <a:xfrm rot="20820000">
            <a:off x="8059834" y="5831961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59" name="object 2159"/>
          <p:cNvSpPr txBox="1"/>
          <p:nvPr/>
        </p:nvSpPr>
        <p:spPr>
          <a:xfrm rot="20820000">
            <a:off x="8068797" y="5882332"/>
            <a:ext cx="341118" cy="38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0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.39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5" dirty="0">
                <a:solidFill>
                  <a:srgbClr val="979797"/>
                </a:solidFill>
                <a:latin typeface="Arial"/>
                <a:cs typeface="Arial"/>
              </a:rPr>
              <a:t>.8</a:t>
            </a:r>
            <a:r>
              <a:rPr sz="450" spc="-52" baseline="-18518" dirty="0">
                <a:solidFill>
                  <a:srgbClr val="979797"/>
                </a:solidFill>
                <a:latin typeface="Arial"/>
                <a:cs typeface="Arial"/>
              </a:rPr>
              <a:t>л</a:t>
            </a:r>
            <a:r>
              <a:rPr sz="300" spc="-3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450" spc="-52" baseline="-18518" dirty="0">
                <a:solidFill>
                  <a:srgbClr val="979797"/>
                </a:solidFill>
                <a:latin typeface="Arial"/>
                <a:cs typeface="Arial"/>
              </a:rPr>
              <a:t>юк</a:t>
            </a:r>
            <a:r>
              <a:rPr sz="450" spc="-97" baseline="-18518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450" spc="7" baseline="-18518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450" spc="-97" baseline="-18518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450" spc="-7" baseline="-18518" dirty="0">
                <a:solidFill>
                  <a:srgbClr val="979797"/>
                </a:solidFill>
                <a:latin typeface="Arial"/>
                <a:cs typeface="Arial"/>
              </a:rPr>
              <a:t>.86</a:t>
            </a:r>
            <a:r>
              <a:rPr sz="450" spc="-82" baseline="-18518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450" baseline="-18518">
              <a:latin typeface="Arial"/>
              <a:cs typeface="Arial"/>
            </a:endParaRPr>
          </a:p>
        </p:txBody>
      </p:sp>
      <p:sp>
        <p:nvSpPr>
          <p:cNvPr id="2160" name="object 2160"/>
          <p:cNvSpPr txBox="1"/>
          <p:nvPr/>
        </p:nvSpPr>
        <p:spPr>
          <a:xfrm rot="20820000">
            <a:off x="8231877" y="5925039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8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61" name="object 2161"/>
          <p:cNvSpPr txBox="1"/>
          <p:nvPr/>
        </p:nvSpPr>
        <p:spPr>
          <a:xfrm rot="2460000">
            <a:off x="8315810" y="5907555"/>
            <a:ext cx="13032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162" name="object 2162"/>
          <p:cNvSpPr txBox="1"/>
          <p:nvPr/>
        </p:nvSpPr>
        <p:spPr>
          <a:xfrm rot="1440000">
            <a:off x="10533641" y="6845336"/>
            <a:ext cx="13032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163" name="object 2163"/>
          <p:cNvSpPr txBox="1"/>
          <p:nvPr/>
        </p:nvSpPr>
        <p:spPr>
          <a:xfrm rot="1440000">
            <a:off x="9524495" y="6341342"/>
            <a:ext cx="13032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164" name="object 2164"/>
          <p:cNvSpPr txBox="1"/>
          <p:nvPr/>
        </p:nvSpPr>
        <p:spPr>
          <a:xfrm rot="17640000">
            <a:off x="9177884" y="6082621"/>
            <a:ext cx="14542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100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165" name="object 2165"/>
          <p:cNvSpPr txBox="1"/>
          <p:nvPr/>
        </p:nvSpPr>
        <p:spPr>
          <a:xfrm rot="17640000">
            <a:off x="9231316" y="6110591"/>
            <a:ext cx="14968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150</a:t>
            </a:r>
            <a:endParaRPr sz="300">
              <a:latin typeface="Arial"/>
              <a:cs typeface="Arial"/>
            </a:endParaRPr>
          </a:p>
        </p:txBody>
      </p:sp>
      <p:sp>
        <p:nvSpPr>
          <p:cNvPr id="2166" name="object 2166"/>
          <p:cNvSpPr txBox="1"/>
          <p:nvPr/>
        </p:nvSpPr>
        <p:spPr>
          <a:xfrm rot="1440000">
            <a:off x="8746684" y="5957973"/>
            <a:ext cx="13032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167" name="object 2167"/>
          <p:cNvSpPr txBox="1"/>
          <p:nvPr/>
        </p:nvSpPr>
        <p:spPr>
          <a:xfrm rot="17940000">
            <a:off x="8660073" y="5843714"/>
            <a:ext cx="14968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150</a:t>
            </a:r>
            <a:endParaRPr sz="300">
              <a:latin typeface="Arial"/>
              <a:cs typeface="Arial"/>
            </a:endParaRPr>
          </a:p>
        </p:txBody>
      </p:sp>
      <p:sp>
        <p:nvSpPr>
          <p:cNvPr id="2168" name="object 2168"/>
          <p:cNvSpPr txBox="1"/>
          <p:nvPr/>
        </p:nvSpPr>
        <p:spPr>
          <a:xfrm rot="20820000">
            <a:off x="8595827" y="6027789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.27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69" name="object 2169"/>
          <p:cNvSpPr txBox="1"/>
          <p:nvPr/>
        </p:nvSpPr>
        <p:spPr>
          <a:xfrm rot="20820000">
            <a:off x="8593266" y="6082526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70" name="object 2170"/>
          <p:cNvSpPr txBox="1"/>
          <p:nvPr/>
        </p:nvSpPr>
        <p:spPr>
          <a:xfrm rot="20820000">
            <a:off x="9133698" y="6246833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.26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71" name="object 2171"/>
          <p:cNvSpPr txBox="1"/>
          <p:nvPr/>
        </p:nvSpPr>
        <p:spPr>
          <a:xfrm rot="20820000">
            <a:off x="9131673" y="6311126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21</a:t>
            </a:r>
            <a:endParaRPr sz="300">
              <a:latin typeface="Arial"/>
              <a:cs typeface="Arial"/>
            </a:endParaRPr>
          </a:p>
        </p:txBody>
      </p:sp>
      <p:sp>
        <p:nvSpPr>
          <p:cNvPr id="2172" name="object 2172"/>
          <p:cNvSpPr txBox="1"/>
          <p:nvPr/>
        </p:nvSpPr>
        <p:spPr>
          <a:xfrm rot="20820000">
            <a:off x="10060153" y="6518175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.24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73" name="object 2173"/>
          <p:cNvSpPr txBox="1"/>
          <p:nvPr/>
        </p:nvSpPr>
        <p:spPr>
          <a:xfrm rot="20820000">
            <a:off x="10060756" y="6581262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74" name="object 2174"/>
          <p:cNvSpPr txBox="1"/>
          <p:nvPr/>
        </p:nvSpPr>
        <p:spPr>
          <a:xfrm rot="1440000">
            <a:off x="7061703" y="5340481"/>
            <a:ext cx="13815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75" name="object 2175"/>
          <p:cNvSpPr txBox="1"/>
          <p:nvPr/>
        </p:nvSpPr>
        <p:spPr>
          <a:xfrm rot="17820000">
            <a:off x="8504171" y="5839075"/>
            <a:ext cx="16128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76" name="object 2176"/>
          <p:cNvSpPr txBox="1"/>
          <p:nvPr/>
        </p:nvSpPr>
        <p:spPr>
          <a:xfrm rot="1440000">
            <a:off x="10155274" y="6910961"/>
            <a:ext cx="13815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77" name="object 2177"/>
          <p:cNvSpPr txBox="1"/>
          <p:nvPr/>
        </p:nvSpPr>
        <p:spPr>
          <a:xfrm rot="20820000">
            <a:off x="8327601" y="6093378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.75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78" name="object 2178"/>
          <p:cNvSpPr txBox="1"/>
          <p:nvPr/>
        </p:nvSpPr>
        <p:spPr>
          <a:xfrm rot="20820000">
            <a:off x="8320713" y="6166143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79" name="object 2179"/>
          <p:cNvSpPr txBox="1"/>
          <p:nvPr/>
        </p:nvSpPr>
        <p:spPr>
          <a:xfrm rot="20820000">
            <a:off x="8305808" y="5679890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.92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80" name="object 2180"/>
          <p:cNvSpPr txBox="1"/>
          <p:nvPr/>
        </p:nvSpPr>
        <p:spPr>
          <a:xfrm rot="20820000">
            <a:off x="8298056" y="5742660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.39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.89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81" name="object 2181"/>
          <p:cNvSpPr txBox="1"/>
          <p:nvPr/>
        </p:nvSpPr>
        <p:spPr>
          <a:xfrm rot="20820000">
            <a:off x="8647668" y="6130208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.89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82" name="object 2182"/>
          <p:cNvSpPr txBox="1"/>
          <p:nvPr/>
        </p:nvSpPr>
        <p:spPr>
          <a:xfrm rot="20820000">
            <a:off x="8639648" y="6184304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.39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83" name="object 2183"/>
          <p:cNvSpPr txBox="1"/>
          <p:nvPr/>
        </p:nvSpPr>
        <p:spPr>
          <a:xfrm rot="20820000">
            <a:off x="8705363" y="6249804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84" name="object 2184"/>
          <p:cNvSpPr txBox="1"/>
          <p:nvPr/>
        </p:nvSpPr>
        <p:spPr>
          <a:xfrm rot="20820000">
            <a:off x="8698501" y="6313825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8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85" name="object 2185"/>
          <p:cNvSpPr txBox="1"/>
          <p:nvPr/>
        </p:nvSpPr>
        <p:spPr>
          <a:xfrm rot="20820000">
            <a:off x="7681401" y="6219876"/>
            <a:ext cx="34174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рельеф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нарушен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86" name="object 2186"/>
          <p:cNvSpPr txBox="1"/>
          <p:nvPr/>
        </p:nvSpPr>
        <p:spPr>
          <a:xfrm>
            <a:off x="4870919" y="3576430"/>
            <a:ext cx="73025" cy="206375"/>
          </a:xfrm>
          <a:prstGeom prst="rect">
            <a:avLst/>
          </a:prstGeom>
        </p:spPr>
        <p:txBody>
          <a:bodyPr vert="vert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50" spc="15" baseline="9259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.h-0.3</a:t>
            </a:r>
            <a:endParaRPr sz="300">
              <a:latin typeface="Arial"/>
              <a:cs typeface="Arial"/>
            </a:endParaRPr>
          </a:p>
        </p:txBody>
      </p:sp>
      <p:sp>
        <p:nvSpPr>
          <p:cNvPr id="2187" name="object 2187"/>
          <p:cNvSpPr txBox="1"/>
          <p:nvPr/>
        </p:nvSpPr>
        <p:spPr>
          <a:xfrm rot="17760000">
            <a:off x="9033724" y="5901937"/>
            <a:ext cx="14968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108</a:t>
            </a:r>
            <a:endParaRPr sz="300">
              <a:latin typeface="Arial"/>
              <a:cs typeface="Arial"/>
            </a:endParaRPr>
          </a:p>
        </p:txBody>
      </p:sp>
      <p:sp>
        <p:nvSpPr>
          <p:cNvPr id="2188" name="object 2188"/>
          <p:cNvSpPr txBox="1"/>
          <p:nvPr/>
        </p:nvSpPr>
        <p:spPr>
          <a:xfrm rot="17760000">
            <a:off x="9076268" y="5928997"/>
            <a:ext cx="15334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159</a:t>
            </a:r>
            <a:endParaRPr sz="300">
              <a:latin typeface="Arial"/>
              <a:cs typeface="Arial"/>
            </a:endParaRPr>
          </a:p>
        </p:txBody>
      </p:sp>
      <p:sp>
        <p:nvSpPr>
          <p:cNvPr id="2189" name="object 2189"/>
          <p:cNvSpPr txBox="1"/>
          <p:nvPr/>
        </p:nvSpPr>
        <p:spPr>
          <a:xfrm rot="20820000">
            <a:off x="8878453" y="5826284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.46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90" name="object 2190"/>
          <p:cNvSpPr txBox="1"/>
          <p:nvPr/>
        </p:nvSpPr>
        <p:spPr>
          <a:xfrm rot="17820000">
            <a:off x="9127527" y="5963389"/>
            <a:ext cx="15334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159</a:t>
            </a:r>
            <a:endParaRPr sz="300">
              <a:latin typeface="Arial"/>
              <a:cs typeface="Arial"/>
            </a:endParaRPr>
          </a:p>
        </p:txBody>
      </p:sp>
      <p:sp>
        <p:nvSpPr>
          <p:cNvPr id="2191" name="object 2191"/>
          <p:cNvSpPr txBox="1"/>
          <p:nvPr/>
        </p:nvSpPr>
        <p:spPr>
          <a:xfrm rot="1500000">
            <a:off x="5133840" y="3968163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endParaRPr sz="300">
              <a:latin typeface="Arial"/>
              <a:cs typeface="Arial"/>
            </a:endParaRPr>
          </a:p>
        </p:txBody>
      </p:sp>
      <p:sp>
        <p:nvSpPr>
          <p:cNvPr id="2192" name="object 2192"/>
          <p:cNvSpPr txBox="1"/>
          <p:nvPr/>
        </p:nvSpPr>
        <p:spPr>
          <a:xfrm rot="1500000">
            <a:off x="5936622" y="4365128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endParaRPr sz="300">
              <a:latin typeface="Arial"/>
              <a:cs typeface="Arial"/>
            </a:endParaRPr>
          </a:p>
        </p:txBody>
      </p:sp>
      <p:sp>
        <p:nvSpPr>
          <p:cNvPr id="2193" name="object 2193"/>
          <p:cNvSpPr txBox="1"/>
          <p:nvPr/>
        </p:nvSpPr>
        <p:spPr>
          <a:xfrm rot="1500000">
            <a:off x="7606865" y="5217554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endParaRPr sz="300">
              <a:latin typeface="Arial"/>
              <a:cs typeface="Arial"/>
            </a:endParaRPr>
          </a:p>
        </p:txBody>
      </p:sp>
      <p:sp>
        <p:nvSpPr>
          <p:cNvPr id="2194" name="object 2194"/>
          <p:cNvSpPr txBox="1"/>
          <p:nvPr/>
        </p:nvSpPr>
        <p:spPr>
          <a:xfrm rot="1500000">
            <a:off x="8421788" y="5598542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endParaRPr sz="300">
              <a:latin typeface="Arial"/>
              <a:cs typeface="Arial"/>
            </a:endParaRPr>
          </a:p>
        </p:txBody>
      </p:sp>
      <p:sp>
        <p:nvSpPr>
          <p:cNvPr id="2195" name="object 2195"/>
          <p:cNvSpPr txBox="1"/>
          <p:nvPr/>
        </p:nvSpPr>
        <p:spPr>
          <a:xfrm rot="1500000">
            <a:off x="8527722" y="5444910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2196" name="object 2196"/>
          <p:cNvSpPr txBox="1"/>
          <p:nvPr/>
        </p:nvSpPr>
        <p:spPr>
          <a:xfrm rot="1500000">
            <a:off x="9973656" y="6377016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endParaRPr sz="300">
              <a:latin typeface="Arial"/>
              <a:cs typeface="Arial"/>
            </a:endParaRPr>
          </a:p>
        </p:txBody>
      </p:sp>
      <p:sp>
        <p:nvSpPr>
          <p:cNvPr id="2197" name="object 2197"/>
          <p:cNvSpPr txBox="1"/>
          <p:nvPr/>
        </p:nvSpPr>
        <p:spPr>
          <a:xfrm rot="1500000">
            <a:off x="10061397" y="6440001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98" name="object 2198"/>
          <p:cNvSpPr txBox="1"/>
          <p:nvPr/>
        </p:nvSpPr>
        <p:spPr>
          <a:xfrm rot="1560000">
            <a:off x="8585632" y="5693221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199" name="object 2199"/>
          <p:cNvSpPr txBox="1"/>
          <p:nvPr/>
        </p:nvSpPr>
        <p:spPr>
          <a:xfrm rot="21120000">
            <a:off x="10440711" y="8044876"/>
            <a:ext cx="10722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вод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00" name="object 2200"/>
          <p:cNvSpPr txBox="1"/>
          <p:nvPr/>
        </p:nvSpPr>
        <p:spPr>
          <a:xfrm rot="1560000">
            <a:off x="8309385" y="6509204"/>
            <a:ext cx="20884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ЛЭП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110кВ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01" name="object 2201"/>
          <p:cNvSpPr txBox="1"/>
          <p:nvPr/>
        </p:nvSpPr>
        <p:spPr>
          <a:xfrm rot="1440000">
            <a:off x="8359667" y="6633310"/>
            <a:ext cx="91741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8пр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202" name="object 2202"/>
          <p:cNvSpPr txBox="1"/>
          <p:nvPr/>
        </p:nvSpPr>
        <p:spPr>
          <a:xfrm rot="20820000">
            <a:off x="10807078" y="7377655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.93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03" name="object 2203"/>
          <p:cNvSpPr txBox="1"/>
          <p:nvPr/>
        </p:nvSpPr>
        <p:spPr>
          <a:xfrm rot="20820000">
            <a:off x="10786359" y="7447855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в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41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04" name="object 2204"/>
          <p:cNvSpPr txBox="1"/>
          <p:nvPr/>
        </p:nvSpPr>
        <p:spPr>
          <a:xfrm rot="20820000">
            <a:off x="10822516" y="7503487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8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05" name="object 2205"/>
          <p:cNvSpPr txBox="1"/>
          <p:nvPr/>
        </p:nvSpPr>
        <p:spPr>
          <a:xfrm rot="20820000">
            <a:off x="11411993" y="7153830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.23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06" name="object 2206"/>
          <p:cNvSpPr txBox="1"/>
          <p:nvPr/>
        </p:nvSpPr>
        <p:spPr>
          <a:xfrm rot="20820000">
            <a:off x="11407201" y="7219139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18</a:t>
            </a:r>
            <a:endParaRPr sz="300">
              <a:latin typeface="Arial"/>
              <a:cs typeface="Arial"/>
            </a:endParaRPr>
          </a:p>
        </p:txBody>
      </p:sp>
      <p:sp>
        <p:nvSpPr>
          <p:cNvPr id="2207" name="object 2207"/>
          <p:cNvSpPr txBox="1"/>
          <p:nvPr/>
        </p:nvSpPr>
        <p:spPr>
          <a:xfrm rot="20820000">
            <a:off x="11153548" y="7372550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.89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08" name="object 2208"/>
          <p:cNvSpPr txBox="1"/>
          <p:nvPr/>
        </p:nvSpPr>
        <p:spPr>
          <a:xfrm rot="20820000">
            <a:off x="11148183" y="7434037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.39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09" name="object 2209"/>
          <p:cNvSpPr txBox="1"/>
          <p:nvPr/>
        </p:nvSpPr>
        <p:spPr>
          <a:xfrm rot="17880000">
            <a:off x="11197206" y="6998353"/>
            <a:ext cx="15334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159</a:t>
            </a:r>
            <a:endParaRPr sz="300">
              <a:latin typeface="Arial"/>
              <a:cs typeface="Arial"/>
            </a:endParaRPr>
          </a:p>
        </p:txBody>
      </p:sp>
      <p:sp>
        <p:nvSpPr>
          <p:cNvPr id="2210" name="object 2210"/>
          <p:cNvSpPr txBox="1"/>
          <p:nvPr/>
        </p:nvSpPr>
        <p:spPr>
          <a:xfrm rot="1560000">
            <a:off x="10587146" y="6821988"/>
            <a:ext cx="26129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каб.0.4</a:t>
            </a: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 h-0.7</a:t>
            </a:r>
            <a:endParaRPr sz="300">
              <a:latin typeface="Arial"/>
              <a:cs typeface="Arial"/>
            </a:endParaRPr>
          </a:p>
        </p:txBody>
      </p:sp>
      <p:sp>
        <p:nvSpPr>
          <p:cNvPr id="2211" name="object 2211"/>
          <p:cNvSpPr txBox="1"/>
          <p:nvPr/>
        </p:nvSpPr>
        <p:spPr>
          <a:xfrm rot="1080000">
            <a:off x="10804664" y="6521391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2212" name="object 2212"/>
          <p:cNvSpPr txBox="1"/>
          <p:nvPr/>
        </p:nvSpPr>
        <p:spPr>
          <a:xfrm>
            <a:off x="11386131" y="7012374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13" name="object 2213"/>
          <p:cNvSpPr txBox="1"/>
          <p:nvPr/>
        </p:nvSpPr>
        <p:spPr>
          <a:xfrm rot="2220000">
            <a:off x="10436404" y="4541138"/>
            <a:ext cx="26129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каб.0.4</a:t>
            </a: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 h-0.7</a:t>
            </a:r>
            <a:endParaRPr sz="300">
              <a:latin typeface="Arial"/>
              <a:cs typeface="Arial"/>
            </a:endParaRPr>
          </a:p>
        </p:txBody>
      </p:sp>
      <p:sp>
        <p:nvSpPr>
          <p:cNvPr id="2214" name="object 2214"/>
          <p:cNvSpPr txBox="1"/>
          <p:nvPr/>
        </p:nvSpPr>
        <p:spPr>
          <a:xfrm rot="21540000">
            <a:off x="10927669" y="5043740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15" name="object 2215"/>
          <p:cNvSpPr txBox="1"/>
          <p:nvPr/>
        </p:nvSpPr>
        <p:spPr>
          <a:xfrm rot="2160000">
            <a:off x="10771012" y="6011330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16" name="object 2216"/>
          <p:cNvSpPr txBox="1"/>
          <p:nvPr/>
        </p:nvSpPr>
        <p:spPr>
          <a:xfrm rot="21540000">
            <a:off x="11442056" y="6585253"/>
            <a:ext cx="34174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рельеф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нарушен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17" name="object 2217"/>
          <p:cNvSpPr txBox="1"/>
          <p:nvPr/>
        </p:nvSpPr>
        <p:spPr>
          <a:xfrm rot="21540000">
            <a:off x="11308197" y="6393028"/>
            <a:ext cx="11367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бал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218" name="object 2218"/>
          <p:cNvSpPr txBox="1"/>
          <p:nvPr/>
        </p:nvSpPr>
        <p:spPr>
          <a:xfrm>
            <a:off x="11145073" y="5168066"/>
            <a:ext cx="69215" cy="13081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балк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219" name="object 2219"/>
          <p:cNvSpPr txBox="1"/>
          <p:nvPr/>
        </p:nvSpPr>
        <p:spPr>
          <a:xfrm>
            <a:off x="11144604" y="5489707"/>
            <a:ext cx="69215" cy="13081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балк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220" name="object 2220"/>
          <p:cNvSpPr txBox="1"/>
          <p:nvPr/>
        </p:nvSpPr>
        <p:spPr>
          <a:xfrm>
            <a:off x="11202122" y="6015170"/>
            <a:ext cx="69215" cy="13081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балк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221" name="object 2221"/>
          <p:cNvSpPr txBox="1"/>
          <p:nvPr/>
        </p:nvSpPr>
        <p:spPr>
          <a:xfrm>
            <a:off x="11252514" y="6276206"/>
            <a:ext cx="68580" cy="7493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22" name="object 2222"/>
          <p:cNvSpPr txBox="1"/>
          <p:nvPr/>
        </p:nvSpPr>
        <p:spPr>
          <a:xfrm rot="21480000">
            <a:off x="10793505" y="5519198"/>
            <a:ext cx="8561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23" name="object 2223"/>
          <p:cNvSpPr txBox="1"/>
          <p:nvPr/>
        </p:nvSpPr>
        <p:spPr>
          <a:xfrm>
            <a:off x="11032418" y="4318039"/>
            <a:ext cx="71755" cy="527685"/>
          </a:xfrm>
          <a:prstGeom prst="rect">
            <a:avLst/>
          </a:prstGeom>
        </p:spPr>
        <p:txBody>
          <a:bodyPr vert="vert270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14каб.0.4 </a:t>
            </a: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кВ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в</a:t>
            </a:r>
            <a:r>
              <a:rPr sz="300" spc="6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бет.лотке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24" name="object 2224"/>
          <p:cNvSpPr txBox="1"/>
          <p:nvPr/>
        </p:nvSpPr>
        <p:spPr>
          <a:xfrm rot="16860000">
            <a:off x="14015052" y="1406112"/>
            <a:ext cx="16803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40" dirty="0">
                <a:solidFill>
                  <a:srgbClr val="979797"/>
                </a:solidFill>
                <a:latin typeface="Arial"/>
                <a:cs typeface="Arial"/>
              </a:rPr>
              <a:t>ст</a:t>
            </a:r>
            <a:r>
              <a:rPr sz="300" spc="-9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х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8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9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225" name="object 2225"/>
          <p:cNvSpPr txBox="1"/>
          <p:nvPr/>
        </p:nvSpPr>
        <p:spPr>
          <a:xfrm rot="20820000">
            <a:off x="13607463" y="4049972"/>
            <a:ext cx="14968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огоро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д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26" name="object 2226"/>
          <p:cNvSpPr txBox="1"/>
          <p:nvPr/>
        </p:nvSpPr>
        <p:spPr>
          <a:xfrm rot="20820000">
            <a:off x="12812487" y="8063832"/>
            <a:ext cx="9912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п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227" name="object 2227"/>
          <p:cNvSpPr txBox="1"/>
          <p:nvPr/>
        </p:nvSpPr>
        <p:spPr>
          <a:xfrm rot="120000">
            <a:off x="13680448" y="4705110"/>
            <a:ext cx="223791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40" dirty="0">
                <a:solidFill>
                  <a:srgbClr val="979797"/>
                </a:solidFill>
                <a:latin typeface="Arial"/>
                <a:cs typeface="Arial"/>
              </a:rPr>
              <a:t>ст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х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65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57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228" name="object 2228"/>
          <p:cNvSpPr txBox="1"/>
          <p:nvPr/>
        </p:nvSpPr>
        <p:spPr>
          <a:xfrm rot="20820000">
            <a:off x="13922268" y="8676354"/>
            <a:ext cx="19581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.04н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.пр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229" name="object 2229"/>
          <p:cNvSpPr txBox="1"/>
          <p:nvPr/>
        </p:nvSpPr>
        <p:spPr>
          <a:xfrm rot="720000">
            <a:off x="12020279" y="8389745"/>
            <a:ext cx="11780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11</a:t>
            </a:r>
            <a:r>
              <a:rPr sz="300" spc="-3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кВ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230" name="object 2230"/>
          <p:cNvSpPr txBox="1"/>
          <p:nvPr/>
        </p:nvSpPr>
        <p:spPr>
          <a:xfrm rot="720000">
            <a:off x="12060363" y="8265646"/>
            <a:ext cx="91741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6пр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231" name="object 2231"/>
          <p:cNvSpPr txBox="1"/>
          <p:nvPr/>
        </p:nvSpPr>
        <p:spPr>
          <a:xfrm rot="20820000">
            <a:off x="11731605" y="8586553"/>
            <a:ext cx="19953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73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.72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в.пр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2232" name="object 2232"/>
          <p:cNvSpPr txBox="1"/>
          <p:nvPr/>
        </p:nvSpPr>
        <p:spPr>
          <a:xfrm rot="20820000">
            <a:off x="11749204" y="8648758"/>
            <a:ext cx="19581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56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..02н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..пр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..</a:t>
            </a:r>
            <a:endParaRPr sz="300">
              <a:latin typeface="Arial"/>
              <a:cs typeface="Arial"/>
            </a:endParaRPr>
          </a:p>
        </p:txBody>
      </p:sp>
      <p:sp>
        <p:nvSpPr>
          <p:cNvPr id="2233" name="object 2233"/>
          <p:cNvSpPr txBox="1"/>
          <p:nvPr/>
        </p:nvSpPr>
        <p:spPr>
          <a:xfrm>
            <a:off x="13721788" y="3636747"/>
            <a:ext cx="68580" cy="4699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endParaRPr sz="300">
              <a:latin typeface="Arial"/>
              <a:cs typeface="Arial"/>
            </a:endParaRPr>
          </a:p>
        </p:txBody>
      </p:sp>
      <p:sp>
        <p:nvSpPr>
          <p:cNvPr id="2234" name="object 2234"/>
          <p:cNvSpPr txBox="1"/>
          <p:nvPr/>
        </p:nvSpPr>
        <p:spPr>
          <a:xfrm rot="720000">
            <a:off x="14596380" y="3580505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endParaRPr sz="300">
              <a:latin typeface="Arial"/>
              <a:cs typeface="Arial"/>
            </a:endParaRPr>
          </a:p>
        </p:txBody>
      </p:sp>
      <p:sp>
        <p:nvSpPr>
          <p:cNvPr id="2235" name="object 2235"/>
          <p:cNvSpPr txBox="1"/>
          <p:nvPr/>
        </p:nvSpPr>
        <p:spPr>
          <a:xfrm rot="16320000">
            <a:off x="14555941" y="3411016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endParaRPr sz="300">
              <a:latin typeface="Arial"/>
              <a:cs typeface="Arial"/>
            </a:endParaRPr>
          </a:p>
        </p:txBody>
      </p:sp>
      <p:sp>
        <p:nvSpPr>
          <p:cNvPr id="2236" name="object 2236"/>
          <p:cNvSpPr txBox="1"/>
          <p:nvPr/>
        </p:nvSpPr>
        <p:spPr>
          <a:xfrm rot="16440000">
            <a:off x="14379889" y="1566773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37" name="object 2237"/>
          <p:cNvSpPr txBox="1"/>
          <p:nvPr/>
        </p:nvSpPr>
        <p:spPr>
          <a:xfrm rot="180000">
            <a:off x="14576820" y="3270579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endParaRPr sz="300">
              <a:latin typeface="Arial"/>
              <a:cs typeface="Arial"/>
            </a:endParaRPr>
          </a:p>
        </p:txBody>
      </p:sp>
      <p:sp>
        <p:nvSpPr>
          <p:cNvPr id="2238" name="object 2238"/>
          <p:cNvSpPr txBox="1"/>
          <p:nvPr/>
        </p:nvSpPr>
        <p:spPr>
          <a:xfrm rot="21480000">
            <a:off x="14096600" y="3529942"/>
            <a:ext cx="8506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N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39" name="object 2239"/>
          <p:cNvSpPr txBox="1"/>
          <p:nvPr/>
        </p:nvSpPr>
        <p:spPr>
          <a:xfrm>
            <a:off x="14002922" y="3646587"/>
            <a:ext cx="5334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Ж</a:t>
            </a:r>
            <a:endParaRPr sz="300">
              <a:latin typeface="Arial"/>
              <a:cs typeface="Arial"/>
            </a:endParaRPr>
          </a:p>
        </p:txBody>
      </p:sp>
      <p:sp>
        <p:nvSpPr>
          <p:cNvPr id="2240" name="object 2240"/>
          <p:cNvSpPr txBox="1"/>
          <p:nvPr/>
        </p:nvSpPr>
        <p:spPr>
          <a:xfrm rot="21360000">
            <a:off x="14339079" y="4599815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М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41" name="object 2241"/>
          <p:cNvSpPr txBox="1"/>
          <p:nvPr/>
        </p:nvSpPr>
        <p:spPr>
          <a:xfrm rot="120000">
            <a:off x="14314180" y="3742964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endParaRPr sz="300">
              <a:latin typeface="Arial"/>
              <a:cs typeface="Arial"/>
            </a:endParaRPr>
          </a:p>
        </p:txBody>
      </p:sp>
      <p:sp>
        <p:nvSpPr>
          <p:cNvPr id="2242" name="object 2242"/>
          <p:cNvSpPr txBox="1"/>
          <p:nvPr/>
        </p:nvSpPr>
        <p:spPr>
          <a:xfrm rot="180000">
            <a:off x="13461249" y="3590810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endParaRPr sz="300">
              <a:latin typeface="Arial"/>
              <a:cs typeface="Arial"/>
            </a:endParaRPr>
          </a:p>
        </p:txBody>
      </p:sp>
      <p:sp>
        <p:nvSpPr>
          <p:cNvPr id="2243" name="object 2243"/>
          <p:cNvSpPr txBox="1"/>
          <p:nvPr/>
        </p:nvSpPr>
        <p:spPr>
          <a:xfrm>
            <a:off x="14316803" y="6025253"/>
            <a:ext cx="68580" cy="53975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Ж</a:t>
            </a:r>
            <a:endParaRPr sz="300">
              <a:latin typeface="Arial"/>
              <a:cs typeface="Arial"/>
            </a:endParaRPr>
          </a:p>
        </p:txBody>
      </p:sp>
      <p:sp>
        <p:nvSpPr>
          <p:cNvPr id="2244" name="object 2244"/>
          <p:cNvSpPr txBox="1"/>
          <p:nvPr/>
        </p:nvSpPr>
        <p:spPr>
          <a:xfrm rot="60000">
            <a:off x="13688696" y="4544603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endParaRPr sz="300">
              <a:latin typeface="Arial"/>
              <a:cs typeface="Arial"/>
            </a:endParaRPr>
          </a:p>
        </p:txBody>
      </p:sp>
      <p:sp>
        <p:nvSpPr>
          <p:cNvPr id="2245" name="object 2245"/>
          <p:cNvSpPr txBox="1"/>
          <p:nvPr/>
        </p:nvSpPr>
        <p:spPr>
          <a:xfrm rot="15840000">
            <a:off x="13416283" y="4421731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endParaRPr sz="300">
              <a:latin typeface="Arial"/>
              <a:cs typeface="Arial"/>
            </a:endParaRPr>
          </a:p>
        </p:txBody>
      </p:sp>
      <p:sp>
        <p:nvSpPr>
          <p:cNvPr id="2246" name="object 2246"/>
          <p:cNvSpPr txBox="1"/>
          <p:nvPr/>
        </p:nvSpPr>
        <p:spPr>
          <a:xfrm rot="16320000">
            <a:off x="12861523" y="3497683"/>
            <a:ext cx="29392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40" dirty="0">
                <a:solidFill>
                  <a:srgbClr val="979797"/>
                </a:solidFill>
                <a:latin typeface="Arial"/>
                <a:cs typeface="Arial"/>
              </a:rPr>
              <a:t>ст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: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27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x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7</a:t>
            </a:r>
            <a:endParaRPr sz="300">
              <a:latin typeface="Arial"/>
              <a:cs typeface="Arial"/>
            </a:endParaRPr>
          </a:p>
        </p:txBody>
      </p:sp>
      <p:sp>
        <p:nvSpPr>
          <p:cNvPr id="2247" name="object 2247"/>
          <p:cNvSpPr txBox="1"/>
          <p:nvPr/>
        </p:nvSpPr>
        <p:spPr>
          <a:xfrm rot="20820000">
            <a:off x="13305054" y="2222895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.04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48" name="object 2248"/>
          <p:cNvSpPr txBox="1"/>
          <p:nvPr/>
        </p:nvSpPr>
        <p:spPr>
          <a:xfrm rot="20820000">
            <a:off x="13304906" y="2260611"/>
            <a:ext cx="20077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.тр.39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.93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49" name="object 2249"/>
          <p:cNvSpPr txBox="1"/>
          <p:nvPr/>
        </p:nvSpPr>
        <p:spPr>
          <a:xfrm>
            <a:off x="13283401" y="1833610"/>
            <a:ext cx="69850" cy="19748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45" dirty="0">
                <a:solidFill>
                  <a:srgbClr val="979797"/>
                </a:solidFill>
                <a:latin typeface="Arial"/>
                <a:cs typeface="Arial"/>
              </a:rPr>
              <a:t>/б</a:t>
            </a:r>
            <a:r>
              <a:rPr sz="300" spc="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d:500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250" name="object 2250"/>
          <p:cNvSpPr txBox="1"/>
          <p:nvPr/>
        </p:nvSpPr>
        <p:spPr>
          <a:xfrm rot="16080000">
            <a:off x="12735677" y="2129392"/>
            <a:ext cx="16926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ЧШГ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У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51" name="object 2251"/>
          <p:cNvSpPr txBox="1"/>
          <p:nvPr/>
        </p:nvSpPr>
        <p:spPr>
          <a:xfrm rot="16080000">
            <a:off x="12775146" y="2120776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30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х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6000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252" name="object 2252"/>
          <p:cNvSpPr txBox="1"/>
          <p:nvPr/>
        </p:nvSpPr>
        <p:spPr>
          <a:xfrm rot="21540000">
            <a:off x="12553291" y="2238040"/>
            <a:ext cx="285131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тр.ВЧШГ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:150</a:t>
            </a:r>
            <a:endParaRPr sz="300">
              <a:latin typeface="Arial"/>
              <a:cs typeface="Arial"/>
            </a:endParaRPr>
          </a:p>
        </p:txBody>
      </p:sp>
      <p:sp>
        <p:nvSpPr>
          <p:cNvPr id="2253" name="object 2253"/>
          <p:cNvSpPr txBox="1"/>
          <p:nvPr/>
        </p:nvSpPr>
        <p:spPr>
          <a:xfrm rot="21540000">
            <a:off x="12551204" y="2299952"/>
            <a:ext cx="26129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40" dirty="0">
                <a:solidFill>
                  <a:srgbClr val="979797"/>
                </a:solidFill>
                <a:latin typeface="Arial"/>
                <a:cs typeface="Arial"/>
              </a:rPr>
              <a:t>ст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: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15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х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6</a:t>
            </a:r>
            <a:endParaRPr sz="300">
              <a:latin typeface="Arial"/>
              <a:cs typeface="Arial"/>
            </a:endParaRPr>
          </a:p>
        </p:txBody>
      </p:sp>
      <p:sp>
        <p:nvSpPr>
          <p:cNvPr id="2254" name="object 2254"/>
          <p:cNvSpPr txBox="1"/>
          <p:nvPr/>
        </p:nvSpPr>
        <p:spPr>
          <a:xfrm rot="21540000">
            <a:off x="12912844" y="2239862"/>
            <a:ext cx="36633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тр.ЧШГУ</a:t>
            </a:r>
            <a:r>
              <a:rPr sz="300" spc="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300х6000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255" name="object 2255"/>
          <p:cNvSpPr txBox="1"/>
          <p:nvPr/>
        </p:nvSpPr>
        <p:spPr>
          <a:xfrm rot="20820000">
            <a:off x="12891674" y="1990329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.95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56" name="object 2256"/>
          <p:cNvSpPr txBox="1"/>
          <p:nvPr/>
        </p:nvSpPr>
        <p:spPr>
          <a:xfrm rot="20820000">
            <a:off x="12897629" y="2024270"/>
            <a:ext cx="19705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57" name="object 2257"/>
          <p:cNvSpPr txBox="1"/>
          <p:nvPr/>
        </p:nvSpPr>
        <p:spPr>
          <a:xfrm>
            <a:off x="12470510" y="1684369"/>
            <a:ext cx="284480" cy="1257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270">
              <a:lnSpc>
                <a:spcPct val="106600"/>
              </a:lnSpc>
              <a:spcBef>
                <a:spcPts val="11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:150 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:100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258" name="object 2258"/>
          <p:cNvSpPr txBox="1"/>
          <p:nvPr/>
        </p:nvSpPr>
        <p:spPr>
          <a:xfrm>
            <a:off x="12499771" y="1908944"/>
            <a:ext cx="28321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тр.ЧШГ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:150</a:t>
            </a:r>
            <a:endParaRPr sz="300">
              <a:latin typeface="Arial"/>
              <a:cs typeface="Arial"/>
            </a:endParaRPr>
          </a:p>
        </p:txBody>
      </p:sp>
      <p:sp>
        <p:nvSpPr>
          <p:cNvPr id="2259" name="object 2259"/>
          <p:cNvSpPr txBox="1"/>
          <p:nvPr/>
        </p:nvSpPr>
        <p:spPr>
          <a:xfrm rot="16320000">
            <a:off x="13055014" y="2078907"/>
            <a:ext cx="26505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ЧШ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Г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: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400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260" name="object 2260"/>
          <p:cNvSpPr txBox="1"/>
          <p:nvPr/>
        </p:nvSpPr>
        <p:spPr>
          <a:xfrm rot="20820000">
            <a:off x="12682118" y="2458725"/>
            <a:ext cx="17726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лю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00</a:t>
            </a:r>
            <a:endParaRPr sz="300">
              <a:latin typeface="Arial"/>
              <a:cs typeface="Arial"/>
            </a:endParaRPr>
          </a:p>
        </p:txBody>
      </p:sp>
      <p:sp>
        <p:nvSpPr>
          <p:cNvPr id="2261" name="object 2261"/>
          <p:cNvSpPr txBox="1"/>
          <p:nvPr/>
        </p:nvSpPr>
        <p:spPr>
          <a:xfrm rot="20820000">
            <a:off x="12686906" y="2503756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62" name="object 2262"/>
          <p:cNvSpPr txBox="1"/>
          <p:nvPr/>
        </p:nvSpPr>
        <p:spPr>
          <a:xfrm rot="20820000">
            <a:off x="13194690" y="2426642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.09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63" name="object 2263"/>
          <p:cNvSpPr txBox="1"/>
          <p:nvPr/>
        </p:nvSpPr>
        <p:spPr>
          <a:xfrm rot="20820000">
            <a:off x="13190236" y="2470927"/>
            <a:ext cx="19705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.тр.38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.90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64" name="object 2264"/>
          <p:cNvSpPr txBox="1"/>
          <p:nvPr/>
        </p:nvSpPr>
        <p:spPr>
          <a:xfrm rot="20820000">
            <a:off x="12598985" y="2002946"/>
            <a:ext cx="17726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лю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14</a:t>
            </a:r>
            <a:endParaRPr sz="300">
              <a:latin typeface="Arial"/>
              <a:cs typeface="Arial"/>
            </a:endParaRPr>
          </a:p>
        </p:txBody>
      </p:sp>
      <p:sp>
        <p:nvSpPr>
          <p:cNvPr id="2265" name="object 2265"/>
          <p:cNvSpPr txBox="1"/>
          <p:nvPr/>
        </p:nvSpPr>
        <p:spPr>
          <a:xfrm rot="20820000">
            <a:off x="12581333" y="2049162"/>
            <a:ext cx="19705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8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66" name="object 2266"/>
          <p:cNvSpPr txBox="1"/>
          <p:nvPr/>
        </p:nvSpPr>
        <p:spPr>
          <a:xfrm rot="20820000">
            <a:off x="12596360" y="2124213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.98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67" name="object 2267"/>
          <p:cNvSpPr txBox="1"/>
          <p:nvPr/>
        </p:nvSpPr>
        <p:spPr>
          <a:xfrm rot="20820000">
            <a:off x="12599278" y="2166903"/>
            <a:ext cx="16619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35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endParaRPr sz="300">
              <a:latin typeface="Arial"/>
              <a:cs typeface="Arial"/>
            </a:endParaRPr>
          </a:p>
        </p:txBody>
      </p:sp>
      <p:sp>
        <p:nvSpPr>
          <p:cNvPr id="2268" name="object 2268"/>
          <p:cNvSpPr txBox="1"/>
          <p:nvPr/>
        </p:nvSpPr>
        <p:spPr>
          <a:xfrm rot="20820000">
            <a:off x="12974473" y="1613843"/>
            <a:ext cx="17726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лю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19</a:t>
            </a:r>
            <a:endParaRPr sz="300">
              <a:latin typeface="Arial"/>
              <a:cs typeface="Arial"/>
            </a:endParaRPr>
          </a:p>
        </p:txBody>
      </p:sp>
      <p:sp>
        <p:nvSpPr>
          <p:cNvPr id="2269" name="object 2269"/>
          <p:cNvSpPr txBox="1"/>
          <p:nvPr/>
        </p:nvSpPr>
        <p:spPr>
          <a:xfrm rot="20820000">
            <a:off x="12975478" y="1648737"/>
            <a:ext cx="19705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70" name="object 2270"/>
          <p:cNvSpPr txBox="1"/>
          <p:nvPr/>
        </p:nvSpPr>
        <p:spPr>
          <a:xfrm rot="20820000">
            <a:off x="13026417" y="1697196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.04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71" name="object 2271"/>
          <p:cNvSpPr txBox="1"/>
          <p:nvPr/>
        </p:nvSpPr>
        <p:spPr>
          <a:xfrm rot="20820000">
            <a:off x="13019939" y="1733338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.тр.41.38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72" name="object 2272"/>
          <p:cNvSpPr txBox="1"/>
          <p:nvPr/>
        </p:nvSpPr>
        <p:spPr>
          <a:xfrm rot="20820000">
            <a:off x="13034362" y="1748444"/>
            <a:ext cx="372641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6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.40.35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6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6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.13</a:t>
            </a:r>
            <a:endParaRPr sz="300">
              <a:latin typeface="Arial"/>
              <a:cs typeface="Arial"/>
            </a:endParaRPr>
          </a:p>
        </p:txBody>
      </p:sp>
      <p:sp>
        <p:nvSpPr>
          <p:cNvPr id="2273" name="object 2273"/>
          <p:cNvSpPr txBox="1"/>
          <p:nvPr/>
        </p:nvSpPr>
        <p:spPr>
          <a:xfrm rot="20820000">
            <a:off x="13225919" y="1768142"/>
            <a:ext cx="20139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.тр.38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2274" name="object 2274"/>
          <p:cNvSpPr txBox="1"/>
          <p:nvPr/>
        </p:nvSpPr>
        <p:spPr>
          <a:xfrm>
            <a:off x="12783636" y="1720985"/>
            <a:ext cx="69850" cy="234315"/>
          </a:xfrm>
          <a:prstGeom prst="rect">
            <a:avLst/>
          </a:prstGeom>
        </p:spPr>
        <p:txBody>
          <a:bodyPr vert="vert270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ст.d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:426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x8</a:t>
            </a:r>
            <a:endParaRPr sz="300">
              <a:latin typeface="Arial"/>
              <a:cs typeface="Arial"/>
            </a:endParaRPr>
          </a:p>
        </p:txBody>
      </p:sp>
      <p:sp>
        <p:nvSpPr>
          <p:cNvPr id="2275" name="object 2275"/>
          <p:cNvSpPr txBox="1"/>
          <p:nvPr/>
        </p:nvSpPr>
        <p:spPr>
          <a:xfrm rot="16080000">
            <a:off x="12683287" y="1815140"/>
            <a:ext cx="14968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П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Э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: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180</a:t>
            </a:r>
            <a:endParaRPr sz="300">
              <a:latin typeface="Arial"/>
              <a:cs typeface="Arial"/>
            </a:endParaRPr>
          </a:p>
        </p:txBody>
      </p:sp>
      <p:sp>
        <p:nvSpPr>
          <p:cNvPr id="2276" name="object 2276"/>
          <p:cNvSpPr txBox="1"/>
          <p:nvPr/>
        </p:nvSpPr>
        <p:spPr>
          <a:xfrm rot="21540000">
            <a:off x="12874632" y="1855324"/>
            <a:ext cx="30586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тр.ПЭ</a:t>
            </a:r>
            <a:r>
              <a:rPr sz="300" spc="4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d:180х6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.9</a:t>
            </a:r>
            <a:endParaRPr sz="300">
              <a:latin typeface="Arial"/>
              <a:cs typeface="Arial"/>
            </a:endParaRPr>
          </a:p>
        </p:txBody>
      </p:sp>
      <p:sp>
        <p:nvSpPr>
          <p:cNvPr id="2277" name="object 2277"/>
          <p:cNvSpPr txBox="1"/>
          <p:nvPr/>
        </p:nvSpPr>
        <p:spPr>
          <a:xfrm rot="21540000">
            <a:off x="12865651" y="1929378"/>
            <a:ext cx="38273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футляр 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ст.d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:426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x8</a:t>
            </a:r>
            <a:endParaRPr sz="300">
              <a:latin typeface="Arial"/>
              <a:cs typeface="Arial"/>
            </a:endParaRPr>
          </a:p>
        </p:txBody>
      </p:sp>
      <p:sp>
        <p:nvSpPr>
          <p:cNvPr id="2278" name="object 2278"/>
          <p:cNvSpPr txBox="1"/>
          <p:nvPr/>
        </p:nvSpPr>
        <p:spPr>
          <a:xfrm>
            <a:off x="12565748" y="2263518"/>
            <a:ext cx="631190" cy="1739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20040">
              <a:lnSpc>
                <a:spcPct val="161900"/>
              </a:lnSpc>
              <a:spcBef>
                <a:spcPts val="90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тр.ПЭ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 :180х6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  </a:t>
            </a:r>
            <a:r>
              <a:rPr sz="450" baseline="9259" dirty="0">
                <a:solidFill>
                  <a:srgbClr val="979797"/>
                </a:solidFill>
                <a:latin typeface="Arial"/>
                <a:cs typeface="Arial"/>
              </a:rPr>
              <a:t>тр.ЧШГ </a:t>
            </a:r>
            <a:r>
              <a:rPr sz="450" spc="-7" baseline="9259" dirty="0">
                <a:solidFill>
                  <a:srgbClr val="979797"/>
                </a:solidFill>
                <a:latin typeface="Arial"/>
                <a:cs typeface="Arial"/>
              </a:rPr>
              <a:t>d </a:t>
            </a:r>
            <a:r>
              <a:rPr sz="450" spc="-30" baseline="9259" dirty="0">
                <a:solidFill>
                  <a:srgbClr val="979797"/>
                </a:solidFill>
                <a:latin typeface="Arial"/>
                <a:cs typeface="Arial"/>
              </a:rPr>
              <a:t>:150 </a:t>
            </a: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футляр 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ст.d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:4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graphicFrame>
        <p:nvGraphicFramePr>
          <p:cNvPr id="2279" name="object 2279"/>
          <p:cNvGraphicFramePr>
            <a:graphicFrameLocks noGrp="1"/>
          </p:cNvGraphicFramePr>
          <p:nvPr/>
        </p:nvGraphicFramePr>
        <p:xfrm>
          <a:off x="13189771" y="2021172"/>
          <a:ext cx="186690" cy="974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6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8549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00" spc="25" dirty="0">
                          <a:solidFill>
                            <a:srgbClr val="979797"/>
                          </a:solidFill>
                          <a:latin typeface="Arial"/>
                          <a:cs typeface="Arial"/>
                        </a:rPr>
                        <a:t>тр</a:t>
                      </a:r>
                      <a:r>
                        <a:rPr sz="300" spc="5" dirty="0">
                          <a:solidFill>
                            <a:srgbClr val="979797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300" dirty="0">
                          <a:solidFill>
                            <a:srgbClr val="979797"/>
                          </a:solidFill>
                          <a:latin typeface="Arial"/>
                          <a:cs typeface="Arial"/>
                        </a:rPr>
                        <a:t>ж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A50028"/>
                      </a:solidFill>
                      <a:prstDash val="solid"/>
                    </a:lnT>
                    <a:lnB w="9525">
                      <a:solidFill>
                        <a:srgbClr val="A500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549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500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A50028"/>
                      </a:solidFill>
                      <a:prstDash val="solid"/>
                    </a:lnT>
                    <a:lnB w="9525">
                      <a:solidFill>
                        <a:srgbClr val="A500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549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500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A50028"/>
                      </a:solidFill>
                      <a:prstDash val="solid"/>
                    </a:lnT>
                    <a:lnB w="9525">
                      <a:solidFill>
                        <a:srgbClr val="A500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549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300" dirty="0">
                          <a:solidFill>
                            <a:srgbClr val="979797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9525">
                      <a:solidFill>
                        <a:srgbClr val="A500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A50028"/>
                      </a:solidFill>
                      <a:prstDash val="solid"/>
                    </a:lnT>
                    <a:lnB w="9525">
                      <a:solidFill>
                        <a:srgbClr val="A500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549">
                <a:tc>
                  <a:txBody>
                    <a:bodyPr/>
                    <a:lstStyle/>
                    <a:p>
                      <a:pPr marR="3175">
                        <a:lnSpc>
                          <a:spcPts val="340"/>
                        </a:lnSpc>
                      </a:pPr>
                      <a:r>
                        <a:rPr sz="300" spc="5" dirty="0">
                          <a:solidFill>
                            <a:srgbClr val="979797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sz="300" spc="-60" dirty="0">
                          <a:solidFill>
                            <a:srgbClr val="97979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" spc="15" dirty="0">
                          <a:solidFill>
                            <a:srgbClr val="979797"/>
                          </a:solidFill>
                          <a:latin typeface="Arial"/>
                          <a:cs typeface="Arial"/>
                        </a:rPr>
                        <a:t>x8</a:t>
                      </a:r>
                      <a:endParaRPr sz="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A500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A50028"/>
                      </a:solidFill>
                      <a:prstDash val="solid"/>
                    </a:lnT>
                    <a:lnB w="9525">
                      <a:solidFill>
                        <a:srgbClr val="A500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8549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500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A50028"/>
                      </a:solidFill>
                      <a:prstDash val="solid"/>
                    </a:lnT>
                    <a:lnB w="9525">
                      <a:solidFill>
                        <a:srgbClr val="A500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8549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500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A50028"/>
                      </a:solidFill>
                      <a:prstDash val="solid"/>
                    </a:lnT>
                    <a:lnB w="9525">
                      <a:solidFill>
                        <a:srgbClr val="A500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8549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500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A50028"/>
                      </a:solidFill>
                      <a:prstDash val="solid"/>
                    </a:lnT>
                    <a:lnB w="9525">
                      <a:solidFill>
                        <a:srgbClr val="A500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8549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500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A50028"/>
                      </a:solidFill>
                      <a:prstDash val="solid"/>
                    </a:lnT>
                    <a:lnB w="9525">
                      <a:solidFill>
                        <a:srgbClr val="A500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8855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50028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A50028"/>
                      </a:solidFill>
                      <a:prstDash val="solid"/>
                    </a:lnT>
                    <a:lnB w="9525">
                      <a:solidFill>
                        <a:srgbClr val="A5002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8549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A50028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280" name="object 2280"/>
          <p:cNvSpPr/>
          <p:nvPr/>
        </p:nvSpPr>
        <p:spPr>
          <a:xfrm>
            <a:off x="664377" y="1471642"/>
            <a:ext cx="10810892" cy="651140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11752181" y="7581900"/>
            <a:ext cx="2974792" cy="95086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11435021" y="7582692"/>
            <a:ext cx="2540" cy="283845"/>
          </a:xfrm>
          <a:custGeom>
            <a:avLst/>
            <a:gdLst/>
            <a:ahLst/>
            <a:cxnLst/>
            <a:rect l="l" t="t" r="r" b="b"/>
            <a:pathLst>
              <a:path w="2540" h="283845">
                <a:moveTo>
                  <a:pt x="0" y="283356"/>
                </a:moveTo>
                <a:lnTo>
                  <a:pt x="2196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11472065" y="7582944"/>
            <a:ext cx="635" cy="71120"/>
          </a:xfrm>
          <a:custGeom>
            <a:avLst/>
            <a:gdLst/>
            <a:ahLst/>
            <a:cxnLst/>
            <a:rect l="l" t="t" r="r" b="b"/>
            <a:pathLst>
              <a:path w="634" h="71120">
                <a:moveTo>
                  <a:pt x="0" y="70848"/>
                </a:moveTo>
                <a:lnTo>
                  <a:pt x="54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11505869" y="7583231"/>
            <a:ext cx="2540" cy="283845"/>
          </a:xfrm>
          <a:custGeom>
            <a:avLst/>
            <a:gdLst/>
            <a:ahLst/>
            <a:cxnLst/>
            <a:rect l="l" t="t" r="r" b="b"/>
            <a:pathLst>
              <a:path w="2540" h="283845">
                <a:moveTo>
                  <a:pt x="0" y="283356"/>
                </a:moveTo>
                <a:lnTo>
                  <a:pt x="216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11542914" y="7583483"/>
            <a:ext cx="635" cy="71120"/>
          </a:xfrm>
          <a:custGeom>
            <a:avLst/>
            <a:gdLst/>
            <a:ahLst/>
            <a:cxnLst/>
            <a:rect l="l" t="t" r="r" b="b"/>
            <a:pathLst>
              <a:path w="634" h="71120">
                <a:moveTo>
                  <a:pt x="0" y="70848"/>
                </a:moveTo>
                <a:lnTo>
                  <a:pt x="54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11576718" y="7583771"/>
            <a:ext cx="2540" cy="283845"/>
          </a:xfrm>
          <a:custGeom>
            <a:avLst/>
            <a:gdLst/>
            <a:ahLst/>
            <a:cxnLst/>
            <a:rect l="l" t="t" r="r" b="b"/>
            <a:pathLst>
              <a:path w="2540" h="283845">
                <a:moveTo>
                  <a:pt x="0" y="283356"/>
                </a:moveTo>
                <a:lnTo>
                  <a:pt x="216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11613761" y="7584059"/>
            <a:ext cx="635" cy="71120"/>
          </a:xfrm>
          <a:custGeom>
            <a:avLst/>
            <a:gdLst/>
            <a:ahLst/>
            <a:cxnLst/>
            <a:rect l="l" t="t" r="r" b="b"/>
            <a:pathLst>
              <a:path w="634" h="71120">
                <a:moveTo>
                  <a:pt x="0" y="70812"/>
                </a:moveTo>
                <a:lnTo>
                  <a:pt x="54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11647565" y="7584312"/>
            <a:ext cx="2540" cy="283845"/>
          </a:xfrm>
          <a:custGeom>
            <a:avLst/>
            <a:gdLst/>
            <a:ahLst/>
            <a:cxnLst/>
            <a:rect l="l" t="t" r="r" b="b"/>
            <a:pathLst>
              <a:path w="2540" h="283845">
                <a:moveTo>
                  <a:pt x="0" y="283356"/>
                </a:moveTo>
                <a:lnTo>
                  <a:pt x="216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11684610" y="7584599"/>
            <a:ext cx="635" cy="71120"/>
          </a:xfrm>
          <a:custGeom>
            <a:avLst/>
            <a:gdLst/>
            <a:ahLst/>
            <a:cxnLst/>
            <a:rect l="l" t="t" r="r" b="b"/>
            <a:pathLst>
              <a:path w="634" h="71120">
                <a:moveTo>
                  <a:pt x="0" y="70812"/>
                </a:moveTo>
                <a:lnTo>
                  <a:pt x="54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11718377" y="7584851"/>
            <a:ext cx="2540" cy="283845"/>
          </a:xfrm>
          <a:custGeom>
            <a:avLst/>
            <a:gdLst/>
            <a:ahLst/>
            <a:cxnLst/>
            <a:rect l="l" t="t" r="r" b="b"/>
            <a:pathLst>
              <a:path w="2540" h="283845">
                <a:moveTo>
                  <a:pt x="0" y="283356"/>
                </a:moveTo>
                <a:lnTo>
                  <a:pt x="2160" y="0"/>
                </a:lnTo>
              </a:path>
            </a:pathLst>
          </a:custGeom>
          <a:ln w="6480">
            <a:solidFill>
              <a:srgbClr val="803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7805748" y="9022514"/>
            <a:ext cx="403225" cy="0"/>
          </a:xfrm>
          <a:custGeom>
            <a:avLst/>
            <a:gdLst/>
            <a:ahLst/>
            <a:cxnLst/>
            <a:rect l="l" t="t" r="r" b="b"/>
            <a:pathLst>
              <a:path w="403225">
                <a:moveTo>
                  <a:pt x="0" y="0"/>
                </a:moveTo>
                <a:lnTo>
                  <a:pt x="402912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7805748" y="9043789"/>
            <a:ext cx="403225" cy="0"/>
          </a:xfrm>
          <a:custGeom>
            <a:avLst/>
            <a:gdLst/>
            <a:ahLst/>
            <a:cxnLst/>
            <a:rect l="l" t="t" r="r" b="b"/>
            <a:pathLst>
              <a:path w="403225">
                <a:moveTo>
                  <a:pt x="0" y="0"/>
                </a:moveTo>
                <a:lnTo>
                  <a:pt x="402912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7876595" y="9022514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276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7947444" y="9022514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276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8018256" y="9022514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276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8089104" y="9022514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276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8159952" y="9022514"/>
            <a:ext cx="0" cy="21590"/>
          </a:xfrm>
          <a:custGeom>
            <a:avLst/>
            <a:gdLst/>
            <a:ahLst/>
            <a:cxnLst/>
            <a:rect l="l" t="t" r="r" b="b"/>
            <a:pathLst>
              <a:path h="21590">
                <a:moveTo>
                  <a:pt x="0" y="0"/>
                </a:moveTo>
                <a:lnTo>
                  <a:pt x="0" y="21276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11987010" y="7263155"/>
            <a:ext cx="22860" cy="5080"/>
          </a:xfrm>
          <a:custGeom>
            <a:avLst/>
            <a:gdLst/>
            <a:ahLst/>
            <a:cxnLst/>
            <a:rect l="l" t="t" r="r" b="b"/>
            <a:pathLst>
              <a:path w="22859" h="5079">
                <a:moveTo>
                  <a:pt x="22824" y="0"/>
                </a:moveTo>
                <a:lnTo>
                  <a:pt x="15804" y="3276"/>
                </a:lnTo>
                <a:lnTo>
                  <a:pt x="8136" y="4968"/>
                </a:lnTo>
                <a:lnTo>
                  <a:pt x="396" y="4968"/>
                </a:lnTo>
                <a:lnTo>
                  <a:pt x="144" y="4968"/>
                </a:lnTo>
                <a:lnTo>
                  <a:pt x="0" y="4968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11986074" y="7375547"/>
            <a:ext cx="76200" cy="17145"/>
          </a:xfrm>
          <a:custGeom>
            <a:avLst/>
            <a:gdLst/>
            <a:ahLst/>
            <a:cxnLst/>
            <a:rect l="l" t="t" r="r" b="b"/>
            <a:pathLst>
              <a:path w="76200" h="17145">
                <a:moveTo>
                  <a:pt x="76032" y="0"/>
                </a:moveTo>
                <a:lnTo>
                  <a:pt x="58118" y="7183"/>
                </a:lnTo>
                <a:lnTo>
                  <a:pt x="39586" y="12352"/>
                </a:lnTo>
                <a:lnTo>
                  <a:pt x="20602" y="15476"/>
                </a:lnTo>
                <a:lnTo>
                  <a:pt x="1332" y="16524"/>
                </a:lnTo>
                <a:lnTo>
                  <a:pt x="900" y="16524"/>
                </a:lnTo>
                <a:lnTo>
                  <a:pt x="432" y="16524"/>
                </a:lnTo>
                <a:lnTo>
                  <a:pt x="0" y="16524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11986470" y="7327379"/>
            <a:ext cx="53340" cy="12065"/>
          </a:xfrm>
          <a:custGeom>
            <a:avLst/>
            <a:gdLst/>
            <a:ahLst/>
            <a:cxnLst/>
            <a:rect l="l" t="t" r="r" b="b"/>
            <a:pathLst>
              <a:path w="53340" h="12065">
                <a:moveTo>
                  <a:pt x="53208" y="0"/>
                </a:moveTo>
                <a:lnTo>
                  <a:pt x="40686" y="5025"/>
                </a:lnTo>
                <a:lnTo>
                  <a:pt x="27720" y="8640"/>
                </a:lnTo>
                <a:lnTo>
                  <a:pt x="14429" y="10823"/>
                </a:lnTo>
                <a:lnTo>
                  <a:pt x="936" y="11556"/>
                </a:lnTo>
                <a:lnTo>
                  <a:pt x="648" y="11556"/>
                </a:lnTo>
                <a:lnTo>
                  <a:pt x="324" y="11556"/>
                </a:lnTo>
                <a:lnTo>
                  <a:pt x="0" y="11556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12652291" y="2969317"/>
            <a:ext cx="154404" cy="1813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12673711" y="6901498"/>
            <a:ext cx="161172" cy="1670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12650779" y="3422838"/>
            <a:ext cx="184104" cy="1835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13040912" y="4450110"/>
            <a:ext cx="298764" cy="2839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13040912" y="2995219"/>
            <a:ext cx="183600" cy="18357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12562147" y="7263227"/>
            <a:ext cx="252095" cy="177165"/>
          </a:xfrm>
          <a:custGeom>
            <a:avLst/>
            <a:gdLst/>
            <a:ahLst/>
            <a:cxnLst/>
            <a:rect l="l" t="t" r="r" b="b"/>
            <a:pathLst>
              <a:path w="252095" h="177165">
                <a:moveTo>
                  <a:pt x="0" y="16524"/>
                </a:moveTo>
                <a:lnTo>
                  <a:pt x="17913" y="9355"/>
                </a:lnTo>
                <a:lnTo>
                  <a:pt x="36441" y="4185"/>
                </a:lnTo>
                <a:lnTo>
                  <a:pt x="55414" y="1053"/>
                </a:lnTo>
                <a:lnTo>
                  <a:pt x="74664" y="0"/>
                </a:lnTo>
                <a:lnTo>
                  <a:pt x="121746" y="6324"/>
                </a:lnTo>
                <a:lnTo>
                  <a:pt x="164056" y="24174"/>
                </a:lnTo>
                <a:lnTo>
                  <a:pt x="199903" y="51862"/>
                </a:lnTo>
                <a:lnTo>
                  <a:pt x="227600" y="87701"/>
                </a:lnTo>
                <a:lnTo>
                  <a:pt x="245456" y="130004"/>
                </a:lnTo>
                <a:lnTo>
                  <a:pt x="251784" y="177084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472021" y="146845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472101" y="14687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472183" y="146914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51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472835" y="146935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472428" y="14696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6" y="0"/>
                </a:moveTo>
                <a:lnTo>
                  <a:pt x="0" y="48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472428" y="147018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472306" y="147052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5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472306" y="147093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472187" y="147128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1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471982" y="147169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5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471579" y="147210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403" y="0"/>
                </a:moveTo>
                <a:lnTo>
                  <a:pt x="0" y="8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471579" y="147292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471658" y="14732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471535" y="147361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5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471255" y="147402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0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470765" y="14740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9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470279" y="147457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6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469995" y="14750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469793" y="147512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1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469224" y="14755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468735" y="147567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9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468166" y="14761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467881" y="14762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467597" y="1473111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467028" y="14764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466744" y="1473313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466380" y="147634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3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465527" y="147634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53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465160" y="147626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464674" y="147626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6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464307" y="14764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463738" y="14764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463659" y="14762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463291" y="14759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462924" y="147570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462640" y="1472463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462276" y="147549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3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462193" y="14751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462111" y="147480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461463" y="147459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461095" y="14743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461016" y="147396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460933" y="14736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460566" y="14733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460487" y="147300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460404" y="14726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459958" y="14720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46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459875" y="147168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459792" y="14713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459713" y="14710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459630" y="147065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459630" y="14702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0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459753" y="14699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459670" y="14695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459670" y="146914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0"/>
                </a:moveTo>
                <a:lnTo>
                  <a:pt x="205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459875" y="146873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459994" y="14683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459994" y="14679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78"/>
                </a:moveTo>
                <a:lnTo>
                  <a:pt x="489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460401" y="14675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460401" y="14671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460602" y="146673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0"/>
                </a:moveTo>
                <a:lnTo>
                  <a:pt x="205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460807" y="146667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461092" y="14662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0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461211" y="146591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461211" y="146577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6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461779" y="146502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756"/>
                </a:moveTo>
                <a:lnTo>
                  <a:pt x="12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461902" y="1461717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462186" y="146488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462471" y="146447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462672" y="14643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463241" y="14642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463525" y="146414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464094" y="146400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464663" y="146387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6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465232" y="1460565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465516" y="146373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465801" y="146373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51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466452" y="146388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466737" y="146388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3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467100" y="14640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467385" y="14640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467752" y="146416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53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468605" y="146416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468972" y="14644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3" y="2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469336" y="146472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469703" y="14650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469782" y="14652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470351" y="14652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470718" y="146548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470801" y="14658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3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471165" y="14661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471247" y="14664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471615" y="14667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471694" y="146707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65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471859" y="146776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471939" y="146811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597284" y="15309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597363" y="153129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596960" y="15316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6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596960" y="15321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597039" y="15324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597122" y="153280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596920" y="152990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596920" y="153321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596715" y="153355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596715" y="15336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596513" y="1530733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596229" y="15340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596229" y="15341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595743" y="153445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595538" y="153458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5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595253" y="1531759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594969" y="15350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594684" y="15351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594116" y="15352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593831" y="15353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593547" y="153216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593262" y="153546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592694" y="15355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592614" y="153532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592330" y="153532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592247" y="15350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591963" y="15350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591884" y="153476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591599" y="153476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591516" y="153449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591232" y="153449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591149" y="15342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590501" y="153400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590418" y="15336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590336" y="15333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590256" y="153296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590174" y="15326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590091" y="153228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590012" y="15319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589929" y="15315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589850" y="153124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589850" y="153076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82"/>
                </a:moveTo>
                <a:lnTo>
                  <a:pt x="48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590336" y="15303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0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590537" y="152994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0"/>
                </a:moveTo>
                <a:lnTo>
                  <a:pt x="205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590742" y="152987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591027" y="15294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591228" y="152932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591714" y="15289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591714" y="152567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91999" y="152850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5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592204" y="152843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592488" y="152830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593057" y="15282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593342" y="1524930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0" y="0"/>
                </a:lnTo>
                <a:lnTo>
                  <a:pt x="280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593622" y="152810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593907" y="152810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593990" y="152837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594274" y="15282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594843" y="15282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594926" y="15285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595210" y="15285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595289" y="15288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595574" y="15288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595656" y="152907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595941" y="152907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596024" y="15293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596308" y="15293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596387" y="15297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596470" y="15300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596553" y="153039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596632" y="153073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51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469545" y="146940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469138" y="14697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6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469138" y="147022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48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469786" y="147044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469383" y="147078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6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469383" y="14712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469260" y="14716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1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468976" y="14720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468976" y="147208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468774" y="147243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468569" y="14724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5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468000" y="147291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467799" y="14730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1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467514" y="14734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467230" y="147352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466945" y="1470354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466377" y="14736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466013" y="147351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3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465729" y="147027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465444" y="14735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464793" y="147343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51" y="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464425" y="14731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464062" y="14728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3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463777" y="14728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463695" y="147260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463410" y="147260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463327" y="147233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462679" y="147212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462597" y="147177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462517" y="147143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462435" y="14710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462352" y="14707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462273" y="147039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462190" y="147005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462190" y="146957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78"/>
                </a:moveTo>
                <a:lnTo>
                  <a:pt x="48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462597" y="14692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462597" y="146592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462798" y="14688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462798" y="14684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462921" y="14680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462921" y="14679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463205" y="146792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463407" y="146757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463407" y="14674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463893" y="14670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463893" y="1463794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464177" y="14669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464461" y="14668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464746" y="14667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465315" y="146669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465599" y="1463391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465883" y="146656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466168" y="146656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466535" y="146670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467104" y="146670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467471" y="14669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3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467835" y="14672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468202" y="14675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3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468565" y="14678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468648" y="14681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468731" y="146850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468810" y="146884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51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469462" y="14690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600412" y="153020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600491" y="15305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600088" y="153089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6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600088" y="15313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600167" y="153171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600045" y="153206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5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600045" y="153247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65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600005" y="15331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5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599721" y="153357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599721" y="15336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599318" y="153398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6" y="0"/>
                </a:moveTo>
                <a:lnTo>
                  <a:pt x="0" y="48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599318" y="153447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599195" y="15348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1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598994" y="15352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1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598709" y="153563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598504" y="153570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5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598018" y="153611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6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597734" y="15365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597532" y="15366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1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597248" y="1533836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596963" y="15371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596963" y="15372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596474" y="15375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596189" y="15376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595620" y="153775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595336" y="15378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594566" y="153795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70" y="0"/>
                </a:moveTo>
                <a:lnTo>
                  <a:pt x="0" y="54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593918" y="153829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593349" y="153829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593064" y="15384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592697" y="15382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592413" y="15382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592046" y="153800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591477" y="153800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591113" y="15378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3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590746" y="153758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590462" y="1534347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590094" y="153737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590015" y="15370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589932" y="153668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589284" y="153647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588917" y="15361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588834" y="153585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588471" y="153557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3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588388" y="15352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588305" y="153488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587942" y="15346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3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87859" y="15342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587697" y="153357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62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587614" y="153323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586966" y="153301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586883" y="15326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586883" y="15321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78"/>
                </a:moveTo>
                <a:lnTo>
                  <a:pt x="48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587290" y="153185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587207" y="153150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587207" y="153109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587330" y="153075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587330" y="153033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587531" y="15299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0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587733" y="152944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78"/>
                </a:moveTo>
                <a:lnTo>
                  <a:pt x="489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588140" y="15291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588057" y="152875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588057" y="15286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588341" y="152827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0"/>
                </a:moveTo>
                <a:lnTo>
                  <a:pt x="205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588546" y="15278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588748" y="1524559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589032" y="15273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78"/>
                </a:moveTo>
                <a:lnTo>
                  <a:pt x="48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589518" y="15269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5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589724" y="1523601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90008" y="152670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6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90494" y="152635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590494" y="15262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591063" y="15257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78"/>
                </a:moveTo>
                <a:lnTo>
                  <a:pt x="48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591549" y="152567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591833" y="15255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592402" y="152547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592686" y="152217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592971" y="152534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593255" y="152534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594191" y="152541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594476" y="152541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594843" y="152556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595412" y="152556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595491" y="152577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6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596060" y="152577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596427" y="15260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3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596790" y="15263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597158" y="152660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597525" y="15268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597604" y="152722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51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598256" y="152743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598623" y="15277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598702" y="15280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599069" y="152833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599148" y="152868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65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599314" y="152937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3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599678" y="15296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599760" y="152999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51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602320" y="15293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602403" y="152973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62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602565" y="153042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62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602525" y="15311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1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602525" y="153152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62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602201" y="15322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6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602201" y="153269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602280" y="153304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65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602241" y="153372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5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602039" y="15341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1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601715" y="153455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324" y="0"/>
                </a:moveTo>
                <a:lnTo>
                  <a:pt x="0" y="11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601715" y="15357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601798" y="15360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601107" y="153641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70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600902" y="15369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5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600131" y="153736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70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600131" y="153791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599645" y="15382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599156" y="15383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9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598670" y="153887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6" y="0"/>
                </a:moveTo>
                <a:lnTo>
                  <a:pt x="0" y="48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598385" y="1536115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597816" y="15394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597615" y="153955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1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596762" y="153996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53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596193" y="154016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595908" y="15403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595340" y="154037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594854" y="154050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6" y="0"/>
                </a:moveTo>
                <a:lnTo>
                  <a:pt x="0" y="48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593918" y="154084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593633" y="153760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592982" y="154069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51" y="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592697" y="15406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592049" y="154055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591398" y="154034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51" y="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591034" y="154006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3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590750" y="153682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590098" y="153992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51" y="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589367" y="153936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30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588431" y="153922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588352" y="15388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587985" y="15386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587618" y="153832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587171" y="15377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46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586804" y="153742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586073" y="153687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30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585990" y="153652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585828" y="153583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62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585749" y="15354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585584" y="153480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65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585422" y="153411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62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585054" y="153383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584892" y="153314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62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584810" y="15327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584810" y="153169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-3240" y="550"/>
                </a:moveTo>
                <a:lnTo>
                  <a:pt x="3283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584770" y="153135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584608" y="153066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62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584608" y="153018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78"/>
                </a:moveTo>
                <a:lnTo>
                  <a:pt x="48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585094" y="152943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756"/>
                </a:moveTo>
                <a:lnTo>
                  <a:pt x="12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585216" y="15290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585418" y="15286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0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585620" y="152819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5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585659" y="152750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65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585659" y="152695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47"/>
                </a:moveTo>
                <a:lnTo>
                  <a:pt x="77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586350" y="152661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586350" y="15261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78"/>
                </a:moveTo>
                <a:lnTo>
                  <a:pt x="48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586836" y="15259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587405" y="152558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5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587610" y="15251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78"/>
                </a:moveTo>
                <a:lnTo>
                  <a:pt x="48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588096" y="152469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0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588298" y="15245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588867" y="15244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6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589436" y="15239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78"/>
                </a:moveTo>
                <a:lnTo>
                  <a:pt x="489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589925" y="15238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590494" y="15234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590696" y="15232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591264" y="15231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591833" y="152299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6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592402" y="152286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592971" y="152286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48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593619" y="152293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594188" y="152293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594555" y="152314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594839" y="152314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595775" y="15232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3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596139" y="152356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51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596790" y="152378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596873" y="152412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216" y="7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598090" y="15242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598457" y="152448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48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599105" y="15246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599390" y="15246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450" y="6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599840" y="152524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3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600203" y="15255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600286" y="15258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446" y="6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600732" y="15264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600815" y="152683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62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600977" y="152752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51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601629" y="152773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62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601791" y="15284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601874" y="152876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446" y="6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474581" y="146785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474660" y="14681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450" y="6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474905" y="14688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5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474905" y="146923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65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474865" y="146991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5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474865" y="147033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62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474541" y="14710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6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474541" y="147149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62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474502" y="14721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1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474300" y="14726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1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474178" y="147301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22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473976" y="147377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1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473487" y="14741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9" y="0"/>
                </a:moveTo>
                <a:lnTo>
                  <a:pt x="0" y="48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473285" y="147466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1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473083" y="14750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01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472961" y="147548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22" y="0"/>
                </a:moveTo>
                <a:lnTo>
                  <a:pt x="0" y="75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472475" y="147624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6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472191" y="14767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471701" y="147678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9" y="0"/>
                </a:moveTo>
                <a:lnTo>
                  <a:pt x="0" y="48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470931" y="147726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70" y="0"/>
                </a:moveTo>
                <a:lnTo>
                  <a:pt x="0" y="54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470646" y="147781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470362" y="147788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469876" y="14779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86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469307" y="147842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468738" y="14785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468169" y="14786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467601" y="14788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466949" y="147875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51" y="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466665" y="1475516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466096" y="147882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465527" y="14789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464958" y="147909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464310" y="147901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463943" y="14787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463007" y="147859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462928" y="147824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461992" y="147810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461628" y="147783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3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461261" y="14775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460609" y="147734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51" y="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460246" y="14770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3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459796" y="14764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50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459432" y="14761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3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459349" y="147581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458903" y="147519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46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458251" y="147498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51" y="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458089" y="147429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62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458007" y="14739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457845" y="147326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62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457477" y="147298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67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457315" y="147229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62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457153" y="147160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62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457153" y="147119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0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457193" y="147050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62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457110" y="147015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456948" y="146947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62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456948" y="146899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78"/>
                </a:moveTo>
                <a:lnTo>
                  <a:pt x="48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457355" y="14686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457355" y="146789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756"/>
                </a:moveTo>
                <a:lnTo>
                  <a:pt x="11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457474" y="146747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5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457679" y="146706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0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457881" y="146630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759"/>
                </a:moveTo>
                <a:lnTo>
                  <a:pt x="12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457920" y="146596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8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457920" y="146548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78"/>
                </a:moveTo>
                <a:lnTo>
                  <a:pt x="489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458410" y="146500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82"/>
                </a:moveTo>
                <a:lnTo>
                  <a:pt x="48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458896" y="14645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0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459097" y="146411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78"/>
                </a:moveTo>
                <a:lnTo>
                  <a:pt x="489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459587" y="146398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5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460152" y="146356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5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460357" y="14631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0"/>
                </a:moveTo>
                <a:lnTo>
                  <a:pt x="201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460559" y="146261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47"/>
                </a:moveTo>
                <a:lnTo>
                  <a:pt x="77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461333" y="146247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5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461898" y="146206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414"/>
                </a:moveTo>
                <a:lnTo>
                  <a:pt x="205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462103" y="146193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462672" y="146179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6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463241" y="146159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53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464094" y="1458286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464379" y="14613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6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464947" y="146118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53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465801" y="14611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465880" y="14614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466449" y="146140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51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467100" y="146147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467669" y="146147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3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468033" y="146175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51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468684" y="1458657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4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468969" y="146189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51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469620" y="14621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3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469984" y="146238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51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470635" y="146259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51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471287" y="146280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3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471651" y="146308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446" y="6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472097" y="146370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472464" y="146398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7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472831" y="1464259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62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472993" y="14649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473076" y="146529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730" y="55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473807" y="14658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473886" y="14661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450" y="6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474336" y="146681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474415" y="146716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65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464674" y="19804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86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464674" y="198093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464753" y="19812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464836" y="198163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464634" y="1978736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464634" y="198204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464429" y="198238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464145" y="1979214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463860" y="198251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463291" y="19825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463007" y="198272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462723" y="198278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462643" y="19825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462359" y="19825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462276" y="19822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461992" y="19822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461909" y="19819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461830" y="19816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461747" y="19812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461668" y="198092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461585" y="198057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461585" y="19805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461787" y="198016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461787" y="1976860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461992" y="19797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461992" y="197968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462276" y="197961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462561" y="19794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65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463126" y="19794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463410" y="1976111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463695" y="19792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463979" y="19792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464062" y="19795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464346" y="19795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464429" y="19799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464508" y="198025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464591" y="19804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6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481857" y="197573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01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481857" y="197615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9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481936" y="197649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481734" y="19768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481734" y="197690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481529" y="197401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481529" y="19773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481043" y="197766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480759" y="197779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480474" y="19778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480190" y="19779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479905" y="1974761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479826" y="19777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479257" y="19777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68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479175" y="19775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478890" y="19775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478807" y="19772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478728" y="197688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478645" y="197654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478563" y="197620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478483" y="19758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478483" y="197578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478685" y="19754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478685" y="197530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479171" y="197496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479171" y="197165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479455" y="197483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479740" y="19747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480024" y="1971456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480309" y="19745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6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480877" y="19745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480960" y="197483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481245" y="197483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481327" y="19751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481612" y="19751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481691" y="19754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481774" y="197573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590436" y="268142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05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590436" y="26818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590519" y="26821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590318" y="2679286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590318" y="268259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590112" y="268293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590112" y="26830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589626" y="26833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589342" y="26834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589058" y="268031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588773" y="26836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588489" y="268368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588406" y="268340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587837" y="268340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68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587758" y="268319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587474" y="268319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4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587391" y="268291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587308" y="268257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587229" y="268223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587146" y="268188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587067" y="268154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9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587067" y="2678235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587268" y="268112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587268" y="26809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6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587754" y="26806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8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587754" y="268058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588039" y="268051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588323" y="2677209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588608" y="26803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588892" y="26802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589461" y="26802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589544" y="2677284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589828" y="268052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9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589907" y="268080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590192" y="268080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590274" y="26811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8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590357" y="2678184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4" y="0"/>
                </a:lnTo>
                <a:lnTo>
                  <a:pt x="284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5934789" y="124437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180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5934969" y="124506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144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5935077" y="1245753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5935077" y="124685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180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5935113" y="124754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144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5935005" y="124830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108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5934969" y="124905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5934825" y="125015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144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5934429" y="125091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396" y="0"/>
                </a:moveTo>
                <a:lnTo>
                  <a:pt x="0" y="8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5934321" y="125174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108" y="0"/>
                </a:moveTo>
                <a:lnTo>
                  <a:pt x="0" y="75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5933817" y="125249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504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5933421" y="125297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396" y="0"/>
                </a:moveTo>
                <a:lnTo>
                  <a:pt x="0" y="8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5933025" y="125380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396" y="0"/>
                </a:moveTo>
                <a:lnTo>
                  <a:pt x="0" y="8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5932521" y="125462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504" y="0"/>
                </a:moveTo>
                <a:lnTo>
                  <a:pt x="0" y="48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5932125" y="125510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396" y="0"/>
                </a:moveTo>
                <a:lnTo>
                  <a:pt x="0" y="8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5931368" y="125592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56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5930865" y="125647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504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5930181" y="125695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684" y="0"/>
                </a:moveTo>
                <a:lnTo>
                  <a:pt x="0" y="8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5929605" y="125784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576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5928848" y="125797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56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5928057" y="125852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92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5927588" y="125907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68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5926725" y="125955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5925861" y="125975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5925033" y="125995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28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5924169" y="126015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5923593" y="126035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576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5922729" y="126049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5921793" y="126055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5920964" y="126055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28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5920317" y="126054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5919380" y="126039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5918444" y="126025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5917797" y="126004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5917149" y="125983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5916105" y="125934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44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5915457" y="125913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5914737" y="125858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20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5914017" y="125802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20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5913369" y="125781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5912901" y="125719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68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5912180" y="125663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20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5911713" y="125601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68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5911281" y="125539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32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5910741" y="125442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540" y="96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5910309" y="125380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32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5909841" y="125318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68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5909697" y="125249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144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5909157" y="125152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540" y="96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5909012" y="125083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144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5908833" y="125014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180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5908581" y="124911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252" y="10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5908581" y="124835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756"/>
                </a:moveTo>
                <a:lnTo>
                  <a:pt x="1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5908545" y="124766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180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5908545" y="124656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5908581" y="124580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759"/>
                </a:moveTo>
                <a:lnTo>
                  <a:pt x="1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5908724" y="124505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5908833" y="124429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5908941" y="124353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756"/>
                </a:moveTo>
                <a:lnTo>
                  <a:pt x="1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5909085" y="124271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824"/>
                </a:moveTo>
                <a:lnTo>
                  <a:pt x="3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5909481" y="124195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5909589" y="124113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824"/>
                </a:moveTo>
                <a:lnTo>
                  <a:pt x="43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5910021" y="124031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824"/>
                </a:moveTo>
                <a:lnTo>
                  <a:pt x="3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5910417" y="123983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47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5910920" y="123900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824"/>
                </a:moveTo>
                <a:lnTo>
                  <a:pt x="3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5911317" y="123845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47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5912073" y="123798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47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5912577" y="123750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478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5913045" y="123695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47"/>
                </a:moveTo>
                <a:lnTo>
                  <a:pt x="79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5913837" y="123640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47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5914593" y="123592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47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5915097" y="123538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47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5915853" y="123518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5916717" y="123497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5917545" y="123449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47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5918049" y="123429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5918913" y="123409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5919740" y="123409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5920676" y="123403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5921541" y="123403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48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5922189" y="123404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5923053" y="123404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5923989" y="123419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48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5924637" y="123440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936" y="1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5925573" y="123454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48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5926221" y="123475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008" y="48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5927229" y="123524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48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5927877" y="123545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720" y="55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5928597" y="123600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84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5929281" y="123621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720" y="55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5930001" y="123677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720" y="55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5930721" y="123732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468" y="6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5931189" y="123795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720" y="55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5931909" y="123850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432" y="6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5932340" y="123912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468" y="6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5932809" y="123975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432" y="61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5933241" y="124037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540" y="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5933781" y="124133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144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5933925" y="124203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468" y="61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5934393" y="124265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144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5934536" y="124334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252" y="10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4691527" y="94345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216" y="10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4691743" y="94449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252" y="10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4691959" y="94552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4691923" y="94662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4691887" y="94773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4691851" y="94883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4691527" y="949933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324" y="0"/>
                </a:moveTo>
                <a:lnTo>
                  <a:pt x="0" y="116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4691491" y="95110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4691167" y="95220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324" y="0"/>
                </a:moveTo>
                <a:lnTo>
                  <a:pt x="0" y="11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4690735" y="95337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432" y="0"/>
                </a:moveTo>
                <a:lnTo>
                  <a:pt x="0" y="8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4690123" y="95419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612" y="0"/>
                </a:moveTo>
                <a:lnTo>
                  <a:pt x="0" y="123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4689727" y="95543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396" y="0"/>
                </a:moveTo>
                <a:lnTo>
                  <a:pt x="0" y="8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4689043" y="95625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684" y="0"/>
                </a:moveTo>
                <a:lnTo>
                  <a:pt x="0" y="8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4688359" y="95714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684" y="0"/>
                </a:moveTo>
                <a:lnTo>
                  <a:pt x="0" y="88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4687963" y="95803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396" y="0"/>
                </a:moveTo>
                <a:lnTo>
                  <a:pt x="0" y="8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4686955" y="95886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008" y="0"/>
                </a:moveTo>
                <a:lnTo>
                  <a:pt x="0" y="95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4686271" y="9598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684" y="0"/>
                </a:moveTo>
                <a:lnTo>
                  <a:pt x="0" y="8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4685515" y="96071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56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4684471" y="96125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44" y="0"/>
                </a:moveTo>
                <a:lnTo>
                  <a:pt x="0" y="6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4683679" y="96187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92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4682635" y="96241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44" y="0"/>
                </a:moveTo>
                <a:lnTo>
                  <a:pt x="0" y="6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4681843" y="96303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92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4680799" y="96357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44" y="0"/>
                </a:moveTo>
                <a:lnTo>
                  <a:pt x="0" y="61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4679647" y="96419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52" y="0"/>
                </a:moveTo>
                <a:lnTo>
                  <a:pt x="0" y="26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4678531" y="96445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16" y="0"/>
                </a:moveTo>
                <a:lnTo>
                  <a:pt x="0" y="2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4677667" y="96472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4676551" y="96493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16" y="0"/>
                </a:moveTo>
                <a:lnTo>
                  <a:pt x="0" y="2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4675327" y="96512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224" y="7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4674175" y="96512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52" y="0"/>
                </a:moveTo>
                <a:lnTo>
                  <a:pt x="0" y="26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4673239" y="96525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4672015" y="96517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224" y="7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4671079" y="96503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4669783" y="96461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1296" y="42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4668847" y="96446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4667839" y="96398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08" y="48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4666831" y="96349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08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4665823" y="96300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08" y="48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4664779" y="96251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44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4664059" y="96196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20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4663051" y="96147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08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4662223" y="96057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828" y="9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4661431" y="95967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792" y="9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4660675" y="95911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56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4660171" y="95815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504" y="96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4659343" y="95725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828" y="9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4658803" y="95628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540" y="9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4658298" y="95531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504" y="9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4658047" y="95428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252" y="1033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4657507" y="95331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540" y="9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4657255" y="95228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252" y="1033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4657038" y="95124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216" y="1033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4656715" y="949868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324" y="137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4656715" y="94876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4656499" y="94773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252" y="10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4656499" y="94662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4656535" y="94552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4656571" y="94436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1166"/>
                </a:moveTo>
                <a:lnTo>
                  <a:pt x="3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4656895" y="94360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4657003" y="94243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1170"/>
                </a:moveTo>
                <a:lnTo>
                  <a:pt x="3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4657327" y="94126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1170"/>
                </a:moveTo>
                <a:lnTo>
                  <a:pt x="3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4657651" y="94044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824"/>
                </a:moveTo>
                <a:lnTo>
                  <a:pt x="43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4658083" y="93920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1234"/>
                </a:moveTo>
                <a:lnTo>
                  <a:pt x="61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4658695" y="93838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824"/>
                </a:moveTo>
                <a:lnTo>
                  <a:pt x="3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4659091" y="93749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889"/>
                </a:moveTo>
                <a:lnTo>
                  <a:pt x="6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4659775" y="93659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892"/>
                </a:moveTo>
                <a:lnTo>
                  <a:pt x="6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4660459" y="9357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892"/>
                </a:moveTo>
                <a:lnTo>
                  <a:pt x="6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4661143" y="934817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889"/>
                </a:moveTo>
                <a:lnTo>
                  <a:pt x="7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4661863" y="93427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47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4662619" y="93331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57"/>
                </a:moveTo>
                <a:lnTo>
                  <a:pt x="9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4663591" y="93276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47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4664347" y="93215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612"/>
                </a:moveTo>
                <a:lnTo>
                  <a:pt x="10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4665427" y="93160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47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4666183" y="93133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70"/>
                </a:moveTo>
                <a:lnTo>
                  <a:pt x="11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4667335" y="93072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612"/>
                </a:moveTo>
                <a:lnTo>
                  <a:pt x="10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4668379" y="93045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70"/>
                </a:moveTo>
                <a:lnTo>
                  <a:pt x="11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4669531" y="93025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4670359" y="92998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70"/>
                </a:moveTo>
                <a:lnTo>
                  <a:pt x="11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4671511" y="92998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224" y="7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4672735" y="92979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66"/>
                </a:moveTo>
                <a:lnTo>
                  <a:pt x="11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4673851" y="92979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936" y="1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4674787" y="92993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224" y="7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4676011" y="93001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936" y="1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4676947" y="93015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224" y="7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4678171" y="93022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008" y="48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4679179" y="93071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4680115" y="93086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0"/>
                </a:moveTo>
                <a:lnTo>
                  <a:pt x="1296" y="41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4681411" y="93127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756" y="55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4682167" y="93183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008" y="48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4683175" y="93232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008" y="48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4684183" y="93281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828" y="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4685011" y="93371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008" y="48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4686019" y="93419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828" y="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4686847" y="93509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720" y="55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4687567" y="93565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540" y="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4688107" y="936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792" y="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4688899" y="93752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540" y="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4689439" y="93848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540" y="9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4689979" y="939453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504" y="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4690483" y="94042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540" y="9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4691023" y="94138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252" y="10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4691275" y="94242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252" y="10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4630363" y="88270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16" y="0"/>
                </a:moveTo>
                <a:lnTo>
                  <a:pt x="0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4629606" y="88292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56" y="0"/>
                </a:moveTo>
                <a:lnTo>
                  <a:pt x="0" y="54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4628815" y="88346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92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4627843" y="88401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72" y="0"/>
                </a:moveTo>
                <a:lnTo>
                  <a:pt x="0" y="95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4626691" y="88497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52" y="0"/>
                </a:moveTo>
                <a:lnTo>
                  <a:pt x="0" y="2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4625935" y="88524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56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4624890" y="88578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44" y="0"/>
                </a:moveTo>
                <a:lnTo>
                  <a:pt x="0" y="6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4623739" y="88640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52" y="0"/>
                </a:moveTo>
                <a:lnTo>
                  <a:pt x="0" y="2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4622875" y="88667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4621758" y="88687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16" y="0"/>
                </a:moveTo>
                <a:lnTo>
                  <a:pt x="0" y="2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4620607" y="88714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52" y="0"/>
                </a:moveTo>
                <a:lnTo>
                  <a:pt x="0" y="26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4619383" y="88733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224" y="7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4618555" y="88733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28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4617330" y="88745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224" y="7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4616106" y="88738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224" y="7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4615171" y="88723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4613874" y="88682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1296" y="41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4612938" y="88667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4611931" y="88618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08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4610887" y="88570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44" y="48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4609879" y="88521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08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4608871" y="88472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08" y="48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4608151" y="88417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20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4607107" y="88368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44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4606314" y="88278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792" y="9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4606243" y="88270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72" y="7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4225758" y="130001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4225542" y="1297125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4225290" y="130043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52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4225002" y="130049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4224714" y="1297327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4224606" y="130028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08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4224354" y="1297049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52" y="0"/>
                </a:lnTo>
                <a:lnTo>
                  <a:pt x="252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4224246" y="130000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08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4224174" y="129966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7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4224174" y="129925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414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4224390" y="1295948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4224678" y="129877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414"/>
                </a:moveTo>
                <a:lnTo>
                  <a:pt x="1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4224858" y="129877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4224930" y="129905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4225218" y="1295746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4225506" y="129898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108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4225614" y="1296023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52" y="0"/>
                </a:lnTo>
                <a:lnTo>
                  <a:pt x="252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4225866" y="129926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108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4225974" y="129960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4225758" y="129995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4229898" y="108891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4229646" y="1085747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52" y="0"/>
                </a:lnTo>
                <a:lnTo>
                  <a:pt x="252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4229538" y="108871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08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4229250" y="1085470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4228998" y="108877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52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4228890" y="108849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08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4228818" y="108815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4228746" y="108781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7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4228746" y="108739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414"/>
                </a:moveTo>
                <a:lnTo>
                  <a:pt x="1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4228926" y="1084091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4229214" y="108726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4229502" y="108719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4229790" y="1083889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4230078" y="108712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7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4230150" y="1084167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4230438" y="108740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7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4230510" y="108774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108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4230330" y="108809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4230330" y="108816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4230114" y="1085268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4230114" y="108857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6034689" y="1013178"/>
            <a:ext cx="29952" cy="5480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4207794" y="130280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108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4207902" y="1299847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52" y="0"/>
                </a:lnTo>
                <a:lnTo>
                  <a:pt x="252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4208154" y="130301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4208442" y="130301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108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4208550" y="130336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7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4208622" y="130370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4208694" y="130405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4208514" y="130439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52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4208226" y="1301225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4207938" y="130453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4207650" y="130459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4207362" y="1301427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4207290" y="130439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7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4207002" y="1301150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4206930" y="130410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4206822" y="130376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08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4206822" y="130369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4207038" y="130335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4207038" y="1300048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4207326" y="130322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4207506" y="130287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08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4207506" y="130280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4212186" y="109281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08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4211934" y="1089570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52" y="0"/>
                </a:lnTo>
                <a:lnTo>
                  <a:pt x="252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4211826" y="109253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08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4211538" y="1089293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4211466" y="109225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4211394" y="109191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7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4211394" y="109184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4211610" y="109149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4211610" y="1088191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52" y="0"/>
                </a:lnTo>
                <a:lnTo>
                  <a:pt x="252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4211862" y="109136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4212150" y="109129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4212438" y="1087990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4212726" y="109123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4213086" y="109150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108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4213194" y="109184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4213266" y="109219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4213050" y="109254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4212762" y="1089369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4212762" y="109267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108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4212582" y="109301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4212294" y="1089847"/>
            <a:ext cx="635" cy="6985"/>
          </a:xfrm>
          <a:custGeom>
            <a:avLst/>
            <a:gdLst/>
            <a:ahLst/>
            <a:cxnLst/>
            <a:rect l="l" t="t" r="r" b="b"/>
            <a:pathLst>
              <a:path w="635" h="6984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5934789" y="124437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180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5934969" y="124506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144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5935077" y="1245753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5935077" y="124685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180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5935113" y="124754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144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5935005" y="124830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108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5934969" y="124905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5934825" y="125015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144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5934429" y="125091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396" y="0"/>
                </a:moveTo>
                <a:lnTo>
                  <a:pt x="0" y="8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5934321" y="125174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108" y="0"/>
                </a:moveTo>
                <a:lnTo>
                  <a:pt x="0" y="75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5933817" y="125249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504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5933421" y="125297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396" y="0"/>
                </a:moveTo>
                <a:lnTo>
                  <a:pt x="0" y="8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5933025" y="125380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396" y="0"/>
                </a:moveTo>
                <a:lnTo>
                  <a:pt x="0" y="8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5932521" y="125462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504" y="0"/>
                </a:moveTo>
                <a:lnTo>
                  <a:pt x="0" y="48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5932125" y="125510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396" y="0"/>
                </a:moveTo>
                <a:lnTo>
                  <a:pt x="0" y="8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5931368" y="125592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56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5930865" y="125647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504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5930181" y="125695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684" y="0"/>
                </a:moveTo>
                <a:lnTo>
                  <a:pt x="0" y="8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5929605" y="1257845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576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5928848" y="125797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56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5928057" y="125852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92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5927588" y="125907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68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5926725" y="125955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5925861" y="125975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5925033" y="125995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28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5924169" y="126015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5923593" y="126035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576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5922729" y="126049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5921793" y="126055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5920964" y="126055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28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5920317" y="126054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5919380" y="126039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5918444" y="126025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5917797" y="126004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5917149" y="125983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5916105" y="125934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44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5915457" y="125913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5914737" y="125858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20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5914017" y="125802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20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5913369" y="125781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648" y="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5912901" y="125719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68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5912180" y="125663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20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5911713" y="125601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68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5911281" y="1255394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32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5910741" y="125442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540" y="96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5910309" y="125380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32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5909841" y="1253183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468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5909697" y="125249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144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5909157" y="125152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540" y="96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5909012" y="125083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144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5908833" y="125014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180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5908581" y="124911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252" y="10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5908581" y="124835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756"/>
                </a:moveTo>
                <a:lnTo>
                  <a:pt x="1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5908545" y="124766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180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5908545" y="124656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5908581" y="124580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759"/>
                </a:moveTo>
                <a:lnTo>
                  <a:pt x="1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5908724" y="124505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5908833" y="124429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5908941" y="124353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756"/>
                </a:moveTo>
                <a:lnTo>
                  <a:pt x="1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5909085" y="124271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824"/>
                </a:moveTo>
                <a:lnTo>
                  <a:pt x="3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5909481" y="124195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5909589" y="124113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824"/>
                </a:moveTo>
                <a:lnTo>
                  <a:pt x="43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5910021" y="124031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824"/>
                </a:moveTo>
                <a:lnTo>
                  <a:pt x="3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5910417" y="1239831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47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5910920" y="123900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824"/>
                </a:moveTo>
                <a:lnTo>
                  <a:pt x="3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5911317" y="123845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47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5912073" y="123798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47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5912577" y="123750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478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5913045" y="123695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47"/>
                </a:moveTo>
                <a:lnTo>
                  <a:pt x="79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5913837" y="123640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47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5914593" y="1235928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47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5915097" y="123538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47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5915853" y="123518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5916717" y="123497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5917545" y="123449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47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5918049" y="123429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5918913" y="123409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5919740" y="123409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5920676" y="123403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9" name="object 3339"/>
          <p:cNvSpPr/>
          <p:nvPr/>
        </p:nvSpPr>
        <p:spPr>
          <a:xfrm>
            <a:off x="5921541" y="123403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48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5922189" y="123404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5923053" y="123404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5923989" y="123419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48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5924637" y="123440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936" y="1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5925573" y="123454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48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5926221" y="123475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008" y="48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5927229" y="123524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48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5927877" y="123545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720" y="55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5928597" y="123600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684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9" name="object 3349"/>
          <p:cNvSpPr/>
          <p:nvPr/>
        </p:nvSpPr>
        <p:spPr>
          <a:xfrm>
            <a:off x="5929281" y="123621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720" y="55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5930001" y="123677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720" y="55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5930721" y="123732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468" y="6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5931189" y="123795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720" y="55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5931909" y="1238506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432" y="6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5932340" y="123912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468" y="6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5932809" y="123975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432" y="61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5933241" y="124037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540" y="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5933781" y="124133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144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5933925" y="1242030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0" y="0"/>
                </a:moveTo>
                <a:lnTo>
                  <a:pt x="468" y="61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9" name="object 3359"/>
          <p:cNvSpPr/>
          <p:nvPr/>
        </p:nvSpPr>
        <p:spPr>
          <a:xfrm>
            <a:off x="5934393" y="124265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144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5934536" y="124334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252" y="10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4630363" y="88270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216" y="0"/>
                </a:moveTo>
                <a:lnTo>
                  <a:pt x="0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4629606" y="88292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56" y="0"/>
                </a:moveTo>
                <a:lnTo>
                  <a:pt x="0" y="54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4628815" y="88346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92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4627843" y="88401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72" y="0"/>
                </a:moveTo>
                <a:lnTo>
                  <a:pt x="0" y="95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4626691" y="88497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52" y="0"/>
                </a:moveTo>
                <a:lnTo>
                  <a:pt x="0" y="2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4625935" y="88524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56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4624890" y="88578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44" y="0"/>
                </a:moveTo>
                <a:lnTo>
                  <a:pt x="0" y="6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4623739" y="88640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52" y="0"/>
                </a:moveTo>
                <a:lnTo>
                  <a:pt x="0" y="2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9" name="object 3369"/>
          <p:cNvSpPr/>
          <p:nvPr/>
        </p:nvSpPr>
        <p:spPr>
          <a:xfrm>
            <a:off x="4622875" y="88667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4621758" y="88687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16" y="0"/>
                </a:moveTo>
                <a:lnTo>
                  <a:pt x="0" y="2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4620607" y="88714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52" y="0"/>
                </a:moveTo>
                <a:lnTo>
                  <a:pt x="0" y="26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4619383" y="88733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224" y="7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4618555" y="88733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28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4617330" y="88745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224" y="7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4616106" y="88738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224" y="7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4615171" y="88723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4613874" y="886821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1296" y="41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4612938" y="88667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9" name="object 3379"/>
          <p:cNvSpPr/>
          <p:nvPr/>
        </p:nvSpPr>
        <p:spPr>
          <a:xfrm>
            <a:off x="4611931" y="88618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08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4610887" y="88570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44" y="48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4609879" y="88521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08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4608871" y="88472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08" y="48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4608151" y="88417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20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4607107" y="88368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44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4606314" y="88278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792" y="9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4606243" y="882707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72" y="7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4691527" y="94345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216" y="10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4691743" y="94449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252" y="10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9" name="object 3389"/>
          <p:cNvSpPr/>
          <p:nvPr/>
        </p:nvSpPr>
        <p:spPr>
          <a:xfrm>
            <a:off x="4691959" y="94552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4691923" y="94662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4691887" y="94773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4691851" y="94883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4691527" y="949933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324" y="0"/>
                </a:moveTo>
                <a:lnTo>
                  <a:pt x="0" y="116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4691491" y="95110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4691167" y="95220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324" y="0"/>
                </a:moveTo>
                <a:lnTo>
                  <a:pt x="0" y="11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4690735" y="95337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432" y="0"/>
                </a:moveTo>
                <a:lnTo>
                  <a:pt x="0" y="8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4690123" y="954196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612" y="0"/>
                </a:moveTo>
                <a:lnTo>
                  <a:pt x="0" y="123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4689727" y="95543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396" y="0"/>
                </a:moveTo>
                <a:lnTo>
                  <a:pt x="0" y="8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9" name="object 3399"/>
          <p:cNvSpPr/>
          <p:nvPr/>
        </p:nvSpPr>
        <p:spPr>
          <a:xfrm>
            <a:off x="4689043" y="95625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684" y="0"/>
                </a:moveTo>
                <a:lnTo>
                  <a:pt x="0" y="8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4688359" y="95714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684" y="0"/>
                </a:moveTo>
                <a:lnTo>
                  <a:pt x="0" y="88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4687963" y="95803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396" y="0"/>
                </a:moveTo>
                <a:lnTo>
                  <a:pt x="0" y="8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4686955" y="95886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1008" y="0"/>
                </a:moveTo>
                <a:lnTo>
                  <a:pt x="0" y="95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4686271" y="9598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684" y="0"/>
                </a:moveTo>
                <a:lnTo>
                  <a:pt x="0" y="8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4685515" y="96071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56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4684471" y="96125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44" y="0"/>
                </a:moveTo>
                <a:lnTo>
                  <a:pt x="0" y="6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4683679" y="96187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92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4682635" y="96241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44" y="0"/>
                </a:moveTo>
                <a:lnTo>
                  <a:pt x="0" y="6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4681843" y="96303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92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9" name="object 3409"/>
          <p:cNvSpPr/>
          <p:nvPr/>
        </p:nvSpPr>
        <p:spPr>
          <a:xfrm>
            <a:off x="4680799" y="96357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44" y="0"/>
                </a:moveTo>
                <a:lnTo>
                  <a:pt x="0" y="61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4679647" y="96419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52" y="0"/>
                </a:moveTo>
                <a:lnTo>
                  <a:pt x="0" y="26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4678531" y="96445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16" y="0"/>
                </a:moveTo>
                <a:lnTo>
                  <a:pt x="0" y="2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4677667" y="96472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4676551" y="96493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16" y="0"/>
                </a:moveTo>
                <a:lnTo>
                  <a:pt x="0" y="2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4675327" y="96512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224" y="7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4674175" y="96512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152" y="0"/>
                </a:moveTo>
                <a:lnTo>
                  <a:pt x="0" y="26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4673239" y="96525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4672015" y="96517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224" y="7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4671079" y="96503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9" name="object 3419"/>
          <p:cNvSpPr/>
          <p:nvPr/>
        </p:nvSpPr>
        <p:spPr>
          <a:xfrm>
            <a:off x="4669783" y="96461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1296" y="42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4668847" y="96446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4667839" y="96398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08" y="48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4666831" y="96349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08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4665823" y="96300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08" y="48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4664779" y="96251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44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4664059" y="96196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20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4663051" y="96147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1008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4662223" y="96057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828" y="9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4661431" y="95967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792" y="9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9" name="object 3429"/>
          <p:cNvSpPr/>
          <p:nvPr/>
        </p:nvSpPr>
        <p:spPr>
          <a:xfrm>
            <a:off x="4660675" y="95911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756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4660171" y="95815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504" y="96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4659343" y="95725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828" y="9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4658803" y="95628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540" y="9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4658298" y="95531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504" y="9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4658047" y="95428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252" y="1033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4657507" y="95331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540" y="9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4657255" y="95228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252" y="1033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4657038" y="95124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216" y="1033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4656715" y="949868"/>
            <a:ext cx="635" cy="1905"/>
          </a:xfrm>
          <a:custGeom>
            <a:avLst/>
            <a:gdLst/>
            <a:ahLst/>
            <a:cxnLst/>
            <a:rect l="l" t="t" r="r" b="b"/>
            <a:pathLst>
              <a:path w="635" h="1905">
                <a:moveTo>
                  <a:pt x="324" y="137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9" name="object 3439"/>
          <p:cNvSpPr/>
          <p:nvPr/>
        </p:nvSpPr>
        <p:spPr>
          <a:xfrm>
            <a:off x="4656715" y="94876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4656499" y="94773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252" y="10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4656499" y="946628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4656535" y="94552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4656571" y="94436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1166"/>
                </a:moveTo>
                <a:lnTo>
                  <a:pt x="3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4656895" y="94360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4657003" y="94243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1170"/>
                </a:moveTo>
                <a:lnTo>
                  <a:pt x="3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4657327" y="94126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1170"/>
                </a:moveTo>
                <a:lnTo>
                  <a:pt x="3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4657651" y="94044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824"/>
                </a:moveTo>
                <a:lnTo>
                  <a:pt x="43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4658083" y="939205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1234"/>
                </a:moveTo>
                <a:lnTo>
                  <a:pt x="61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9" name="object 3449"/>
          <p:cNvSpPr/>
          <p:nvPr/>
        </p:nvSpPr>
        <p:spPr>
          <a:xfrm>
            <a:off x="4658695" y="938381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824"/>
                </a:moveTo>
                <a:lnTo>
                  <a:pt x="3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4659091" y="93749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889"/>
                </a:moveTo>
                <a:lnTo>
                  <a:pt x="6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4659775" y="93659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892"/>
                </a:moveTo>
                <a:lnTo>
                  <a:pt x="6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4660459" y="9357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892"/>
                </a:moveTo>
                <a:lnTo>
                  <a:pt x="6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4661143" y="934817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889"/>
                </a:moveTo>
                <a:lnTo>
                  <a:pt x="7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4661863" y="93427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47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4662619" y="93331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57"/>
                </a:moveTo>
                <a:lnTo>
                  <a:pt x="9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4663591" y="93276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47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4664347" y="93215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612"/>
                </a:moveTo>
                <a:lnTo>
                  <a:pt x="10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4665427" y="93160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547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4666183" y="931335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70"/>
                </a:moveTo>
                <a:lnTo>
                  <a:pt x="11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4667335" y="93072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612"/>
                </a:moveTo>
                <a:lnTo>
                  <a:pt x="10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4668379" y="930454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70"/>
                </a:moveTo>
                <a:lnTo>
                  <a:pt x="11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4669531" y="93025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01"/>
                </a:moveTo>
                <a:lnTo>
                  <a:pt x="8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4670359" y="92998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70"/>
                </a:moveTo>
                <a:lnTo>
                  <a:pt x="11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4671511" y="92998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224" y="7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4672735" y="92979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266"/>
                </a:moveTo>
                <a:lnTo>
                  <a:pt x="11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4673851" y="92979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936" y="1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4674787" y="92993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224" y="7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8" name="object 3468"/>
          <p:cNvSpPr/>
          <p:nvPr/>
        </p:nvSpPr>
        <p:spPr>
          <a:xfrm>
            <a:off x="4676011" y="93001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936" y="1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9" name="object 3469"/>
          <p:cNvSpPr/>
          <p:nvPr/>
        </p:nvSpPr>
        <p:spPr>
          <a:xfrm>
            <a:off x="4676947" y="93015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224" y="7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0" name="object 3470"/>
          <p:cNvSpPr/>
          <p:nvPr/>
        </p:nvSpPr>
        <p:spPr>
          <a:xfrm>
            <a:off x="4678171" y="93022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008" y="48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4679179" y="93071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4680115" y="930860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0" y="0"/>
                </a:moveTo>
                <a:lnTo>
                  <a:pt x="1296" y="41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3" name="object 3473"/>
          <p:cNvSpPr/>
          <p:nvPr/>
        </p:nvSpPr>
        <p:spPr>
          <a:xfrm>
            <a:off x="4681411" y="93127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756" y="55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4682167" y="93183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008" y="48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4683175" y="93232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008" y="48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4684183" y="93281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828" y="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4685011" y="93371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008" y="48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4686019" y="93419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828" y="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4686847" y="93509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720" y="55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4687567" y="93565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540" y="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4688107" y="936620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792" y="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4688899" y="937520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540" y="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3" name="object 3483"/>
          <p:cNvSpPr/>
          <p:nvPr/>
        </p:nvSpPr>
        <p:spPr>
          <a:xfrm>
            <a:off x="4689439" y="938489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540" y="9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4689979" y="939453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504" y="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4690483" y="940422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540" y="9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4691023" y="941387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252" y="10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4691275" y="942424"/>
            <a:ext cx="635" cy="1270"/>
          </a:xfrm>
          <a:custGeom>
            <a:avLst/>
            <a:gdLst/>
            <a:ahLst/>
            <a:cxnLst/>
            <a:rect l="l" t="t" r="r" b="b"/>
            <a:pathLst>
              <a:path w="635" h="1269">
                <a:moveTo>
                  <a:pt x="0" y="0"/>
                </a:moveTo>
                <a:lnTo>
                  <a:pt x="252" y="10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12761047" y="1650771"/>
            <a:ext cx="271872" cy="2819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13273651" y="1280147"/>
            <a:ext cx="43272" cy="4621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12824407" y="1288863"/>
            <a:ext cx="42012" cy="4213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13206872" y="1079112"/>
            <a:ext cx="41976" cy="4206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12829735" y="1071412"/>
            <a:ext cx="43920" cy="4389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3" name="object 3493"/>
          <p:cNvSpPr/>
          <p:nvPr/>
        </p:nvSpPr>
        <p:spPr>
          <a:xfrm>
            <a:off x="12613771" y="1618818"/>
            <a:ext cx="29952" cy="543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10677904" y="897722"/>
            <a:ext cx="29988" cy="5535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14578365" y="3262609"/>
            <a:ext cx="3175" cy="45085"/>
          </a:xfrm>
          <a:custGeom>
            <a:avLst/>
            <a:gdLst/>
            <a:ahLst/>
            <a:cxnLst/>
            <a:rect l="l" t="t" r="r" b="b"/>
            <a:pathLst>
              <a:path w="3175" h="45085">
                <a:moveTo>
                  <a:pt x="0" y="45086"/>
                </a:moveTo>
                <a:lnTo>
                  <a:pt x="28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14581210" y="3262609"/>
            <a:ext cx="45720" cy="3175"/>
          </a:xfrm>
          <a:custGeom>
            <a:avLst/>
            <a:gdLst/>
            <a:ahLst/>
            <a:cxnLst/>
            <a:rect l="l" t="t" r="r" b="b"/>
            <a:pathLst>
              <a:path w="45719" h="3175">
                <a:moveTo>
                  <a:pt x="0" y="0"/>
                </a:moveTo>
                <a:lnTo>
                  <a:pt x="45108" y="28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14623763" y="3265417"/>
            <a:ext cx="3175" cy="45085"/>
          </a:xfrm>
          <a:custGeom>
            <a:avLst/>
            <a:gdLst/>
            <a:ahLst/>
            <a:cxnLst/>
            <a:rect l="l" t="t" r="r" b="b"/>
            <a:pathLst>
              <a:path w="3175" h="45085">
                <a:moveTo>
                  <a:pt x="2556" y="0"/>
                </a:moveTo>
                <a:lnTo>
                  <a:pt x="0" y="4501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14578365" y="3307696"/>
            <a:ext cx="45720" cy="3175"/>
          </a:xfrm>
          <a:custGeom>
            <a:avLst/>
            <a:gdLst/>
            <a:ahLst/>
            <a:cxnLst/>
            <a:rect l="l" t="t" r="r" b="b"/>
            <a:pathLst>
              <a:path w="45719" h="3175">
                <a:moveTo>
                  <a:pt x="45396" y="273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14553094" y="5847777"/>
            <a:ext cx="42048" cy="4215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14653175" y="64955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1" name="object 3501"/>
          <p:cNvSpPr/>
          <p:nvPr/>
        </p:nvSpPr>
        <p:spPr>
          <a:xfrm>
            <a:off x="14652993" y="64957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14652418" y="64961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14652203" y="649628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14651662" y="649667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0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14651446" y="64968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14651231" y="64972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14650690" y="64976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0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14650690" y="64977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14650259" y="649811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5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14650150" y="649862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08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1" name="object 3511"/>
          <p:cNvSpPr/>
          <p:nvPr/>
        </p:nvSpPr>
        <p:spPr>
          <a:xfrm>
            <a:off x="14649935" y="649937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14649753" y="64997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4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14649753" y="65002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14649429" y="650053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396" y="0"/>
                </a:moveTo>
                <a:lnTo>
                  <a:pt x="0" y="8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14649429" y="65013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14649502" y="650171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14649394" y="65020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80" y="0"/>
                </a:moveTo>
                <a:lnTo>
                  <a:pt x="0" y="4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14649394" y="650247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44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14649538" y="65031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14649429" y="650348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80" y="0"/>
                </a:moveTo>
                <a:lnTo>
                  <a:pt x="0" y="4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1" name="object 3521"/>
          <p:cNvSpPr/>
          <p:nvPr/>
        </p:nvSpPr>
        <p:spPr>
          <a:xfrm>
            <a:off x="14649429" y="650391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44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14649574" y="65045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14649646" y="650495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14649826" y="65056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14649898" y="65059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14650259" y="65062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468" y="6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14650725" y="65068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14650798" y="65072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14650870" y="650755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14651518" y="650776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468" y="6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1" name="object 3531"/>
          <p:cNvSpPr/>
          <p:nvPr/>
        </p:nvSpPr>
        <p:spPr>
          <a:xfrm>
            <a:off x="14651986" y="65084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0" y="2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14652345" y="65086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14652707" y="65088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14653282" y="65088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14653355" y="650917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14653714" y="65094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96" y="2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14654110" y="650971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14671750" y="648915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80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14671606" y="648847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44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14671498" y="64881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1" name="object 3541"/>
          <p:cNvSpPr/>
          <p:nvPr/>
        </p:nvSpPr>
        <p:spPr>
          <a:xfrm>
            <a:off x="14670778" y="648757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20" y="5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14670599" y="648688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80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14669951" y="648667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14669806" y="648598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44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14669447" y="64856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14669265" y="648501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80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14668906" y="64847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14668258" y="648454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1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9" name="object 3549"/>
          <p:cNvSpPr/>
          <p:nvPr/>
        </p:nvSpPr>
        <p:spPr>
          <a:xfrm>
            <a:off x="14668078" y="648382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80" y="72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14667430" y="648364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1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14666782" y="648343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14666422" y="64831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14666062" y="64828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14665126" y="648271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14664478" y="648249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14663903" y="64824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14663255" y="648242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14662678" y="64824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9" name="object 3559"/>
          <p:cNvSpPr/>
          <p:nvPr/>
        </p:nvSpPr>
        <p:spPr>
          <a:xfrm>
            <a:off x="14662139" y="64825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0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14661562" y="64827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14660987" y="64828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14660122" y="648296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64" y="0"/>
                </a:moveTo>
                <a:lnTo>
                  <a:pt x="0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14659547" y="648317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14659294" y="64833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2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14658430" y="648339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64" y="0"/>
                </a:moveTo>
                <a:lnTo>
                  <a:pt x="0" y="1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14657927" y="64835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14657350" y="64840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14656882" y="648418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9" name="object 3569"/>
          <p:cNvSpPr/>
          <p:nvPr/>
        </p:nvSpPr>
        <p:spPr>
          <a:xfrm>
            <a:off x="14656306" y="64846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14656306" y="64847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14655910" y="64851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14655406" y="64856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14655299" y="648609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08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14655082" y="64868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14654614" y="648728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14654469" y="648775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44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14654003" y="64885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5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14653499" y="64890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9" name="object 3579"/>
          <p:cNvSpPr/>
          <p:nvPr/>
        </p:nvSpPr>
        <p:spPr>
          <a:xfrm>
            <a:off x="14653499" y="648947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14653679" y="64901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14653641" y="649052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08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14653426" y="649127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14653426" y="649167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14653606" y="64923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14653679" y="649271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44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14653821" y="649340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14654003" y="649408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14654074" y="649444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9" name="object 3589"/>
          <p:cNvSpPr/>
          <p:nvPr/>
        </p:nvSpPr>
        <p:spPr>
          <a:xfrm>
            <a:off x="14653894" y="65096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68" y="0"/>
                </a:moveTo>
                <a:lnTo>
                  <a:pt x="0" y="5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14653679" y="65101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14653282" y="651053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396" y="0"/>
                </a:moveTo>
                <a:lnTo>
                  <a:pt x="0" y="8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14652814" y="65113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68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14652021" y="651183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792" y="0"/>
                </a:moveTo>
                <a:lnTo>
                  <a:pt x="0" y="5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14652021" y="65124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14651914" y="65127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80" y="0"/>
                </a:moveTo>
                <a:lnTo>
                  <a:pt x="0" y="4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14651770" y="651316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44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14651590" y="65139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80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14651373" y="65143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9" name="object 3599"/>
          <p:cNvSpPr/>
          <p:nvPr/>
        </p:nvSpPr>
        <p:spPr>
          <a:xfrm>
            <a:off x="14651373" y="651471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7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14651049" y="65154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04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14651049" y="651590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14651087" y="651658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44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14650907" y="65173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80" y="0"/>
                </a:moveTo>
                <a:lnTo>
                  <a:pt x="0" y="4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14650907" y="651777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44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14651049" y="651845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14651231" y="65191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14651302" y="651946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432" y="6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14651735" y="652011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9" name="object 3609"/>
          <p:cNvSpPr/>
          <p:nvPr/>
        </p:nvSpPr>
        <p:spPr>
          <a:xfrm>
            <a:off x="14651914" y="65207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14651986" y="652112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7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14652166" y="65218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432" y="6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14652598" y="652245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14653246" y="652267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14653426" y="65233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14653499" y="652367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432" y="6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14653930" y="65243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96" y="2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14654327" y="652457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432" y="6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14654758" y="65252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360" y="2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9" name="object 3619"/>
          <p:cNvSpPr/>
          <p:nvPr/>
        </p:nvSpPr>
        <p:spPr>
          <a:xfrm>
            <a:off x="14655117" y="652547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14656054" y="652562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14656702" y="652583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720" y="5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14657423" y="65263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14657709" y="65262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14657998" y="652626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14658646" y="652648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14659294" y="652670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14659942" y="65267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14660519" y="652677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9" name="object 3629"/>
          <p:cNvSpPr/>
          <p:nvPr/>
        </p:nvSpPr>
        <p:spPr>
          <a:xfrm>
            <a:off x="14661167" y="65268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14661742" y="65267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14662318" y="652670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14662967" y="65267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14610658" y="653674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504" y="9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14611126" y="653771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-3240" y="540"/>
                </a:moveTo>
                <a:lnTo>
                  <a:pt x="3276" y="54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14611126" y="653879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252" y="10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14611342" y="653984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-3240" y="558"/>
                </a:moveTo>
                <a:lnTo>
                  <a:pt x="3276" y="558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14611018" y="654095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324" y="0"/>
                </a:moveTo>
                <a:lnTo>
                  <a:pt x="0" y="11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14611018" y="6542109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252" y="10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9" name="object 3639"/>
          <p:cNvSpPr/>
          <p:nvPr/>
        </p:nvSpPr>
        <p:spPr>
          <a:xfrm>
            <a:off x="14611235" y="654315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-3240" y="540"/>
                </a:moveTo>
                <a:lnTo>
                  <a:pt x="3276" y="54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14611091" y="654423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44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14610767" y="654499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324" y="0"/>
                </a:moveTo>
                <a:lnTo>
                  <a:pt x="0" y="11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14610443" y="654617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324" y="0"/>
                </a:moveTo>
                <a:lnTo>
                  <a:pt x="0" y="11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14609757" y="654733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684" y="0"/>
                </a:moveTo>
                <a:lnTo>
                  <a:pt x="0" y="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14609650" y="654823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08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14608750" y="6548986"/>
            <a:ext cx="1270" cy="1905"/>
          </a:xfrm>
          <a:custGeom>
            <a:avLst/>
            <a:gdLst/>
            <a:ahLst/>
            <a:cxnLst/>
            <a:rect l="l" t="t" r="r" b="b"/>
            <a:pathLst>
              <a:path w="1269" h="1904">
                <a:moveTo>
                  <a:pt x="900" y="0"/>
                </a:moveTo>
                <a:lnTo>
                  <a:pt x="0" y="12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14608066" y="6550282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684" y="0"/>
                </a:moveTo>
                <a:lnTo>
                  <a:pt x="0" y="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14607633" y="655118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432" y="0"/>
                </a:moveTo>
                <a:lnTo>
                  <a:pt x="0" y="8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14606661" y="655201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72" y="0"/>
                </a:moveTo>
                <a:lnTo>
                  <a:pt x="0" y="9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9" name="object 3649"/>
          <p:cNvSpPr/>
          <p:nvPr/>
        </p:nvSpPr>
        <p:spPr>
          <a:xfrm>
            <a:off x="14606266" y="655298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396" y="0"/>
                </a:moveTo>
                <a:lnTo>
                  <a:pt x="0" y="7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14605762" y="65537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504" y="0"/>
                </a:moveTo>
                <a:lnTo>
                  <a:pt x="0" y="5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14604538" y="6554278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224" y="0"/>
                </a:moveTo>
                <a:lnTo>
                  <a:pt x="0" y="10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14603745" y="655528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792" y="0"/>
                </a:moveTo>
                <a:lnTo>
                  <a:pt x="0" y="5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14602414" y="655582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1332" y="0"/>
                </a:moveTo>
                <a:lnTo>
                  <a:pt x="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14601550" y="655651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864" y="0"/>
                </a:moveTo>
                <a:lnTo>
                  <a:pt x="0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14600794" y="655672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756" y="0"/>
                </a:moveTo>
                <a:lnTo>
                  <a:pt x="0" y="5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14599715" y="655726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1080" y="0"/>
                </a:moveTo>
                <a:lnTo>
                  <a:pt x="0" y="6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7" name="object 3657"/>
          <p:cNvSpPr/>
          <p:nvPr/>
        </p:nvSpPr>
        <p:spPr>
          <a:xfrm>
            <a:off x="14598598" y="655787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1116" y="0"/>
                </a:moveTo>
                <a:lnTo>
                  <a:pt x="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14597446" y="655816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1152" y="0"/>
                </a:moveTo>
                <a:lnTo>
                  <a:pt x="0" y="2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14596619" y="655841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828" y="0"/>
                </a:moveTo>
                <a:lnTo>
                  <a:pt x="0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14595467" y="655863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1152" y="0"/>
                </a:moveTo>
                <a:lnTo>
                  <a:pt x="0" y="2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14594242" y="655881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1224" y="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14593306" y="655867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14592189" y="655867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1116" y="0"/>
                </a:moveTo>
                <a:lnTo>
                  <a:pt x="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14590966" y="655885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1224" y="1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14590030" y="655874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936" y="1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14588987" y="655823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1044" y="5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7" name="object 3667"/>
          <p:cNvSpPr/>
          <p:nvPr/>
        </p:nvSpPr>
        <p:spPr>
          <a:xfrm>
            <a:off x="14588086" y="655809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900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14587042" y="655759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1044" y="50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14586033" y="655712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1008" y="4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14584739" y="6556690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1296" y="43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14583909" y="6555790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828" y="9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14582974" y="655564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14582182" y="655474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792" y="9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14581714" y="65541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468" y="6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14580634" y="65533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080" y="82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14580094" y="655233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540" y="9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7" name="object 3677"/>
          <p:cNvSpPr/>
          <p:nvPr/>
        </p:nvSpPr>
        <p:spPr>
          <a:xfrm>
            <a:off x="14579013" y="65515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1080" y="82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14578474" y="655053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540" y="9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14577934" y="654956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540" y="9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14577431" y="654859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504" y="9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14577178" y="654754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2" y="10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14576925" y="654653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2" y="10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14576386" y="654556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540" y="97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14576170" y="654452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16" y="10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14575918" y="654347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2" y="10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14575918" y="654239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-3240" y="540"/>
                </a:moveTo>
                <a:lnTo>
                  <a:pt x="3276" y="54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7" name="object 3687"/>
          <p:cNvSpPr/>
          <p:nvPr/>
        </p:nvSpPr>
        <p:spPr>
          <a:xfrm>
            <a:off x="14575953" y="654128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-3240" y="558"/>
                </a:moveTo>
                <a:lnTo>
                  <a:pt x="3276" y="558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14575990" y="654020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-3240" y="540"/>
                </a:moveTo>
                <a:lnTo>
                  <a:pt x="3276" y="54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14576026" y="653908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-3240" y="558"/>
                </a:moveTo>
                <a:lnTo>
                  <a:pt x="3276" y="558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14575811" y="653804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252" y="10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14575811" y="653681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1224"/>
                </a:moveTo>
                <a:lnTo>
                  <a:pt x="61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14576421" y="653599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828"/>
                </a:moveTo>
                <a:lnTo>
                  <a:pt x="43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14576854" y="653483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1152"/>
                </a:moveTo>
                <a:lnTo>
                  <a:pt x="3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14577178" y="6533938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00"/>
                </a:moveTo>
                <a:lnTo>
                  <a:pt x="6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5" name="object 3695"/>
          <p:cNvSpPr/>
          <p:nvPr/>
        </p:nvSpPr>
        <p:spPr>
          <a:xfrm>
            <a:off x="14577862" y="6532353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1584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14578365" y="653159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756"/>
                </a:moveTo>
                <a:lnTo>
                  <a:pt x="1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14578510" y="6530698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00"/>
                </a:moveTo>
                <a:lnTo>
                  <a:pt x="6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14579193" y="6529798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00"/>
                </a:moveTo>
                <a:lnTo>
                  <a:pt x="6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14579879" y="652918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612"/>
                </a:moveTo>
                <a:lnTo>
                  <a:pt x="10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14580922" y="652835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828"/>
                </a:moveTo>
                <a:lnTo>
                  <a:pt x="43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14581354" y="652774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612"/>
                </a:moveTo>
                <a:lnTo>
                  <a:pt x="10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14582398" y="652720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540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14583154" y="652659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612"/>
                </a:moveTo>
                <a:lnTo>
                  <a:pt x="10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14584233" y="6525693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00"/>
                </a:moveTo>
                <a:lnTo>
                  <a:pt x="6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14584919" y="652508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612"/>
                </a:moveTo>
                <a:lnTo>
                  <a:pt x="10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14585962" y="652483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252"/>
                </a:moveTo>
                <a:lnTo>
                  <a:pt x="11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14587114" y="652461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216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14587977" y="652400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612"/>
                </a:moveTo>
                <a:lnTo>
                  <a:pt x="10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14589022" y="652400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1224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14590245" y="6523749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0" y="324"/>
                </a:moveTo>
                <a:lnTo>
                  <a:pt x="14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14591650" y="652353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216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14592513" y="652335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180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14593379" y="652335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1224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4" name="object 3714"/>
          <p:cNvSpPr/>
          <p:nvPr/>
        </p:nvSpPr>
        <p:spPr>
          <a:xfrm>
            <a:off x="14594602" y="652342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90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5" name="object 3715"/>
          <p:cNvSpPr/>
          <p:nvPr/>
        </p:nvSpPr>
        <p:spPr>
          <a:xfrm>
            <a:off x="14595502" y="652357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14596437" y="6523714"/>
            <a:ext cx="1905" cy="635"/>
          </a:xfrm>
          <a:custGeom>
            <a:avLst/>
            <a:gdLst/>
            <a:ahLst/>
            <a:cxnLst/>
            <a:rect l="l" t="t" r="r" b="b"/>
            <a:pathLst>
              <a:path w="1905" h="634">
                <a:moveTo>
                  <a:pt x="0" y="0"/>
                </a:moveTo>
                <a:lnTo>
                  <a:pt x="1332" y="4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14597770" y="652414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1008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8" name="object 3718"/>
          <p:cNvSpPr/>
          <p:nvPr/>
        </p:nvSpPr>
        <p:spPr>
          <a:xfrm>
            <a:off x="14598778" y="652461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14599715" y="652475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14600649" y="652490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1008" y="5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14601659" y="652540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5" h="1270">
                <a:moveTo>
                  <a:pt x="0" y="0"/>
                </a:moveTo>
                <a:lnTo>
                  <a:pt x="1368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14603026" y="652616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756" y="5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14603783" y="652670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4">
                <a:moveTo>
                  <a:pt x="0" y="0"/>
                </a:moveTo>
                <a:lnTo>
                  <a:pt x="1008" y="5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14604790" y="65272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0"/>
                </a:moveTo>
                <a:lnTo>
                  <a:pt x="792" y="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14605582" y="6528106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0"/>
                </a:moveTo>
                <a:lnTo>
                  <a:pt x="1116" y="8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14606699" y="652893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44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14606841" y="6529618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0"/>
                </a:moveTo>
                <a:lnTo>
                  <a:pt x="828" y="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8" name="object 3728"/>
          <p:cNvSpPr/>
          <p:nvPr/>
        </p:nvSpPr>
        <p:spPr>
          <a:xfrm>
            <a:off x="14607671" y="6530518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0"/>
                </a:moveTo>
                <a:lnTo>
                  <a:pt x="828" y="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14608499" y="653141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216" y="10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14608714" y="6532462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0"/>
                </a:moveTo>
                <a:lnTo>
                  <a:pt x="828" y="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14609542" y="653336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252" y="10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14609795" y="653440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540" y="9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14610334" y="6535342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4">
                <a:moveTo>
                  <a:pt x="0" y="0"/>
                </a:moveTo>
                <a:lnTo>
                  <a:pt x="324" y="14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14420434" y="6529078"/>
            <a:ext cx="105120" cy="4215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14543913" y="316585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14544022" y="316619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44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14544166" y="316688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80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8" name="object 3738"/>
          <p:cNvSpPr/>
          <p:nvPr/>
        </p:nvSpPr>
        <p:spPr>
          <a:xfrm>
            <a:off x="14543842" y="316757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14543842" y="316805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80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14543806" y="316874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14543589" y="31691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14543589" y="316956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80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14543771" y="31702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14543374" y="317060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5" name="object 3745"/>
          <p:cNvSpPr/>
          <p:nvPr/>
        </p:nvSpPr>
        <p:spPr>
          <a:xfrm>
            <a:off x="14543374" y="317108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44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14543050" y="317177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14542834" y="31722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8" name="object 3748"/>
          <p:cNvSpPr/>
          <p:nvPr/>
        </p:nvSpPr>
        <p:spPr>
          <a:xfrm>
            <a:off x="14542330" y="317266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14541862" y="31731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14541645" y="317362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14541465" y="31740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14540890" y="31744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14540493" y="317457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396" y="0"/>
                </a:moveTo>
                <a:lnTo>
                  <a:pt x="0" y="8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14540278" y="317540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14539701" y="31758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6" name="object 3756"/>
          <p:cNvSpPr/>
          <p:nvPr/>
        </p:nvSpPr>
        <p:spPr>
          <a:xfrm>
            <a:off x="14539414" y="31759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14538658" y="317601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56" y="0"/>
                </a:moveTo>
                <a:lnTo>
                  <a:pt x="0" y="54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14538083" y="31765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14537506" y="31766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14536929" y="31768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14536678" y="317372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52" y="0"/>
                </a:lnTo>
                <a:lnTo>
                  <a:pt x="252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14535815" y="317703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14535453" y="31769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14534878" y="31769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14534519" y="31768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6" name="object 3766"/>
          <p:cNvSpPr/>
          <p:nvPr/>
        </p:nvSpPr>
        <p:spPr>
          <a:xfrm>
            <a:off x="14533653" y="317681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14533294" y="31767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14532719" y="31767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14532646" y="317652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14531709" y="317638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14531350" y="317610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14530413" y="317596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14530306" y="317561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14529945" y="31753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14529585" y="31750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6" name="object 3776"/>
          <p:cNvSpPr/>
          <p:nvPr/>
        </p:nvSpPr>
        <p:spPr>
          <a:xfrm>
            <a:off x="14529155" y="31744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32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14528793" y="31741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14528145" y="317395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14527679" y="31733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14527606" y="317298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14527138" y="31723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14527066" y="31720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14526922" y="317133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44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14526814" y="317098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14526669" y="317029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44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6" name="object 3786"/>
          <p:cNvSpPr/>
          <p:nvPr/>
        </p:nvSpPr>
        <p:spPr>
          <a:xfrm>
            <a:off x="14526598" y="316995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14526418" y="316926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80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14526238" y="316857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80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14526238" y="316816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0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14526021" y="316754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32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14526021" y="31671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4"/>
                </a:moveTo>
                <a:lnTo>
                  <a:pt x="1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14526201" y="31667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0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14526238" y="316602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80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14526238" y="31655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7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14526742" y="31651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0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6" name="object 3796"/>
          <p:cNvSpPr/>
          <p:nvPr/>
        </p:nvSpPr>
        <p:spPr>
          <a:xfrm>
            <a:off x="14526958" y="316437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759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14527066" y="316396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0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14527282" y="31635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0"/>
                </a:moveTo>
                <a:lnTo>
                  <a:pt x="1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14527462" y="31630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82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14527965" y="31625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78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14528434" y="31621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0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2" name="object 3802"/>
          <p:cNvSpPr/>
          <p:nvPr/>
        </p:nvSpPr>
        <p:spPr>
          <a:xfrm>
            <a:off x="14528651" y="31617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78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3" name="object 3803"/>
          <p:cNvSpPr/>
          <p:nvPr/>
        </p:nvSpPr>
        <p:spPr>
          <a:xfrm>
            <a:off x="14529117" y="31612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7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4" name="object 3804"/>
          <p:cNvSpPr/>
          <p:nvPr/>
        </p:nvSpPr>
        <p:spPr>
          <a:xfrm>
            <a:off x="14529621" y="31608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4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5" name="object 3805"/>
          <p:cNvSpPr/>
          <p:nvPr/>
        </p:nvSpPr>
        <p:spPr>
          <a:xfrm>
            <a:off x="14529838" y="316061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201"/>
                </a:moveTo>
                <a:lnTo>
                  <a:pt x="8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6" name="object 3806"/>
          <p:cNvSpPr/>
          <p:nvPr/>
        </p:nvSpPr>
        <p:spPr>
          <a:xfrm>
            <a:off x="14530666" y="3157305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7" name="object 3807"/>
          <p:cNvSpPr/>
          <p:nvPr/>
        </p:nvSpPr>
        <p:spPr>
          <a:xfrm>
            <a:off x="14530954" y="316006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82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8" name="object 3808"/>
          <p:cNvSpPr/>
          <p:nvPr/>
        </p:nvSpPr>
        <p:spPr>
          <a:xfrm>
            <a:off x="14531458" y="315675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9" name="object 3809"/>
          <p:cNvSpPr/>
          <p:nvPr/>
        </p:nvSpPr>
        <p:spPr>
          <a:xfrm>
            <a:off x="14531747" y="31598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6"/>
                </a:moveTo>
                <a:lnTo>
                  <a:pt x="5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0" name="object 3810"/>
          <p:cNvSpPr/>
          <p:nvPr/>
        </p:nvSpPr>
        <p:spPr>
          <a:xfrm>
            <a:off x="14532286" y="315972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1" name="object 3811"/>
          <p:cNvSpPr/>
          <p:nvPr/>
        </p:nvSpPr>
        <p:spPr>
          <a:xfrm>
            <a:off x="14532861" y="315959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2" name="object 3812"/>
          <p:cNvSpPr/>
          <p:nvPr/>
        </p:nvSpPr>
        <p:spPr>
          <a:xfrm>
            <a:off x="14533438" y="31594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6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3" name="object 3813"/>
          <p:cNvSpPr/>
          <p:nvPr/>
        </p:nvSpPr>
        <p:spPr>
          <a:xfrm>
            <a:off x="14534013" y="315932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4" name="object 3814"/>
          <p:cNvSpPr/>
          <p:nvPr/>
        </p:nvSpPr>
        <p:spPr>
          <a:xfrm>
            <a:off x="14534590" y="315932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5" name="object 3815"/>
          <p:cNvSpPr/>
          <p:nvPr/>
        </p:nvSpPr>
        <p:spPr>
          <a:xfrm>
            <a:off x="14535526" y="315940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6" name="object 3816"/>
          <p:cNvSpPr/>
          <p:nvPr/>
        </p:nvSpPr>
        <p:spPr>
          <a:xfrm>
            <a:off x="14535815" y="315940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7" name="object 3817"/>
          <p:cNvSpPr/>
          <p:nvPr/>
        </p:nvSpPr>
        <p:spPr>
          <a:xfrm>
            <a:off x="14536174" y="31591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78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8" name="object 3818"/>
          <p:cNvSpPr/>
          <p:nvPr/>
        </p:nvSpPr>
        <p:spPr>
          <a:xfrm>
            <a:off x="14536642" y="315919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9" name="object 3819"/>
          <p:cNvSpPr/>
          <p:nvPr/>
        </p:nvSpPr>
        <p:spPr>
          <a:xfrm>
            <a:off x="14537290" y="315940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0" name="object 3820"/>
          <p:cNvSpPr/>
          <p:nvPr/>
        </p:nvSpPr>
        <p:spPr>
          <a:xfrm>
            <a:off x="14537650" y="315968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84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1" name="object 3821"/>
          <p:cNvSpPr/>
          <p:nvPr/>
        </p:nvSpPr>
        <p:spPr>
          <a:xfrm>
            <a:off x="14538334" y="315989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2" name="object 3822"/>
          <p:cNvSpPr/>
          <p:nvPr/>
        </p:nvSpPr>
        <p:spPr>
          <a:xfrm>
            <a:off x="14538693" y="316017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3" name="object 3823"/>
          <p:cNvSpPr/>
          <p:nvPr/>
        </p:nvSpPr>
        <p:spPr>
          <a:xfrm>
            <a:off x="14539341" y="316038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4" name="object 3824"/>
          <p:cNvSpPr/>
          <p:nvPr/>
        </p:nvSpPr>
        <p:spPr>
          <a:xfrm>
            <a:off x="14539701" y="31606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5" name="object 3825"/>
          <p:cNvSpPr/>
          <p:nvPr/>
        </p:nvSpPr>
        <p:spPr>
          <a:xfrm>
            <a:off x="14540062" y="31609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6" name="object 3826"/>
          <p:cNvSpPr/>
          <p:nvPr/>
        </p:nvSpPr>
        <p:spPr>
          <a:xfrm>
            <a:off x="14540422" y="316121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756" y="55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7" name="object 3827"/>
          <p:cNvSpPr/>
          <p:nvPr/>
        </p:nvSpPr>
        <p:spPr>
          <a:xfrm>
            <a:off x="14541179" y="31617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8" name="object 3828"/>
          <p:cNvSpPr/>
          <p:nvPr/>
        </p:nvSpPr>
        <p:spPr>
          <a:xfrm>
            <a:off x="14541250" y="316211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9" name="object 3829"/>
          <p:cNvSpPr/>
          <p:nvPr/>
        </p:nvSpPr>
        <p:spPr>
          <a:xfrm>
            <a:off x="14541610" y="316239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432" y="6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0" name="object 3830"/>
          <p:cNvSpPr/>
          <p:nvPr/>
        </p:nvSpPr>
        <p:spPr>
          <a:xfrm>
            <a:off x="14542042" y="316301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96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1" name="object 3831"/>
          <p:cNvSpPr/>
          <p:nvPr/>
        </p:nvSpPr>
        <p:spPr>
          <a:xfrm>
            <a:off x="14542437" y="316329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432" y="6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2" name="object 3832"/>
          <p:cNvSpPr/>
          <p:nvPr/>
        </p:nvSpPr>
        <p:spPr>
          <a:xfrm>
            <a:off x="14542870" y="316391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3" name="object 3833"/>
          <p:cNvSpPr/>
          <p:nvPr/>
        </p:nvSpPr>
        <p:spPr>
          <a:xfrm>
            <a:off x="14543518" y="316412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80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4" name="object 3834"/>
          <p:cNvSpPr/>
          <p:nvPr/>
        </p:nvSpPr>
        <p:spPr>
          <a:xfrm>
            <a:off x="14543698" y="316481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5" name="object 3835"/>
          <p:cNvSpPr/>
          <p:nvPr/>
        </p:nvSpPr>
        <p:spPr>
          <a:xfrm>
            <a:off x="14543771" y="316516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44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6" name="object 3836"/>
          <p:cNvSpPr/>
          <p:nvPr/>
        </p:nvSpPr>
        <p:spPr>
          <a:xfrm>
            <a:off x="14586106" y="3532026"/>
            <a:ext cx="13970" cy="102235"/>
          </a:xfrm>
          <a:custGeom>
            <a:avLst/>
            <a:gdLst/>
            <a:ahLst/>
            <a:cxnLst/>
            <a:rect l="l" t="t" r="r" b="b"/>
            <a:pathLst>
              <a:path w="13969" h="102235">
                <a:moveTo>
                  <a:pt x="0" y="101818"/>
                </a:moveTo>
                <a:lnTo>
                  <a:pt x="134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7" name="object 3837"/>
          <p:cNvSpPr/>
          <p:nvPr/>
        </p:nvSpPr>
        <p:spPr>
          <a:xfrm>
            <a:off x="14599570" y="3532026"/>
            <a:ext cx="99695" cy="12700"/>
          </a:xfrm>
          <a:custGeom>
            <a:avLst/>
            <a:gdLst/>
            <a:ahLst/>
            <a:cxnLst/>
            <a:rect l="l" t="t" r="r" b="b"/>
            <a:pathLst>
              <a:path w="99694" h="12700">
                <a:moveTo>
                  <a:pt x="0" y="0"/>
                </a:moveTo>
                <a:lnTo>
                  <a:pt x="99360" y="1255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8" name="object 3838"/>
          <p:cNvSpPr/>
          <p:nvPr/>
        </p:nvSpPr>
        <p:spPr>
          <a:xfrm>
            <a:off x="14685826" y="3544580"/>
            <a:ext cx="13335" cy="102235"/>
          </a:xfrm>
          <a:custGeom>
            <a:avLst/>
            <a:gdLst/>
            <a:ahLst/>
            <a:cxnLst/>
            <a:rect l="l" t="t" r="r" b="b"/>
            <a:pathLst>
              <a:path w="13334" h="102235">
                <a:moveTo>
                  <a:pt x="13104" y="0"/>
                </a:moveTo>
                <a:lnTo>
                  <a:pt x="0" y="10211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9" name="object 3839"/>
          <p:cNvSpPr/>
          <p:nvPr/>
        </p:nvSpPr>
        <p:spPr>
          <a:xfrm>
            <a:off x="14586106" y="3633845"/>
            <a:ext cx="100330" cy="13335"/>
          </a:xfrm>
          <a:custGeom>
            <a:avLst/>
            <a:gdLst/>
            <a:ahLst/>
            <a:cxnLst/>
            <a:rect l="l" t="t" r="r" b="b"/>
            <a:pathLst>
              <a:path w="100330" h="13335">
                <a:moveTo>
                  <a:pt x="99720" y="128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0" name="object 3840"/>
          <p:cNvSpPr/>
          <p:nvPr/>
        </p:nvSpPr>
        <p:spPr>
          <a:xfrm>
            <a:off x="14615338" y="4234794"/>
            <a:ext cx="3810" cy="41275"/>
          </a:xfrm>
          <a:custGeom>
            <a:avLst/>
            <a:gdLst/>
            <a:ahLst/>
            <a:cxnLst/>
            <a:rect l="l" t="t" r="r" b="b"/>
            <a:pathLst>
              <a:path w="3809" h="41275">
                <a:moveTo>
                  <a:pt x="0" y="40860"/>
                </a:moveTo>
                <a:lnTo>
                  <a:pt x="35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1" name="object 3841"/>
          <p:cNvSpPr/>
          <p:nvPr/>
        </p:nvSpPr>
        <p:spPr>
          <a:xfrm>
            <a:off x="14618903" y="4234794"/>
            <a:ext cx="39370" cy="3175"/>
          </a:xfrm>
          <a:custGeom>
            <a:avLst/>
            <a:gdLst/>
            <a:ahLst/>
            <a:cxnLst/>
            <a:rect l="l" t="t" r="r" b="b"/>
            <a:pathLst>
              <a:path w="39369" h="3175">
                <a:moveTo>
                  <a:pt x="0" y="0"/>
                </a:moveTo>
                <a:lnTo>
                  <a:pt x="38880" y="31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2" name="object 3842"/>
          <p:cNvSpPr/>
          <p:nvPr/>
        </p:nvSpPr>
        <p:spPr>
          <a:xfrm>
            <a:off x="14653930" y="4237962"/>
            <a:ext cx="4445" cy="41275"/>
          </a:xfrm>
          <a:custGeom>
            <a:avLst/>
            <a:gdLst/>
            <a:ahLst/>
            <a:cxnLst/>
            <a:rect l="l" t="t" r="r" b="b"/>
            <a:pathLst>
              <a:path w="4444" h="41275">
                <a:moveTo>
                  <a:pt x="3852" y="0"/>
                </a:moveTo>
                <a:lnTo>
                  <a:pt x="0" y="40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3" name="object 3843"/>
          <p:cNvSpPr/>
          <p:nvPr/>
        </p:nvSpPr>
        <p:spPr>
          <a:xfrm>
            <a:off x="14615338" y="4275654"/>
            <a:ext cx="38735" cy="3810"/>
          </a:xfrm>
          <a:custGeom>
            <a:avLst/>
            <a:gdLst/>
            <a:ahLst/>
            <a:cxnLst/>
            <a:rect l="l" t="t" r="r" b="b"/>
            <a:pathLst>
              <a:path w="38734" h="3810">
                <a:moveTo>
                  <a:pt x="38592" y="32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4" name="object 3844"/>
          <p:cNvSpPr/>
          <p:nvPr/>
        </p:nvSpPr>
        <p:spPr>
          <a:xfrm>
            <a:off x="14585602" y="4626835"/>
            <a:ext cx="31032" cy="14706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5" name="object 3845"/>
          <p:cNvSpPr/>
          <p:nvPr/>
        </p:nvSpPr>
        <p:spPr>
          <a:xfrm>
            <a:off x="14511946" y="562266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6" name="object 3846"/>
          <p:cNvSpPr/>
          <p:nvPr/>
        </p:nvSpPr>
        <p:spPr>
          <a:xfrm>
            <a:off x="14512018" y="562302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7" name="object 3847"/>
          <p:cNvSpPr/>
          <p:nvPr/>
        </p:nvSpPr>
        <p:spPr>
          <a:xfrm>
            <a:off x="14512090" y="562335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8" name="object 3848"/>
          <p:cNvSpPr/>
          <p:nvPr/>
        </p:nvSpPr>
        <p:spPr>
          <a:xfrm>
            <a:off x="14511982" y="56237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9" name="object 3849"/>
          <p:cNvSpPr/>
          <p:nvPr/>
        </p:nvSpPr>
        <p:spPr>
          <a:xfrm>
            <a:off x="14511982" y="56241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0" name="object 3850"/>
          <p:cNvSpPr/>
          <p:nvPr/>
        </p:nvSpPr>
        <p:spPr>
          <a:xfrm>
            <a:off x="14512053" y="562446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1" name="object 3851"/>
          <p:cNvSpPr/>
          <p:nvPr/>
        </p:nvSpPr>
        <p:spPr>
          <a:xfrm>
            <a:off x="14511873" y="56247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2" name="object 3852"/>
          <p:cNvSpPr/>
          <p:nvPr/>
        </p:nvSpPr>
        <p:spPr>
          <a:xfrm>
            <a:off x="14511873" y="56248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3" name="object 3853"/>
          <p:cNvSpPr/>
          <p:nvPr/>
        </p:nvSpPr>
        <p:spPr>
          <a:xfrm>
            <a:off x="14511658" y="562522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4" name="object 3854"/>
          <p:cNvSpPr/>
          <p:nvPr/>
        </p:nvSpPr>
        <p:spPr>
          <a:xfrm>
            <a:off x="14511658" y="562529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5" name="object 3855"/>
          <p:cNvSpPr/>
          <p:nvPr/>
        </p:nvSpPr>
        <p:spPr>
          <a:xfrm>
            <a:off x="14511442" y="56256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6" name="object 3856"/>
          <p:cNvSpPr/>
          <p:nvPr/>
        </p:nvSpPr>
        <p:spPr>
          <a:xfrm>
            <a:off x="14511442" y="562569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7" name="object 3857"/>
          <p:cNvSpPr/>
          <p:nvPr/>
        </p:nvSpPr>
        <p:spPr>
          <a:xfrm>
            <a:off x="14510974" y="562605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8" name="object 3858"/>
          <p:cNvSpPr/>
          <p:nvPr/>
        </p:nvSpPr>
        <p:spPr>
          <a:xfrm>
            <a:off x="14510974" y="56261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9" name="object 3859"/>
          <p:cNvSpPr/>
          <p:nvPr/>
        </p:nvSpPr>
        <p:spPr>
          <a:xfrm>
            <a:off x="14510757" y="56265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0" name="object 3860"/>
          <p:cNvSpPr/>
          <p:nvPr/>
        </p:nvSpPr>
        <p:spPr>
          <a:xfrm>
            <a:off x="14510470" y="56265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1" name="object 3861"/>
          <p:cNvSpPr/>
          <p:nvPr/>
        </p:nvSpPr>
        <p:spPr>
          <a:xfrm>
            <a:off x="14510470" y="56266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96" y="2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2" name="object 3862"/>
          <p:cNvSpPr/>
          <p:nvPr/>
        </p:nvSpPr>
        <p:spPr>
          <a:xfrm>
            <a:off x="14510577" y="56269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3" name="object 3863"/>
          <p:cNvSpPr/>
          <p:nvPr/>
        </p:nvSpPr>
        <p:spPr>
          <a:xfrm>
            <a:off x="14510291" y="56269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4" name="object 3864"/>
          <p:cNvSpPr/>
          <p:nvPr/>
        </p:nvSpPr>
        <p:spPr>
          <a:xfrm>
            <a:off x="14509714" y="56270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5" name="object 3865"/>
          <p:cNvSpPr/>
          <p:nvPr/>
        </p:nvSpPr>
        <p:spPr>
          <a:xfrm>
            <a:off x="14509425" y="562720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6" name="object 3866"/>
          <p:cNvSpPr/>
          <p:nvPr/>
        </p:nvSpPr>
        <p:spPr>
          <a:xfrm>
            <a:off x="14509137" y="562727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7" name="object 3867"/>
          <p:cNvSpPr/>
          <p:nvPr/>
        </p:nvSpPr>
        <p:spPr>
          <a:xfrm>
            <a:off x="14508850" y="562734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8" name="object 3868"/>
          <p:cNvSpPr/>
          <p:nvPr/>
        </p:nvSpPr>
        <p:spPr>
          <a:xfrm>
            <a:off x="14508562" y="5624180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16"/>
                </a:lnTo>
                <a:lnTo>
                  <a:pt x="0" y="6516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9" name="object 3869"/>
          <p:cNvSpPr/>
          <p:nvPr/>
        </p:nvSpPr>
        <p:spPr>
          <a:xfrm>
            <a:off x="14507914" y="562727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1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0" name="object 3870"/>
          <p:cNvSpPr/>
          <p:nvPr/>
        </p:nvSpPr>
        <p:spPr>
          <a:xfrm>
            <a:off x="14507626" y="5624036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16"/>
                </a:lnTo>
                <a:lnTo>
                  <a:pt x="0" y="6516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1" name="object 3871"/>
          <p:cNvSpPr/>
          <p:nvPr/>
        </p:nvSpPr>
        <p:spPr>
          <a:xfrm>
            <a:off x="14507266" y="56270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2" name="object 3872"/>
          <p:cNvSpPr/>
          <p:nvPr/>
        </p:nvSpPr>
        <p:spPr>
          <a:xfrm>
            <a:off x="14506978" y="56270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3" name="object 3873"/>
          <p:cNvSpPr/>
          <p:nvPr/>
        </p:nvSpPr>
        <p:spPr>
          <a:xfrm>
            <a:off x="14506618" y="562684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4" name="object 3874"/>
          <p:cNvSpPr/>
          <p:nvPr/>
        </p:nvSpPr>
        <p:spPr>
          <a:xfrm>
            <a:off x="14506547" y="56264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5" name="object 3875"/>
          <p:cNvSpPr/>
          <p:nvPr/>
        </p:nvSpPr>
        <p:spPr>
          <a:xfrm>
            <a:off x="14505899" y="562626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6" name="object 3876"/>
          <p:cNvSpPr/>
          <p:nvPr/>
        </p:nvSpPr>
        <p:spPr>
          <a:xfrm>
            <a:off x="14505826" y="562594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7" name="object 3877"/>
          <p:cNvSpPr/>
          <p:nvPr/>
        </p:nvSpPr>
        <p:spPr>
          <a:xfrm>
            <a:off x="14505430" y="56256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96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8" name="object 3878"/>
          <p:cNvSpPr/>
          <p:nvPr/>
        </p:nvSpPr>
        <p:spPr>
          <a:xfrm>
            <a:off x="14505358" y="56253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9" name="object 3879"/>
          <p:cNvSpPr/>
          <p:nvPr/>
        </p:nvSpPr>
        <p:spPr>
          <a:xfrm>
            <a:off x="14505286" y="562497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0" name="object 3880"/>
          <p:cNvSpPr/>
          <p:nvPr/>
        </p:nvSpPr>
        <p:spPr>
          <a:xfrm>
            <a:off x="14505213" y="56246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1" name="object 3881"/>
          <p:cNvSpPr/>
          <p:nvPr/>
        </p:nvSpPr>
        <p:spPr>
          <a:xfrm>
            <a:off x="14505106" y="56242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2" name="object 3882"/>
          <p:cNvSpPr/>
          <p:nvPr/>
        </p:nvSpPr>
        <p:spPr>
          <a:xfrm>
            <a:off x="14505034" y="562392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3" name="object 3883"/>
          <p:cNvSpPr/>
          <p:nvPr/>
        </p:nvSpPr>
        <p:spPr>
          <a:xfrm>
            <a:off x="14504962" y="562360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4" name="object 3884"/>
          <p:cNvSpPr/>
          <p:nvPr/>
        </p:nvSpPr>
        <p:spPr>
          <a:xfrm>
            <a:off x="14504962" y="56231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32"/>
                </a:moveTo>
                <a:lnTo>
                  <a:pt x="1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5" name="object 3885"/>
          <p:cNvSpPr/>
          <p:nvPr/>
        </p:nvSpPr>
        <p:spPr>
          <a:xfrm>
            <a:off x="14505069" y="56228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6" name="object 3886"/>
          <p:cNvSpPr/>
          <p:nvPr/>
        </p:nvSpPr>
        <p:spPr>
          <a:xfrm>
            <a:off x="14505069" y="562234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504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7" name="object 3887"/>
          <p:cNvSpPr/>
          <p:nvPr/>
        </p:nvSpPr>
        <p:spPr>
          <a:xfrm>
            <a:off x="14505502" y="56220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8" name="object 3888"/>
          <p:cNvSpPr/>
          <p:nvPr/>
        </p:nvSpPr>
        <p:spPr>
          <a:xfrm>
            <a:off x="14505502" y="562194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9" name="object 3889"/>
          <p:cNvSpPr/>
          <p:nvPr/>
        </p:nvSpPr>
        <p:spPr>
          <a:xfrm>
            <a:off x="14505682" y="562158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0" name="object 3890"/>
          <p:cNvSpPr/>
          <p:nvPr/>
        </p:nvSpPr>
        <p:spPr>
          <a:xfrm>
            <a:off x="14505682" y="56215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1" name="object 3891"/>
          <p:cNvSpPr/>
          <p:nvPr/>
        </p:nvSpPr>
        <p:spPr>
          <a:xfrm>
            <a:off x="14505970" y="5618240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16"/>
                </a:lnTo>
                <a:lnTo>
                  <a:pt x="0" y="6516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2" name="object 3892"/>
          <p:cNvSpPr/>
          <p:nvPr/>
        </p:nvSpPr>
        <p:spPr>
          <a:xfrm>
            <a:off x="14506185" y="56211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3" name="object 3893"/>
          <p:cNvSpPr/>
          <p:nvPr/>
        </p:nvSpPr>
        <p:spPr>
          <a:xfrm>
            <a:off x="14506185" y="562104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4" name="object 3894"/>
          <p:cNvSpPr/>
          <p:nvPr/>
        </p:nvSpPr>
        <p:spPr>
          <a:xfrm>
            <a:off x="14506365" y="562072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5" name="object 3895"/>
          <p:cNvSpPr/>
          <p:nvPr/>
        </p:nvSpPr>
        <p:spPr>
          <a:xfrm>
            <a:off x="14506365" y="56205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6" name="object 3896"/>
          <p:cNvSpPr/>
          <p:nvPr/>
        </p:nvSpPr>
        <p:spPr>
          <a:xfrm>
            <a:off x="14506942" y="562050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7" name="object 3897"/>
          <p:cNvSpPr/>
          <p:nvPr/>
        </p:nvSpPr>
        <p:spPr>
          <a:xfrm>
            <a:off x="14507230" y="562043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8" name="object 3898"/>
          <p:cNvSpPr/>
          <p:nvPr/>
        </p:nvSpPr>
        <p:spPr>
          <a:xfrm>
            <a:off x="14507519" y="56203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9" name="object 3899"/>
          <p:cNvSpPr/>
          <p:nvPr/>
        </p:nvSpPr>
        <p:spPr>
          <a:xfrm>
            <a:off x="14507805" y="56202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0" name="object 3900"/>
          <p:cNvSpPr/>
          <p:nvPr/>
        </p:nvSpPr>
        <p:spPr>
          <a:xfrm>
            <a:off x="14508094" y="562029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1" name="object 3901"/>
          <p:cNvSpPr/>
          <p:nvPr/>
        </p:nvSpPr>
        <p:spPr>
          <a:xfrm>
            <a:off x="14508742" y="562043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2" name="object 3902"/>
          <p:cNvSpPr/>
          <p:nvPr/>
        </p:nvSpPr>
        <p:spPr>
          <a:xfrm>
            <a:off x="14509030" y="5617160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16"/>
                </a:lnTo>
                <a:lnTo>
                  <a:pt x="0" y="6516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3" name="object 3903"/>
          <p:cNvSpPr/>
          <p:nvPr/>
        </p:nvSpPr>
        <p:spPr>
          <a:xfrm>
            <a:off x="14509319" y="56204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5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4" name="object 3904"/>
          <p:cNvSpPr/>
          <p:nvPr/>
        </p:nvSpPr>
        <p:spPr>
          <a:xfrm>
            <a:off x="14509678" y="562050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5" name="object 3905"/>
          <p:cNvSpPr/>
          <p:nvPr/>
        </p:nvSpPr>
        <p:spPr>
          <a:xfrm>
            <a:off x="14510253" y="562050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6" name="object 3906"/>
          <p:cNvSpPr/>
          <p:nvPr/>
        </p:nvSpPr>
        <p:spPr>
          <a:xfrm>
            <a:off x="14510326" y="562079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7" name="object 3907"/>
          <p:cNvSpPr/>
          <p:nvPr/>
        </p:nvSpPr>
        <p:spPr>
          <a:xfrm>
            <a:off x="14510615" y="562079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8" name="object 3908"/>
          <p:cNvSpPr/>
          <p:nvPr/>
        </p:nvSpPr>
        <p:spPr>
          <a:xfrm>
            <a:off x="14510686" y="56210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9" name="object 3909"/>
          <p:cNvSpPr/>
          <p:nvPr/>
        </p:nvSpPr>
        <p:spPr>
          <a:xfrm>
            <a:off x="14510974" y="56210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0" name="object 3910"/>
          <p:cNvSpPr/>
          <p:nvPr/>
        </p:nvSpPr>
        <p:spPr>
          <a:xfrm>
            <a:off x="14511046" y="561813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16"/>
                </a:lnTo>
                <a:lnTo>
                  <a:pt x="0" y="6516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1" name="object 3911"/>
          <p:cNvSpPr/>
          <p:nvPr/>
        </p:nvSpPr>
        <p:spPr>
          <a:xfrm>
            <a:off x="14511334" y="562137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2" name="object 3912"/>
          <p:cNvSpPr/>
          <p:nvPr/>
        </p:nvSpPr>
        <p:spPr>
          <a:xfrm>
            <a:off x="14511405" y="562169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3" name="object 3913"/>
          <p:cNvSpPr/>
          <p:nvPr/>
        </p:nvSpPr>
        <p:spPr>
          <a:xfrm>
            <a:off x="14511514" y="56219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4" name="object 3914"/>
          <p:cNvSpPr/>
          <p:nvPr/>
        </p:nvSpPr>
        <p:spPr>
          <a:xfrm>
            <a:off x="14511766" y="56219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5" name="object 3915"/>
          <p:cNvSpPr/>
          <p:nvPr/>
        </p:nvSpPr>
        <p:spPr>
          <a:xfrm>
            <a:off x="14511873" y="562230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6" name="object 3916"/>
          <p:cNvSpPr/>
          <p:nvPr/>
        </p:nvSpPr>
        <p:spPr>
          <a:xfrm>
            <a:off x="13758753" y="4215462"/>
            <a:ext cx="44892" cy="5108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7" name="object 3917"/>
          <p:cNvSpPr/>
          <p:nvPr/>
        </p:nvSpPr>
        <p:spPr>
          <a:xfrm>
            <a:off x="14262321" y="4550263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0" y="0"/>
                </a:moveTo>
                <a:lnTo>
                  <a:pt x="5184" y="16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8" name="object 3918"/>
          <p:cNvSpPr/>
          <p:nvPr/>
        </p:nvSpPr>
        <p:spPr>
          <a:xfrm>
            <a:off x="14267505" y="4551919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0" y="0"/>
                </a:moveTo>
                <a:lnTo>
                  <a:pt x="5436" y="12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9" name="object 3919"/>
          <p:cNvSpPr/>
          <p:nvPr/>
        </p:nvSpPr>
        <p:spPr>
          <a:xfrm>
            <a:off x="14272942" y="4553215"/>
            <a:ext cx="4445" cy="635"/>
          </a:xfrm>
          <a:custGeom>
            <a:avLst/>
            <a:gdLst/>
            <a:ahLst/>
            <a:cxnLst/>
            <a:rect l="l" t="t" r="r" b="b"/>
            <a:pathLst>
              <a:path w="4444" h="635">
                <a:moveTo>
                  <a:pt x="0" y="0"/>
                </a:moveTo>
                <a:lnTo>
                  <a:pt x="4212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0" name="object 3920"/>
          <p:cNvSpPr/>
          <p:nvPr/>
        </p:nvSpPr>
        <p:spPr>
          <a:xfrm>
            <a:off x="14277153" y="4553287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0" y="0"/>
                </a:moveTo>
                <a:lnTo>
                  <a:pt x="4860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1" name="object 3921"/>
          <p:cNvSpPr/>
          <p:nvPr/>
        </p:nvSpPr>
        <p:spPr>
          <a:xfrm>
            <a:off x="14282013" y="4552603"/>
            <a:ext cx="4445" cy="1270"/>
          </a:xfrm>
          <a:custGeom>
            <a:avLst/>
            <a:gdLst/>
            <a:ahLst/>
            <a:cxnLst/>
            <a:rect l="l" t="t" r="r" b="b"/>
            <a:pathLst>
              <a:path w="4444" h="1270">
                <a:moveTo>
                  <a:pt x="0" y="1008"/>
                </a:moveTo>
                <a:lnTo>
                  <a:pt x="42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2" name="object 3922"/>
          <p:cNvSpPr/>
          <p:nvPr/>
        </p:nvSpPr>
        <p:spPr>
          <a:xfrm>
            <a:off x="14286298" y="4550947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0" y="1656"/>
                </a:moveTo>
                <a:lnTo>
                  <a:pt x="38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3" name="object 3923"/>
          <p:cNvSpPr/>
          <p:nvPr/>
        </p:nvSpPr>
        <p:spPr>
          <a:xfrm>
            <a:off x="14290113" y="4549255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0" y="1692"/>
                </a:moveTo>
                <a:lnTo>
                  <a:pt x="41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4" name="object 3924"/>
          <p:cNvSpPr/>
          <p:nvPr/>
        </p:nvSpPr>
        <p:spPr>
          <a:xfrm>
            <a:off x="14294217" y="4546591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0" y="2664"/>
                </a:moveTo>
                <a:lnTo>
                  <a:pt x="35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5" name="object 3925"/>
          <p:cNvSpPr/>
          <p:nvPr/>
        </p:nvSpPr>
        <p:spPr>
          <a:xfrm>
            <a:off x="14297781" y="4543639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0" y="2952"/>
                </a:moveTo>
                <a:lnTo>
                  <a:pt x="32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6" name="object 3926"/>
          <p:cNvSpPr/>
          <p:nvPr/>
        </p:nvSpPr>
        <p:spPr>
          <a:xfrm>
            <a:off x="14300985" y="454309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540"/>
                </a:moveTo>
                <a:lnTo>
                  <a:pt x="79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7" name="object 3927"/>
          <p:cNvSpPr/>
          <p:nvPr/>
        </p:nvSpPr>
        <p:spPr>
          <a:xfrm>
            <a:off x="13937781" y="50379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8" name="object 3928"/>
          <p:cNvSpPr/>
          <p:nvPr/>
        </p:nvSpPr>
        <p:spPr>
          <a:xfrm>
            <a:off x="13937853" y="50383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9" name="object 3929"/>
          <p:cNvSpPr/>
          <p:nvPr/>
        </p:nvSpPr>
        <p:spPr>
          <a:xfrm>
            <a:off x="13937637" y="503867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0" name="object 3930"/>
          <p:cNvSpPr/>
          <p:nvPr/>
        </p:nvSpPr>
        <p:spPr>
          <a:xfrm>
            <a:off x="13937349" y="5035507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16"/>
                </a:lnTo>
                <a:lnTo>
                  <a:pt x="0" y="6516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1" name="object 3931"/>
          <p:cNvSpPr/>
          <p:nvPr/>
        </p:nvSpPr>
        <p:spPr>
          <a:xfrm>
            <a:off x="13937060" y="50387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2" name="object 3932"/>
          <p:cNvSpPr/>
          <p:nvPr/>
        </p:nvSpPr>
        <p:spPr>
          <a:xfrm>
            <a:off x="13936521" y="50388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0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3" name="object 3933"/>
          <p:cNvSpPr/>
          <p:nvPr/>
        </p:nvSpPr>
        <p:spPr>
          <a:xfrm>
            <a:off x="13936412" y="503864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4" name="object 3934"/>
          <p:cNvSpPr/>
          <p:nvPr/>
        </p:nvSpPr>
        <p:spPr>
          <a:xfrm>
            <a:off x="13936126" y="503864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5" name="object 3935"/>
          <p:cNvSpPr/>
          <p:nvPr/>
        </p:nvSpPr>
        <p:spPr>
          <a:xfrm>
            <a:off x="13936053" y="503838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6" name="object 3936"/>
          <p:cNvSpPr/>
          <p:nvPr/>
        </p:nvSpPr>
        <p:spPr>
          <a:xfrm>
            <a:off x="13935981" y="503802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7" name="object 3937"/>
          <p:cNvSpPr/>
          <p:nvPr/>
        </p:nvSpPr>
        <p:spPr>
          <a:xfrm>
            <a:off x="13935981" y="503795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8" name="object 3938"/>
          <p:cNvSpPr/>
          <p:nvPr/>
        </p:nvSpPr>
        <p:spPr>
          <a:xfrm>
            <a:off x="13936197" y="50376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9" name="object 3939"/>
          <p:cNvSpPr/>
          <p:nvPr/>
        </p:nvSpPr>
        <p:spPr>
          <a:xfrm>
            <a:off x="13936197" y="503748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0" name="object 3940"/>
          <p:cNvSpPr/>
          <p:nvPr/>
        </p:nvSpPr>
        <p:spPr>
          <a:xfrm>
            <a:off x="13936665" y="50371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1" name="object 3941"/>
          <p:cNvSpPr/>
          <p:nvPr/>
        </p:nvSpPr>
        <p:spPr>
          <a:xfrm>
            <a:off x="13936665" y="503385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16"/>
                </a:lnTo>
                <a:lnTo>
                  <a:pt x="0" y="6516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2" name="object 3942"/>
          <p:cNvSpPr/>
          <p:nvPr/>
        </p:nvSpPr>
        <p:spPr>
          <a:xfrm>
            <a:off x="13936953" y="503709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3" name="object 3943"/>
          <p:cNvSpPr/>
          <p:nvPr/>
        </p:nvSpPr>
        <p:spPr>
          <a:xfrm>
            <a:off x="13937025" y="503734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4" name="object 3944"/>
          <p:cNvSpPr/>
          <p:nvPr/>
        </p:nvSpPr>
        <p:spPr>
          <a:xfrm>
            <a:off x="13937313" y="503727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5" name="object 3945"/>
          <p:cNvSpPr/>
          <p:nvPr/>
        </p:nvSpPr>
        <p:spPr>
          <a:xfrm>
            <a:off x="13937601" y="503727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6" name="object 3946"/>
          <p:cNvSpPr/>
          <p:nvPr/>
        </p:nvSpPr>
        <p:spPr>
          <a:xfrm>
            <a:off x="13937673" y="50376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7" name="object 3947"/>
          <p:cNvSpPr/>
          <p:nvPr/>
        </p:nvSpPr>
        <p:spPr>
          <a:xfrm>
            <a:off x="13945558" y="50354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8" name="object 3948"/>
          <p:cNvSpPr/>
          <p:nvPr/>
        </p:nvSpPr>
        <p:spPr>
          <a:xfrm>
            <a:off x="13945593" y="503576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-3240" y="540"/>
                </a:moveTo>
                <a:lnTo>
                  <a:pt x="3276" y="54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9" name="object 3949"/>
          <p:cNvSpPr/>
          <p:nvPr/>
        </p:nvSpPr>
        <p:spPr>
          <a:xfrm>
            <a:off x="13945593" y="5036839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0" name="object 3950"/>
          <p:cNvSpPr/>
          <p:nvPr/>
        </p:nvSpPr>
        <p:spPr>
          <a:xfrm>
            <a:off x="13945773" y="503752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1" name="object 3951"/>
          <p:cNvSpPr/>
          <p:nvPr/>
        </p:nvSpPr>
        <p:spPr>
          <a:xfrm>
            <a:off x="13946026" y="503781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08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2" name="object 3952"/>
          <p:cNvSpPr/>
          <p:nvPr/>
        </p:nvSpPr>
        <p:spPr>
          <a:xfrm>
            <a:off x="13946026" y="503856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3" name="object 3953"/>
          <p:cNvSpPr/>
          <p:nvPr/>
        </p:nvSpPr>
        <p:spPr>
          <a:xfrm>
            <a:off x="13945882" y="503892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4" name="object 3954"/>
          <p:cNvSpPr/>
          <p:nvPr/>
        </p:nvSpPr>
        <p:spPr>
          <a:xfrm>
            <a:off x="13945485" y="503932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396" y="0"/>
                </a:moveTo>
                <a:lnTo>
                  <a:pt x="0" y="82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5" name="object 3955"/>
          <p:cNvSpPr/>
          <p:nvPr/>
        </p:nvSpPr>
        <p:spPr>
          <a:xfrm>
            <a:off x="13945485" y="504015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6" name="object 3956"/>
          <p:cNvSpPr/>
          <p:nvPr/>
        </p:nvSpPr>
        <p:spPr>
          <a:xfrm>
            <a:off x="13945378" y="50405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7" name="object 3957"/>
          <p:cNvSpPr/>
          <p:nvPr/>
        </p:nvSpPr>
        <p:spPr>
          <a:xfrm>
            <a:off x="13945234" y="504090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44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8" name="object 3958"/>
          <p:cNvSpPr/>
          <p:nvPr/>
        </p:nvSpPr>
        <p:spPr>
          <a:xfrm>
            <a:off x="13945054" y="504166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4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9" name="object 3959"/>
          <p:cNvSpPr/>
          <p:nvPr/>
        </p:nvSpPr>
        <p:spPr>
          <a:xfrm>
            <a:off x="13944837" y="504209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0" name="object 3960"/>
          <p:cNvSpPr/>
          <p:nvPr/>
        </p:nvSpPr>
        <p:spPr>
          <a:xfrm>
            <a:off x="13944369" y="504249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1" name="object 3961"/>
          <p:cNvSpPr/>
          <p:nvPr/>
        </p:nvSpPr>
        <p:spPr>
          <a:xfrm>
            <a:off x="13943865" y="50429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5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2" name="object 3962"/>
          <p:cNvSpPr/>
          <p:nvPr/>
        </p:nvSpPr>
        <p:spPr>
          <a:xfrm>
            <a:off x="13943649" y="504346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3" name="object 3963"/>
          <p:cNvSpPr/>
          <p:nvPr/>
        </p:nvSpPr>
        <p:spPr>
          <a:xfrm>
            <a:off x="13943181" y="504385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4" name="object 3964"/>
          <p:cNvSpPr/>
          <p:nvPr/>
        </p:nvSpPr>
        <p:spPr>
          <a:xfrm>
            <a:off x="13942893" y="504432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5" name="object 3965"/>
          <p:cNvSpPr/>
          <p:nvPr/>
        </p:nvSpPr>
        <p:spPr>
          <a:xfrm>
            <a:off x="13942389" y="50443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5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6" name="object 3966"/>
          <p:cNvSpPr/>
          <p:nvPr/>
        </p:nvSpPr>
        <p:spPr>
          <a:xfrm>
            <a:off x="13942209" y="504490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7" name="object 3967"/>
          <p:cNvSpPr/>
          <p:nvPr/>
        </p:nvSpPr>
        <p:spPr>
          <a:xfrm>
            <a:off x="13941632" y="50452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8" name="object 3968"/>
          <p:cNvSpPr/>
          <p:nvPr/>
        </p:nvSpPr>
        <p:spPr>
          <a:xfrm>
            <a:off x="13941057" y="504544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9" name="object 3969"/>
          <p:cNvSpPr/>
          <p:nvPr/>
        </p:nvSpPr>
        <p:spPr>
          <a:xfrm>
            <a:off x="13940877" y="50455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0" name="object 3970"/>
          <p:cNvSpPr/>
          <p:nvPr/>
        </p:nvSpPr>
        <p:spPr>
          <a:xfrm>
            <a:off x="13940589" y="50459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1" name="object 3971"/>
          <p:cNvSpPr/>
          <p:nvPr/>
        </p:nvSpPr>
        <p:spPr>
          <a:xfrm>
            <a:off x="13939797" y="504605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92" y="0"/>
                </a:moveTo>
                <a:lnTo>
                  <a:pt x="0" y="5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2" name="object 3972"/>
          <p:cNvSpPr/>
          <p:nvPr/>
        </p:nvSpPr>
        <p:spPr>
          <a:xfrm>
            <a:off x="13939222" y="504659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3" name="object 3973"/>
          <p:cNvSpPr/>
          <p:nvPr/>
        </p:nvSpPr>
        <p:spPr>
          <a:xfrm>
            <a:off x="13938933" y="504674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4" name="object 3974"/>
          <p:cNvSpPr/>
          <p:nvPr/>
        </p:nvSpPr>
        <p:spPr>
          <a:xfrm>
            <a:off x="13938105" y="504681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28" y="0"/>
                </a:moveTo>
                <a:lnTo>
                  <a:pt x="0" y="1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5" name="object 3975"/>
          <p:cNvSpPr/>
          <p:nvPr/>
        </p:nvSpPr>
        <p:spPr>
          <a:xfrm>
            <a:off x="13937457" y="504677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6" name="object 3976"/>
          <p:cNvSpPr/>
          <p:nvPr/>
        </p:nvSpPr>
        <p:spPr>
          <a:xfrm>
            <a:off x="13936881" y="504677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7" name="object 3977"/>
          <p:cNvSpPr/>
          <p:nvPr/>
        </p:nvSpPr>
        <p:spPr>
          <a:xfrm>
            <a:off x="13936233" y="504670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8" name="object 3978"/>
          <p:cNvSpPr/>
          <p:nvPr/>
        </p:nvSpPr>
        <p:spPr>
          <a:xfrm>
            <a:off x="13935657" y="504670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9" name="object 3979"/>
          <p:cNvSpPr/>
          <p:nvPr/>
        </p:nvSpPr>
        <p:spPr>
          <a:xfrm>
            <a:off x="13935009" y="5046631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0" name="object 3980"/>
          <p:cNvSpPr/>
          <p:nvPr/>
        </p:nvSpPr>
        <p:spPr>
          <a:xfrm>
            <a:off x="13934650" y="504634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1" name="object 3981"/>
          <p:cNvSpPr/>
          <p:nvPr/>
        </p:nvSpPr>
        <p:spPr>
          <a:xfrm>
            <a:off x="13934002" y="504616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1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2" name="object 3982"/>
          <p:cNvSpPr/>
          <p:nvPr/>
        </p:nvSpPr>
        <p:spPr>
          <a:xfrm>
            <a:off x="13933713" y="5042923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16"/>
                </a:lnTo>
                <a:lnTo>
                  <a:pt x="0" y="6516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3" name="object 3983"/>
          <p:cNvSpPr/>
          <p:nvPr/>
        </p:nvSpPr>
        <p:spPr>
          <a:xfrm>
            <a:off x="13933065" y="504601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18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4" name="object 3984"/>
          <p:cNvSpPr/>
          <p:nvPr/>
        </p:nvSpPr>
        <p:spPr>
          <a:xfrm>
            <a:off x="13932597" y="504537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468" y="64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5" name="object 3985"/>
          <p:cNvSpPr/>
          <p:nvPr/>
        </p:nvSpPr>
        <p:spPr>
          <a:xfrm>
            <a:off x="13932237" y="504511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6" name="object 3986"/>
          <p:cNvSpPr/>
          <p:nvPr/>
        </p:nvSpPr>
        <p:spPr>
          <a:xfrm>
            <a:off x="13931410" y="504511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28" y="0"/>
                </a:moveTo>
                <a:lnTo>
                  <a:pt x="0" y="1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7" name="object 3987"/>
          <p:cNvSpPr/>
          <p:nvPr/>
        </p:nvSpPr>
        <p:spPr>
          <a:xfrm>
            <a:off x="13931301" y="504497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8" name="object 3988"/>
          <p:cNvSpPr/>
          <p:nvPr/>
        </p:nvSpPr>
        <p:spPr>
          <a:xfrm>
            <a:off x="13930941" y="504468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9" name="object 3989"/>
          <p:cNvSpPr/>
          <p:nvPr/>
        </p:nvSpPr>
        <p:spPr>
          <a:xfrm>
            <a:off x="13930509" y="504407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32" y="6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0" name="object 3990"/>
          <p:cNvSpPr/>
          <p:nvPr/>
        </p:nvSpPr>
        <p:spPr>
          <a:xfrm>
            <a:off x="13930400" y="504371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1" name="object 3991"/>
          <p:cNvSpPr/>
          <p:nvPr/>
        </p:nvSpPr>
        <p:spPr>
          <a:xfrm>
            <a:off x="13929969" y="504310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32" y="6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2" name="object 3992"/>
          <p:cNvSpPr/>
          <p:nvPr/>
        </p:nvSpPr>
        <p:spPr>
          <a:xfrm>
            <a:off x="13929610" y="504281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3" name="object 3993"/>
          <p:cNvSpPr/>
          <p:nvPr/>
        </p:nvSpPr>
        <p:spPr>
          <a:xfrm>
            <a:off x="13929428" y="504213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80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4" name="object 3994"/>
          <p:cNvSpPr/>
          <p:nvPr/>
        </p:nvSpPr>
        <p:spPr>
          <a:xfrm>
            <a:off x="13928780" y="504191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5" name="object 3995"/>
          <p:cNvSpPr/>
          <p:nvPr/>
        </p:nvSpPr>
        <p:spPr>
          <a:xfrm>
            <a:off x="13928638" y="504123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44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6" name="object 3996"/>
          <p:cNvSpPr/>
          <p:nvPr/>
        </p:nvSpPr>
        <p:spPr>
          <a:xfrm>
            <a:off x="13928529" y="504087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7" name="object 3997"/>
          <p:cNvSpPr/>
          <p:nvPr/>
        </p:nvSpPr>
        <p:spPr>
          <a:xfrm>
            <a:off x="13928385" y="504018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44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8" name="object 3998"/>
          <p:cNvSpPr/>
          <p:nvPr/>
        </p:nvSpPr>
        <p:spPr>
          <a:xfrm>
            <a:off x="13928314" y="50398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9" name="object 3999"/>
          <p:cNvSpPr/>
          <p:nvPr/>
        </p:nvSpPr>
        <p:spPr>
          <a:xfrm>
            <a:off x="13928132" y="503914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80" y="72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0" name="object 4000"/>
          <p:cNvSpPr/>
          <p:nvPr/>
        </p:nvSpPr>
        <p:spPr>
          <a:xfrm>
            <a:off x="13928061" y="503881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1" name="object 4001"/>
          <p:cNvSpPr/>
          <p:nvPr/>
        </p:nvSpPr>
        <p:spPr>
          <a:xfrm>
            <a:off x="13927881" y="503813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80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2" name="object 4002"/>
          <p:cNvSpPr/>
          <p:nvPr/>
        </p:nvSpPr>
        <p:spPr>
          <a:xfrm>
            <a:off x="13927881" y="50376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504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3" name="object 4003"/>
          <p:cNvSpPr/>
          <p:nvPr/>
        </p:nvSpPr>
        <p:spPr>
          <a:xfrm>
            <a:off x="13928385" y="503687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4" name="object 4004"/>
          <p:cNvSpPr/>
          <p:nvPr/>
        </p:nvSpPr>
        <p:spPr>
          <a:xfrm>
            <a:off x="13928421" y="503655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5" name="object 4005"/>
          <p:cNvSpPr/>
          <p:nvPr/>
        </p:nvSpPr>
        <p:spPr>
          <a:xfrm>
            <a:off x="13928421" y="503579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6" name="object 4006"/>
          <p:cNvSpPr/>
          <p:nvPr/>
        </p:nvSpPr>
        <p:spPr>
          <a:xfrm>
            <a:off x="13928456" y="503543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7" name="object 4007"/>
          <p:cNvSpPr/>
          <p:nvPr/>
        </p:nvSpPr>
        <p:spPr>
          <a:xfrm>
            <a:off x="13928456" y="503503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96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8" name="object 4008"/>
          <p:cNvSpPr/>
          <p:nvPr/>
        </p:nvSpPr>
        <p:spPr>
          <a:xfrm>
            <a:off x="13928673" y="503428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9" name="object 4009"/>
          <p:cNvSpPr/>
          <p:nvPr/>
        </p:nvSpPr>
        <p:spPr>
          <a:xfrm>
            <a:off x="13928780" y="503345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828"/>
                </a:moveTo>
                <a:lnTo>
                  <a:pt x="3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0" name="object 4010"/>
          <p:cNvSpPr/>
          <p:nvPr/>
        </p:nvSpPr>
        <p:spPr>
          <a:xfrm>
            <a:off x="13929177" y="503302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32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1" name="object 4011"/>
          <p:cNvSpPr/>
          <p:nvPr/>
        </p:nvSpPr>
        <p:spPr>
          <a:xfrm>
            <a:off x="13929393" y="50325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6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2" name="object 4012"/>
          <p:cNvSpPr/>
          <p:nvPr/>
        </p:nvSpPr>
        <p:spPr>
          <a:xfrm>
            <a:off x="13929897" y="503208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68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3" name="object 4013"/>
          <p:cNvSpPr/>
          <p:nvPr/>
        </p:nvSpPr>
        <p:spPr>
          <a:xfrm>
            <a:off x="13930365" y="50320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4" name="object 4014"/>
          <p:cNvSpPr/>
          <p:nvPr/>
        </p:nvSpPr>
        <p:spPr>
          <a:xfrm>
            <a:off x="13930653" y="50315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32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5" name="object 4015"/>
          <p:cNvSpPr/>
          <p:nvPr/>
        </p:nvSpPr>
        <p:spPr>
          <a:xfrm>
            <a:off x="13930869" y="503111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68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6" name="object 4016"/>
          <p:cNvSpPr/>
          <p:nvPr/>
        </p:nvSpPr>
        <p:spPr>
          <a:xfrm>
            <a:off x="13931337" y="50306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6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7" name="object 4017"/>
          <p:cNvSpPr/>
          <p:nvPr/>
        </p:nvSpPr>
        <p:spPr>
          <a:xfrm>
            <a:off x="13931841" y="503050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8" name="object 4018"/>
          <p:cNvSpPr/>
          <p:nvPr/>
        </p:nvSpPr>
        <p:spPr>
          <a:xfrm>
            <a:off x="13932382" y="50304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9" name="object 4019"/>
          <p:cNvSpPr/>
          <p:nvPr/>
        </p:nvSpPr>
        <p:spPr>
          <a:xfrm>
            <a:off x="13932668" y="50300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96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0" name="object 4020"/>
          <p:cNvSpPr/>
          <p:nvPr/>
        </p:nvSpPr>
        <p:spPr>
          <a:xfrm>
            <a:off x="13932885" y="502982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216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1" name="object 4021"/>
          <p:cNvSpPr/>
          <p:nvPr/>
        </p:nvSpPr>
        <p:spPr>
          <a:xfrm>
            <a:off x="13933749" y="502967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2" name="object 4022"/>
          <p:cNvSpPr/>
          <p:nvPr/>
        </p:nvSpPr>
        <p:spPr>
          <a:xfrm>
            <a:off x="13934289" y="502956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08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3" name="object 4023"/>
          <p:cNvSpPr/>
          <p:nvPr/>
        </p:nvSpPr>
        <p:spPr>
          <a:xfrm>
            <a:off x="13934865" y="502942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4" name="object 4024"/>
          <p:cNvSpPr/>
          <p:nvPr/>
        </p:nvSpPr>
        <p:spPr>
          <a:xfrm>
            <a:off x="13935440" y="50289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6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5" name="object 4025"/>
          <p:cNvSpPr/>
          <p:nvPr/>
        </p:nvSpPr>
        <p:spPr>
          <a:xfrm>
            <a:off x="13935944" y="50288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6" name="object 4026"/>
          <p:cNvSpPr/>
          <p:nvPr/>
        </p:nvSpPr>
        <p:spPr>
          <a:xfrm>
            <a:off x="13936485" y="50288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96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7" name="object 4027"/>
          <p:cNvSpPr/>
          <p:nvPr/>
        </p:nvSpPr>
        <p:spPr>
          <a:xfrm>
            <a:off x="13936881" y="50289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8" name="object 4028"/>
          <p:cNvSpPr/>
          <p:nvPr/>
        </p:nvSpPr>
        <p:spPr>
          <a:xfrm>
            <a:off x="13937422" y="50289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96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9" name="object 4029"/>
          <p:cNvSpPr/>
          <p:nvPr/>
        </p:nvSpPr>
        <p:spPr>
          <a:xfrm>
            <a:off x="13937817" y="502902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216"/>
                </a:moveTo>
                <a:lnTo>
                  <a:pt x="82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0" name="object 4030"/>
          <p:cNvSpPr/>
          <p:nvPr/>
        </p:nvSpPr>
        <p:spPr>
          <a:xfrm>
            <a:off x="13938645" y="50290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1" name="object 4031"/>
          <p:cNvSpPr/>
          <p:nvPr/>
        </p:nvSpPr>
        <p:spPr>
          <a:xfrm>
            <a:off x="13939004" y="502931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2" name="object 4032"/>
          <p:cNvSpPr/>
          <p:nvPr/>
        </p:nvSpPr>
        <p:spPr>
          <a:xfrm>
            <a:off x="13939653" y="502953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3" name="object 4033"/>
          <p:cNvSpPr/>
          <p:nvPr/>
        </p:nvSpPr>
        <p:spPr>
          <a:xfrm>
            <a:off x="13939761" y="502985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4" name="object 4034"/>
          <p:cNvSpPr/>
          <p:nvPr/>
        </p:nvSpPr>
        <p:spPr>
          <a:xfrm>
            <a:off x="13940697" y="50299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5" name="object 4035"/>
          <p:cNvSpPr/>
          <p:nvPr/>
        </p:nvSpPr>
        <p:spPr>
          <a:xfrm>
            <a:off x="13941057" y="503028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6" name="object 4036"/>
          <p:cNvSpPr/>
          <p:nvPr/>
        </p:nvSpPr>
        <p:spPr>
          <a:xfrm>
            <a:off x="13941993" y="50304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7" name="object 4037"/>
          <p:cNvSpPr/>
          <p:nvPr/>
        </p:nvSpPr>
        <p:spPr>
          <a:xfrm>
            <a:off x="13942065" y="503075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8" name="object 4038"/>
          <p:cNvSpPr/>
          <p:nvPr/>
        </p:nvSpPr>
        <p:spPr>
          <a:xfrm>
            <a:off x="13942424" y="503104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468" y="6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9" name="object 4039"/>
          <p:cNvSpPr/>
          <p:nvPr/>
        </p:nvSpPr>
        <p:spPr>
          <a:xfrm>
            <a:off x="13942893" y="503165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0" name="object 4040"/>
          <p:cNvSpPr/>
          <p:nvPr/>
        </p:nvSpPr>
        <p:spPr>
          <a:xfrm>
            <a:off x="13943541" y="503187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1" name="object 4041"/>
          <p:cNvSpPr/>
          <p:nvPr/>
        </p:nvSpPr>
        <p:spPr>
          <a:xfrm>
            <a:off x="13943614" y="5032231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720" y="5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2" name="object 4042"/>
          <p:cNvSpPr/>
          <p:nvPr/>
        </p:nvSpPr>
        <p:spPr>
          <a:xfrm>
            <a:off x="13944333" y="503277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3" name="object 4043"/>
          <p:cNvSpPr/>
          <p:nvPr/>
        </p:nvSpPr>
        <p:spPr>
          <a:xfrm>
            <a:off x="13944441" y="503313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432" y="6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4" name="object 4044"/>
          <p:cNvSpPr/>
          <p:nvPr/>
        </p:nvSpPr>
        <p:spPr>
          <a:xfrm>
            <a:off x="13944872" y="503374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5" name="object 4045"/>
          <p:cNvSpPr/>
          <p:nvPr/>
        </p:nvSpPr>
        <p:spPr>
          <a:xfrm>
            <a:off x="13944945" y="503410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6" name="object 4046"/>
          <p:cNvSpPr/>
          <p:nvPr/>
        </p:nvSpPr>
        <p:spPr>
          <a:xfrm>
            <a:off x="13945125" y="503471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7" name="object 4047"/>
          <p:cNvSpPr/>
          <p:nvPr/>
        </p:nvSpPr>
        <p:spPr>
          <a:xfrm>
            <a:off x="13945413" y="503471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44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8" name="object 4048"/>
          <p:cNvSpPr/>
          <p:nvPr/>
        </p:nvSpPr>
        <p:spPr>
          <a:xfrm>
            <a:off x="14536030" y="31680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9" name="object 4049"/>
          <p:cNvSpPr/>
          <p:nvPr/>
        </p:nvSpPr>
        <p:spPr>
          <a:xfrm>
            <a:off x="14535562" y="31684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0" name="object 4050"/>
          <p:cNvSpPr/>
          <p:nvPr/>
        </p:nvSpPr>
        <p:spPr>
          <a:xfrm>
            <a:off x="14535562" y="316855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1" name="object 4051"/>
          <p:cNvSpPr/>
          <p:nvPr/>
        </p:nvSpPr>
        <p:spPr>
          <a:xfrm>
            <a:off x="14535346" y="316890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2" name="object 4052"/>
          <p:cNvSpPr/>
          <p:nvPr/>
        </p:nvSpPr>
        <p:spPr>
          <a:xfrm>
            <a:off x="14535058" y="3168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3" name="object 4053"/>
          <p:cNvSpPr/>
          <p:nvPr/>
        </p:nvSpPr>
        <p:spPr>
          <a:xfrm>
            <a:off x="14534805" y="316579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52" y="0"/>
                </a:lnTo>
                <a:lnTo>
                  <a:pt x="252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4" name="object 4054"/>
          <p:cNvSpPr/>
          <p:nvPr/>
        </p:nvSpPr>
        <p:spPr>
          <a:xfrm>
            <a:off x="14534410" y="316882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96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5" name="object 4055"/>
          <p:cNvSpPr/>
          <p:nvPr/>
        </p:nvSpPr>
        <p:spPr>
          <a:xfrm>
            <a:off x="14534337" y="31684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6" name="object 4056"/>
          <p:cNvSpPr/>
          <p:nvPr/>
        </p:nvSpPr>
        <p:spPr>
          <a:xfrm>
            <a:off x="14534266" y="31681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7" name="object 4057"/>
          <p:cNvSpPr/>
          <p:nvPr/>
        </p:nvSpPr>
        <p:spPr>
          <a:xfrm>
            <a:off x="14534195" y="31677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8" name="object 4058"/>
          <p:cNvSpPr/>
          <p:nvPr/>
        </p:nvSpPr>
        <p:spPr>
          <a:xfrm>
            <a:off x="14534195" y="316772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9" name="object 4059"/>
          <p:cNvSpPr/>
          <p:nvPr/>
        </p:nvSpPr>
        <p:spPr>
          <a:xfrm>
            <a:off x="14534446" y="3164419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0" name="object 4060"/>
          <p:cNvSpPr/>
          <p:nvPr/>
        </p:nvSpPr>
        <p:spPr>
          <a:xfrm>
            <a:off x="14534661" y="316731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1" name="object 4061"/>
          <p:cNvSpPr/>
          <p:nvPr/>
        </p:nvSpPr>
        <p:spPr>
          <a:xfrm>
            <a:off x="14534661" y="31672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2" name="object 4062"/>
          <p:cNvSpPr/>
          <p:nvPr/>
        </p:nvSpPr>
        <p:spPr>
          <a:xfrm>
            <a:off x="14534950" y="3163940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3" name="object 4063"/>
          <p:cNvSpPr/>
          <p:nvPr/>
        </p:nvSpPr>
        <p:spPr>
          <a:xfrm>
            <a:off x="14535238" y="31671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4" name="object 4064"/>
          <p:cNvSpPr/>
          <p:nvPr/>
        </p:nvSpPr>
        <p:spPr>
          <a:xfrm>
            <a:off x="14535309" y="31675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5" name="object 4065"/>
          <p:cNvSpPr/>
          <p:nvPr/>
        </p:nvSpPr>
        <p:spPr>
          <a:xfrm>
            <a:off x="14535382" y="31677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6" name="object 4066"/>
          <p:cNvSpPr/>
          <p:nvPr/>
        </p:nvSpPr>
        <p:spPr>
          <a:xfrm>
            <a:off x="14535957" y="31677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7" name="object 4067"/>
          <p:cNvSpPr/>
          <p:nvPr/>
        </p:nvSpPr>
        <p:spPr>
          <a:xfrm>
            <a:off x="13549413" y="3471388"/>
            <a:ext cx="15240" cy="9525"/>
          </a:xfrm>
          <a:custGeom>
            <a:avLst/>
            <a:gdLst/>
            <a:ahLst/>
            <a:cxnLst/>
            <a:rect l="l" t="t" r="r" b="b"/>
            <a:pathLst>
              <a:path w="15240" h="9525">
                <a:moveTo>
                  <a:pt x="0" y="8935"/>
                </a:moveTo>
                <a:lnTo>
                  <a:pt x="146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8" name="object 4068"/>
          <p:cNvSpPr/>
          <p:nvPr/>
        </p:nvSpPr>
        <p:spPr>
          <a:xfrm>
            <a:off x="13564100" y="3470373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1015"/>
                </a:moveTo>
                <a:lnTo>
                  <a:pt x="27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9" name="object 4069"/>
          <p:cNvSpPr/>
          <p:nvPr/>
        </p:nvSpPr>
        <p:spPr>
          <a:xfrm>
            <a:off x="13566872" y="3468742"/>
            <a:ext cx="3810" cy="1905"/>
          </a:xfrm>
          <a:custGeom>
            <a:avLst/>
            <a:gdLst/>
            <a:ahLst/>
            <a:cxnLst/>
            <a:rect l="l" t="t" r="r" b="b"/>
            <a:pathLst>
              <a:path w="3809" h="1904">
                <a:moveTo>
                  <a:pt x="0" y="1630"/>
                </a:moveTo>
                <a:lnTo>
                  <a:pt x="38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0" name="object 4070"/>
          <p:cNvSpPr/>
          <p:nvPr/>
        </p:nvSpPr>
        <p:spPr>
          <a:xfrm>
            <a:off x="13570689" y="3467456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0" y="1285"/>
                </a:moveTo>
                <a:lnTo>
                  <a:pt x="38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1" name="object 4071"/>
          <p:cNvSpPr/>
          <p:nvPr/>
        </p:nvSpPr>
        <p:spPr>
          <a:xfrm>
            <a:off x="13574577" y="3466034"/>
            <a:ext cx="5080" cy="1905"/>
          </a:xfrm>
          <a:custGeom>
            <a:avLst/>
            <a:gdLst/>
            <a:ahLst/>
            <a:cxnLst/>
            <a:rect l="l" t="t" r="r" b="b"/>
            <a:pathLst>
              <a:path w="5080" h="1904">
                <a:moveTo>
                  <a:pt x="0" y="1422"/>
                </a:moveTo>
                <a:lnTo>
                  <a:pt x="44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2" name="object 4072"/>
          <p:cNvSpPr/>
          <p:nvPr/>
        </p:nvSpPr>
        <p:spPr>
          <a:xfrm>
            <a:off x="13579040" y="3464893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0" y="1141"/>
                </a:moveTo>
                <a:lnTo>
                  <a:pt x="486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3" name="object 4073"/>
          <p:cNvSpPr/>
          <p:nvPr/>
        </p:nvSpPr>
        <p:spPr>
          <a:xfrm>
            <a:off x="13583901" y="3463403"/>
            <a:ext cx="5080" cy="1905"/>
          </a:xfrm>
          <a:custGeom>
            <a:avLst/>
            <a:gdLst/>
            <a:ahLst/>
            <a:cxnLst/>
            <a:rect l="l" t="t" r="r" b="b"/>
            <a:pathLst>
              <a:path w="5080" h="1904">
                <a:moveTo>
                  <a:pt x="0" y="1490"/>
                </a:moveTo>
                <a:lnTo>
                  <a:pt x="47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4" name="object 4074"/>
          <p:cNvSpPr/>
          <p:nvPr/>
        </p:nvSpPr>
        <p:spPr>
          <a:xfrm>
            <a:off x="13588652" y="3462330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0" y="1072"/>
                </a:moveTo>
                <a:lnTo>
                  <a:pt x="453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5" name="object 4075"/>
          <p:cNvSpPr/>
          <p:nvPr/>
        </p:nvSpPr>
        <p:spPr>
          <a:xfrm>
            <a:off x="13593188" y="3461052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0" y="1278"/>
                </a:moveTo>
                <a:lnTo>
                  <a:pt x="540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6" name="object 4076"/>
          <p:cNvSpPr/>
          <p:nvPr/>
        </p:nvSpPr>
        <p:spPr>
          <a:xfrm>
            <a:off x="13598588" y="3459843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1209"/>
                </a:moveTo>
                <a:lnTo>
                  <a:pt x="511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7" name="object 4077"/>
          <p:cNvSpPr/>
          <p:nvPr/>
        </p:nvSpPr>
        <p:spPr>
          <a:xfrm>
            <a:off x="13603701" y="3458496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0" y="1346"/>
                </a:moveTo>
                <a:lnTo>
                  <a:pt x="56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8" name="object 4078"/>
          <p:cNvSpPr/>
          <p:nvPr/>
        </p:nvSpPr>
        <p:spPr>
          <a:xfrm>
            <a:off x="13609389" y="3457909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0" y="586"/>
                </a:moveTo>
                <a:lnTo>
                  <a:pt x="55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9" name="object 4079"/>
          <p:cNvSpPr/>
          <p:nvPr/>
        </p:nvSpPr>
        <p:spPr>
          <a:xfrm>
            <a:off x="13614968" y="3456632"/>
            <a:ext cx="5715" cy="1905"/>
          </a:xfrm>
          <a:custGeom>
            <a:avLst/>
            <a:gdLst/>
            <a:ahLst/>
            <a:cxnLst/>
            <a:rect l="l" t="t" r="r" b="b"/>
            <a:pathLst>
              <a:path w="5715" h="1904">
                <a:moveTo>
                  <a:pt x="0" y="1278"/>
                </a:moveTo>
                <a:lnTo>
                  <a:pt x="540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0" name="object 4080"/>
          <p:cNvSpPr/>
          <p:nvPr/>
        </p:nvSpPr>
        <p:spPr>
          <a:xfrm>
            <a:off x="13620368" y="3455566"/>
            <a:ext cx="6350" cy="1270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0" y="1065"/>
                </a:moveTo>
                <a:lnTo>
                  <a:pt x="604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1" name="object 4081"/>
          <p:cNvSpPr/>
          <p:nvPr/>
        </p:nvSpPr>
        <p:spPr>
          <a:xfrm>
            <a:off x="13626416" y="3454634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932"/>
                </a:moveTo>
                <a:lnTo>
                  <a:pt x="54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2" name="object 4082"/>
          <p:cNvSpPr/>
          <p:nvPr/>
        </p:nvSpPr>
        <p:spPr>
          <a:xfrm>
            <a:off x="13631888" y="3454046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0" y="586"/>
                </a:moveTo>
                <a:lnTo>
                  <a:pt x="55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3" name="object 4083"/>
          <p:cNvSpPr/>
          <p:nvPr/>
        </p:nvSpPr>
        <p:spPr>
          <a:xfrm>
            <a:off x="13637468" y="3453114"/>
            <a:ext cx="5715" cy="1270"/>
          </a:xfrm>
          <a:custGeom>
            <a:avLst/>
            <a:gdLst/>
            <a:ahLst/>
            <a:cxnLst/>
            <a:rect l="l" t="t" r="r" b="b"/>
            <a:pathLst>
              <a:path w="5715" h="1270">
                <a:moveTo>
                  <a:pt x="0" y="932"/>
                </a:moveTo>
                <a:lnTo>
                  <a:pt x="54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4" name="object 4084"/>
          <p:cNvSpPr/>
          <p:nvPr/>
        </p:nvSpPr>
        <p:spPr>
          <a:xfrm>
            <a:off x="13642940" y="3452592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0" y="522"/>
                </a:moveTo>
                <a:lnTo>
                  <a:pt x="529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5" name="object 4085"/>
          <p:cNvSpPr/>
          <p:nvPr/>
        </p:nvSpPr>
        <p:spPr>
          <a:xfrm>
            <a:off x="13648233" y="3452484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0" y="108"/>
                </a:moveTo>
                <a:lnTo>
                  <a:pt x="50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6" name="object 4086"/>
          <p:cNvSpPr/>
          <p:nvPr/>
        </p:nvSpPr>
        <p:spPr>
          <a:xfrm>
            <a:off x="13653309" y="3451962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0" y="522"/>
                </a:moveTo>
                <a:lnTo>
                  <a:pt x="529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7" name="object 4087"/>
          <p:cNvSpPr/>
          <p:nvPr/>
        </p:nvSpPr>
        <p:spPr>
          <a:xfrm>
            <a:off x="13658600" y="3451577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0" y="385"/>
                </a:moveTo>
                <a:lnTo>
                  <a:pt x="47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8" name="object 4088"/>
          <p:cNvSpPr/>
          <p:nvPr/>
        </p:nvSpPr>
        <p:spPr>
          <a:xfrm>
            <a:off x="13663316" y="3451577"/>
            <a:ext cx="5715" cy="635"/>
          </a:xfrm>
          <a:custGeom>
            <a:avLst/>
            <a:gdLst/>
            <a:ahLst/>
            <a:cxnLst/>
            <a:rect l="l" t="t" r="r" b="b"/>
            <a:pathLst>
              <a:path w="5715" h="635">
                <a:moveTo>
                  <a:pt x="0" y="0"/>
                </a:moveTo>
                <a:lnTo>
                  <a:pt x="5436" y="16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9" name="object 4089"/>
          <p:cNvSpPr/>
          <p:nvPr/>
        </p:nvSpPr>
        <p:spPr>
          <a:xfrm>
            <a:off x="13668753" y="3451707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0" y="39"/>
                </a:moveTo>
                <a:lnTo>
                  <a:pt x="47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0" name="object 4090"/>
          <p:cNvSpPr/>
          <p:nvPr/>
        </p:nvSpPr>
        <p:spPr>
          <a:xfrm>
            <a:off x="13673540" y="3451707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0" y="0"/>
                </a:moveTo>
                <a:lnTo>
                  <a:pt x="4608" y="3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1" name="object 4091"/>
          <p:cNvSpPr/>
          <p:nvPr/>
        </p:nvSpPr>
        <p:spPr>
          <a:xfrm>
            <a:off x="13678149" y="3452034"/>
            <a:ext cx="5080" cy="635"/>
          </a:xfrm>
          <a:custGeom>
            <a:avLst/>
            <a:gdLst/>
            <a:ahLst/>
            <a:cxnLst/>
            <a:rect l="l" t="t" r="r" b="b"/>
            <a:pathLst>
              <a:path w="5080" h="635">
                <a:moveTo>
                  <a:pt x="0" y="43"/>
                </a:moveTo>
                <a:lnTo>
                  <a:pt x="47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2" name="object 4092"/>
          <p:cNvSpPr/>
          <p:nvPr/>
        </p:nvSpPr>
        <p:spPr>
          <a:xfrm>
            <a:off x="13682936" y="3452034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0" y="0"/>
                </a:moveTo>
                <a:lnTo>
                  <a:pt x="4968" y="64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3" name="object 4093"/>
          <p:cNvSpPr/>
          <p:nvPr/>
        </p:nvSpPr>
        <p:spPr>
          <a:xfrm>
            <a:off x="13687905" y="3452682"/>
            <a:ext cx="4445" cy="635"/>
          </a:xfrm>
          <a:custGeom>
            <a:avLst/>
            <a:gdLst/>
            <a:ahLst/>
            <a:cxnLst/>
            <a:rect l="l" t="t" r="r" b="b"/>
            <a:pathLst>
              <a:path w="4444" h="635">
                <a:moveTo>
                  <a:pt x="0" y="0"/>
                </a:moveTo>
                <a:lnTo>
                  <a:pt x="4284" y="43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4" name="object 4094"/>
          <p:cNvSpPr/>
          <p:nvPr/>
        </p:nvSpPr>
        <p:spPr>
          <a:xfrm>
            <a:off x="13692189" y="3453121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0" y="0"/>
                </a:moveTo>
                <a:lnTo>
                  <a:pt x="4680" y="7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5" name="object 4095"/>
          <p:cNvSpPr/>
          <p:nvPr/>
        </p:nvSpPr>
        <p:spPr>
          <a:xfrm>
            <a:off x="13696869" y="3453838"/>
            <a:ext cx="4445" cy="1270"/>
          </a:xfrm>
          <a:custGeom>
            <a:avLst/>
            <a:gdLst/>
            <a:ahLst/>
            <a:cxnLst/>
            <a:rect l="l" t="t" r="r" b="b"/>
            <a:pathLst>
              <a:path w="4444" h="1270">
                <a:moveTo>
                  <a:pt x="0" y="0"/>
                </a:moveTo>
                <a:lnTo>
                  <a:pt x="4104" y="84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6" name="object 4096"/>
          <p:cNvSpPr/>
          <p:nvPr/>
        </p:nvSpPr>
        <p:spPr>
          <a:xfrm>
            <a:off x="13700973" y="3454687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0" y="0"/>
                </a:moveTo>
                <a:lnTo>
                  <a:pt x="4464" y="112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7" name="object 4097"/>
          <p:cNvSpPr/>
          <p:nvPr/>
        </p:nvSpPr>
        <p:spPr>
          <a:xfrm>
            <a:off x="13705437" y="3455814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0" y="0"/>
                </a:moveTo>
                <a:lnTo>
                  <a:pt x="4464" y="112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8" name="object 4098"/>
          <p:cNvSpPr/>
          <p:nvPr/>
        </p:nvSpPr>
        <p:spPr>
          <a:xfrm>
            <a:off x="13709901" y="3456941"/>
            <a:ext cx="5080" cy="1270"/>
          </a:xfrm>
          <a:custGeom>
            <a:avLst/>
            <a:gdLst/>
            <a:ahLst/>
            <a:cxnLst/>
            <a:rect l="l" t="t" r="r" b="b"/>
            <a:pathLst>
              <a:path w="5080" h="1270">
                <a:moveTo>
                  <a:pt x="0" y="0"/>
                </a:moveTo>
                <a:lnTo>
                  <a:pt x="4500" y="112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9" name="object 4099"/>
          <p:cNvSpPr/>
          <p:nvPr/>
        </p:nvSpPr>
        <p:spPr>
          <a:xfrm>
            <a:off x="13714401" y="3458068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0" y="0"/>
                </a:moveTo>
                <a:lnTo>
                  <a:pt x="4248" y="154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0" name="object 4100"/>
          <p:cNvSpPr/>
          <p:nvPr/>
        </p:nvSpPr>
        <p:spPr>
          <a:xfrm>
            <a:off x="13718649" y="3459608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39">
                <a:moveTo>
                  <a:pt x="0" y="0"/>
                </a:moveTo>
                <a:lnTo>
                  <a:pt x="4068" y="195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1" name="object 4101"/>
          <p:cNvSpPr/>
          <p:nvPr/>
        </p:nvSpPr>
        <p:spPr>
          <a:xfrm>
            <a:off x="13722717" y="3461560"/>
            <a:ext cx="5080" cy="1905"/>
          </a:xfrm>
          <a:custGeom>
            <a:avLst/>
            <a:gdLst/>
            <a:ahLst/>
            <a:cxnLst/>
            <a:rect l="l" t="t" r="r" b="b"/>
            <a:pathLst>
              <a:path w="5080" h="1904">
                <a:moveTo>
                  <a:pt x="0" y="0"/>
                </a:moveTo>
                <a:lnTo>
                  <a:pt x="4824" y="14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2" name="object 4102"/>
          <p:cNvSpPr/>
          <p:nvPr/>
        </p:nvSpPr>
        <p:spPr>
          <a:xfrm>
            <a:off x="13727541" y="3462964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39">
                <a:moveTo>
                  <a:pt x="0" y="0"/>
                </a:moveTo>
                <a:lnTo>
                  <a:pt x="3888" y="236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3" name="object 4103"/>
          <p:cNvSpPr/>
          <p:nvPr/>
        </p:nvSpPr>
        <p:spPr>
          <a:xfrm>
            <a:off x="13731428" y="3465329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0" y="0"/>
                </a:moveTo>
                <a:lnTo>
                  <a:pt x="4320" y="188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4" name="object 4104"/>
          <p:cNvSpPr/>
          <p:nvPr/>
        </p:nvSpPr>
        <p:spPr>
          <a:xfrm>
            <a:off x="13735749" y="3467212"/>
            <a:ext cx="4445" cy="3175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0" y="0"/>
                </a:moveTo>
                <a:lnTo>
                  <a:pt x="3960" y="270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5" name="object 4105"/>
          <p:cNvSpPr/>
          <p:nvPr/>
        </p:nvSpPr>
        <p:spPr>
          <a:xfrm>
            <a:off x="13739708" y="3469919"/>
            <a:ext cx="4445" cy="2540"/>
          </a:xfrm>
          <a:custGeom>
            <a:avLst/>
            <a:gdLst/>
            <a:ahLst/>
            <a:cxnLst/>
            <a:rect l="l" t="t" r="r" b="b"/>
            <a:pathLst>
              <a:path w="4444" h="2539">
                <a:moveTo>
                  <a:pt x="0" y="0"/>
                </a:moveTo>
                <a:lnTo>
                  <a:pt x="4428" y="22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6" name="object 4106"/>
          <p:cNvSpPr/>
          <p:nvPr/>
        </p:nvSpPr>
        <p:spPr>
          <a:xfrm>
            <a:off x="13744137" y="3472151"/>
            <a:ext cx="4445" cy="3175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0" y="0"/>
                </a:moveTo>
                <a:lnTo>
                  <a:pt x="3924" y="270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7" name="object 4107"/>
          <p:cNvSpPr/>
          <p:nvPr/>
        </p:nvSpPr>
        <p:spPr>
          <a:xfrm>
            <a:off x="13748061" y="347485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0" y="0"/>
                </a:moveTo>
                <a:lnTo>
                  <a:pt x="2880" y="187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8" name="object 4108"/>
          <p:cNvSpPr/>
          <p:nvPr/>
        </p:nvSpPr>
        <p:spPr>
          <a:xfrm>
            <a:off x="13315160" y="315746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9" name="object 4109"/>
          <p:cNvSpPr/>
          <p:nvPr/>
        </p:nvSpPr>
        <p:spPr>
          <a:xfrm>
            <a:off x="13315125" y="315781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08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0" name="object 4110"/>
          <p:cNvSpPr/>
          <p:nvPr/>
        </p:nvSpPr>
        <p:spPr>
          <a:xfrm>
            <a:off x="13315125" y="31585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1" name="object 4111"/>
          <p:cNvSpPr/>
          <p:nvPr/>
        </p:nvSpPr>
        <p:spPr>
          <a:xfrm>
            <a:off x="13315196" y="315891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80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2" name="object 4112"/>
          <p:cNvSpPr/>
          <p:nvPr/>
        </p:nvSpPr>
        <p:spPr>
          <a:xfrm>
            <a:off x="13315160" y="31596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3" name="object 4113"/>
          <p:cNvSpPr/>
          <p:nvPr/>
        </p:nvSpPr>
        <p:spPr>
          <a:xfrm>
            <a:off x="13315160" y="316001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44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4" name="object 4114"/>
          <p:cNvSpPr/>
          <p:nvPr/>
        </p:nvSpPr>
        <p:spPr>
          <a:xfrm>
            <a:off x="13315125" y="316070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5" name="object 4115"/>
          <p:cNvSpPr/>
          <p:nvPr/>
        </p:nvSpPr>
        <p:spPr>
          <a:xfrm>
            <a:off x="13315125" y="316111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44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6" name="object 4116"/>
          <p:cNvSpPr/>
          <p:nvPr/>
        </p:nvSpPr>
        <p:spPr>
          <a:xfrm>
            <a:off x="13315088" y="31618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7" name="object 4117"/>
          <p:cNvSpPr/>
          <p:nvPr/>
        </p:nvSpPr>
        <p:spPr>
          <a:xfrm>
            <a:off x="13315088" y="316221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8" name="object 4118"/>
          <p:cNvSpPr/>
          <p:nvPr/>
        </p:nvSpPr>
        <p:spPr>
          <a:xfrm>
            <a:off x="13314657" y="31625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9" name="object 4119"/>
          <p:cNvSpPr/>
          <p:nvPr/>
        </p:nvSpPr>
        <p:spPr>
          <a:xfrm>
            <a:off x="13314548" y="316304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08" y="0"/>
                </a:moveTo>
                <a:lnTo>
                  <a:pt x="0" y="75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0" name="object 4120"/>
          <p:cNvSpPr/>
          <p:nvPr/>
        </p:nvSpPr>
        <p:spPr>
          <a:xfrm>
            <a:off x="13314080" y="31638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1" name="object 4121"/>
          <p:cNvSpPr/>
          <p:nvPr/>
        </p:nvSpPr>
        <p:spPr>
          <a:xfrm>
            <a:off x="13313576" y="316427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2" name="object 4122"/>
          <p:cNvSpPr/>
          <p:nvPr/>
        </p:nvSpPr>
        <p:spPr>
          <a:xfrm>
            <a:off x="13313361" y="31647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3" name="object 4123"/>
          <p:cNvSpPr/>
          <p:nvPr/>
        </p:nvSpPr>
        <p:spPr>
          <a:xfrm>
            <a:off x="13313252" y="316516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08" y="0"/>
                </a:moveTo>
                <a:lnTo>
                  <a:pt x="0" y="75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4" name="object 4124"/>
          <p:cNvSpPr/>
          <p:nvPr/>
        </p:nvSpPr>
        <p:spPr>
          <a:xfrm>
            <a:off x="13312675" y="31659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5" name="object 4125"/>
          <p:cNvSpPr/>
          <p:nvPr/>
        </p:nvSpPr>
        <p:spPr>
          <a:xfrm>
            <a:off x="13312209" y="31660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6" name="object 4126"/>
          <p:cNvSpPr/>
          <p:nvPr/>
        </p:nvSpPr>
        <p:spPr>
          <a:xfrm>
            <a:off x="13311992" y="316653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7" name="object 4127"/>
          <p:cNvSpPr/>
          <p:nvPr/>
        </p:nvSpPr>
        <p:spPr>
          <a:xfrm>
            <a:off x="13311416" y="31669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8" name="object 4128"/>
          <p:cNvSpPr/>
          <p:nvPr/>
        </p:nvSpPr>
        <p:spPr>
          <a:xfrm>
            <a:off x="13311237" y="316708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9" name="object 4129"/>
          <p:cNvSpPr/>
          <p:nvPr/>
        </p:nvSpPr>
        <p:spPr>
          <a:xfrm>
            <a:off x="13310372" y="316749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0" name="object 4130"/>
          <p:cNvSpPr/>
          <p:nvPr/>
        </p:nvSpPr>
        <p:spPr>
          <a:xfrm>
            <a:off x="13310085" y="31676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1" name="object 4131"/>
          <p:cNvSpPr/>
          <p:nvPr/>
        </p:nvSpPr>
        <p:spPr>
          <a:xfrm>
            <a:off x="13309328" y="316776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56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2" name="object 4132"/>
          <p:cNvSpPr/>
          <p:nvPr/>
        </p:nvSpPr>
        <p:spPr>
          <a:xfrm>
            <a:off x="13309040" y="3165074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3" name="object 4133"/>
          <p:cNvSpPr/>
          <p:nvPr/>
        </p:nvSpPr>
        <p:spPr>
          <a:xfrm>
            <a:off x="13308465" y="316837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4" name="object 4134"/>
          <p:cNvSpPr/>
          <p:nvPr/>
        </p:nvSpPr>
        <p:spPr>
          <a:xfrm>
            <a:off x="13307528" y="316837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5" name="object 4135"/>
          <p:cNvSpPr/>
          <p:nvPr/>
        </p:nvSpPr>
        <p:spPr>
          <a:xfrm>
            <a:off x="13307240" y="316837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6" name="object 4136"/>
          <p:cNvSpPr/>
          <p:nvPr/>
        </p:nvSpPr>
        <p:spPr>
          <a:xfrm>
            <a:off x="13306663" y="316844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7" name="object 4137"/>
          <p:cNvSpPr/>
          <p:nvPr/>
        </p:nvSpPr>
        <p:spPr>
          <a:xfrm>
            <a:off x="13306376" y="31685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8" name="object 4138"/>
          <p:cNvSpPr/>
          <p:nvPr/>
        </p:nvSpPr>
        <p:spPr>
          <a:xfrm>
            <a:off x="13305835" y="31686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0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9" name="object 4139"/>
          <p:cNvSpPr/>
          <p:nvPr/>
        </p:nvSpPr>
        <p:spPr>
          <a:xfrm>
            <a:off x="13305152" y="316856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84" y="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0" name="object 4140"/>
          <p:cNvSpPr/>
          <p:nvPr/>
        </p:nvSpPr>
        <p:spPr>
          <a:xfrm>
            <a:off x="13304612" y="31685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0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1" name="object 4141"/>
          <p:cNvSpPr/>
          <p:nvPr/>
        </p:nvSpPr>
        <p:spPr>
          <a:xfrm>
            <a:off x="13304504" y="31683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2" name="object 4142"/>
          <p:cNvSpPr/>
          <p:nvPr/>
        </p:nvSpPr>
        <p:spPr>
          <a:xfrm>
            <a:off x="13303567" y="316821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3" name="object 4143"/>
          <p:cNvSpPr/>
          <p:nvPr/>
        </p:nvSpPr>
        <p:spPr>
          <a:xfrm>
            <a:off x="13303208" y="31679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4" name="object 4144"/>
          <p:cNvSpPr/>
          <p:nvPr/>
        </p:nvSpPr>
        <p:spPr>
          <a:xfrm>
            <a:off x="13302271" y="316779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36" y="1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5" name="object 4145"/>
          <p:cNvSpPr/>
          <p:nvPr/>
        </p:nvSpPr>
        <p:spPr>
          <a:xfrm>
            <a:off x="13302200" y="31674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6" name="object 4146"/>
          <p:cNvSpPr/>
          <p:nvPr/>
        </p:nvSpPr>
        <p:spPr>
          <a:xfrm>
            <a:off x="13301552" y="316723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7" name="object 4147"/>
          <p:cNvSpPr/>
          <p:nvPr/>
        </p:nvSpPr>
        <p:spPr>
          <a:xfrm>
            <a:off x="13301192" y="31669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8" name="object 4148"/>
          <p:cNvSpPr/>
          <p:nvPr/>
        </p:nvSpPr>
        <p:spPr>
          <a:xfrm>
            <a:off x="13300833" y="31666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9" name="object 4149"/>
          <p:cNvSpPr/>
          <p:nvPr/>
        </p:nvSpPr>
        <p:spPr>
          <a:xfrm>
            <a:off x="13300076" y="316612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56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0" name="object 4150"/>
          <p:cNvSpPr/>
          <p:nvPr/>
        </p:nvSpPr>
        <p:spPr>
          <a:xfrm>
            <a:off x="13300005" y="31657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1" name="object 4151"/>
          <p:cNvSpPr/>
          <p:nvPr/>
        </p:nvSpPr>
        <p:spPr>
          <a:xfrm>
            <a:off x="13299572" y="31651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32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2" name="object 4152"/>
          <p:cNvSpPr/>
          <p:nvPr/>
        </p:nvSpPr>
        <p:spPr>
          <a:xfrm>
            <a:off x="13299175" y="31648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96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3" name="object 4153"/>
          <p:cNvSpPr/>
          <p:nvPr/>
        </p:nvSpPr>
        <p:spPr>
          <a:xfrm>
            <a:off x="13298816" y="316460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4" name="object 4154"/>
          <p:cNvSpPr/>
          <p:nvPr/>
        </p:nvSpPr>
        <p:spPr>
          <a:xfrm>
            <a:off x="13298671" y="316391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44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5" name="object 4155"/>
          <p:cNvSpPr/>
          <p:nvPr/>
        </p:nvSpPr>
        <p:spPr>
          <a:xfrm>
            <a:off x="13298312" y="31636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6" name="object 4156"/>
          <p:cNvSpPr/>
          <p:nvPr/>
        </p:nvSpPr>
        <p:spPr>
          <a:xfrm>
            <a:off x="13298132" y="316294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80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7" name="object 4157"/>
          <p:cNvSpPr/>
          <p:nvPr/>
        </p:nvSpPr>
        <p:spPr>
          <a:xfrm>
            <a:off x="13297988" y="316225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44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8" name="object 4158"/>
          <p:cNvSpPr/>
          <p:nvPr/>
        </p:nvSpPr>
        <p:spPr>
          <a:xfrm>
            <a:off x="13297879" y="316191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9" name="object 4159"/>
          <p:cNvSpPr/>
          <p:nvPr/>
        </p:nvSpPr>
        <p:spPr>
          <a:xfrm>
            <a:off x="13297737" y="316122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44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0" name="object 4160"/>
          <p:cNvSpPr/>
          <p:nvPr/>
        </p:nvSpPr>
        <p:spPr>
          <a:xfrm>
            <a:off x="13297664" y="316087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1" name="object 4161"/>
          <p:cNvSpPr/>
          <p:nvPr/>
        </p:nvSpPr>
        <p:spPr>
          <a:xfrm>
            <a:off x="13297664" y="316012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2" name="object 4162"/>
          <p:cNvSpPr/>
          <p:nvPr/>
        </p:nvSpPr>
        <p:spPr>
          <a:xfrm>
            <a:off x="13297699" y="315977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3" name="object 4163"/>
          <p:cNvSpPr/>
          <p:nvPr/>
        </p:nvSpPr>
        <p:spPr>
          <a:xfrm>
            <a:off x="13297520" y="315908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80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4" name="object 4164"/>
          <p:cNvSpPr/>
          <p:nvPr/>
        </p:nvSpPr>
        <p:spPr>
          <a:xfrm>
            <a:off x="13297520" y="31586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4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5" name="object 4165"/>
          <p:cNvSpPr/>
          <p:nvPr/>
        </p:nvSpPr>
        <p:spPr>
          <a:xfrm>
            <a:off x="13297555" y="315798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80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6" name="object 4166"/>
          <p:cNvSpPr/>
          <p:nvPr/>
        </p:nvSpPr>
        <p:spPr>
          <a:xfrm>
            <a:off x="13297555" y="315757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4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7" name="object 4167"/>
          <p:cNvSpPr/>
          <p:nvPr/>
        </p:nvSpPr>
        <p:spPr>
          <a:xfrm>
            <a:off x="13297772" y="31571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0"/>
                </a:moveTo>
                <a:lnTo>
                  <a:pt x="1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8" name="object 4168"/>
          <p:cNvSpPr/>
          <p:nvPr/>
        </p:nvSpPr>
        <p:spPr>
          <a:xfrm>
            <a:off x="13297808" y="315647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44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9" name="object 4169"/>
          <p:cNvSpPr/>
          <p:nvPr/>
        </p:nvSpPr>
        <p:spPr>
          <a:xfrm>
            <a:off x="13297808" y="315592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543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0" name="object 4170"/>
          <p:cNvSpPr/>
          <p:nvPr/>
        </p:nvSpPr>
        <p:spPr>
          <a:xfrm>
            <a:off x="13298565" y="315551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4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1" name="object 4171"/>
          <p:cNvSpPr/>
          <p:nvPr/>
        </p:nvSpPr>
        <p:spPr>
          <a:xfrm>
            <a:off x="13298780" y="31551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0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2" name="object 4172"/>
          <p:cNvSpPr/>
          <p:nvPr/>
        </p:nvSpPr>
        <p:spPr>
          <a:xfrm>
            <a:off x="13298995" y="31546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4"/>
                </a:moveTo>
                <a:lnTo>
                  <a:pt x="1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3" name="object 4173"/>
          <p:cNvSpPr/>
          <p:nvPr/>
        </p:nvSpPr>
        <p:spPr>
          <a:xfrm>
            <a:off x="13299175" y="31542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7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4" name="object 4174"/>
          <p:cNvSpPr/>
          <p:nvPr/>
        </p:nvSpPr>
        <p:spPr>
          <a:xfrm>
            <a:off x="13299681" y="315373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78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5" name="object 4175"/>
          <p:cNvSpPr/>
          <p:nvPr/>
        </p:nvSpPr>
        <p:spPr>
          <a:xfrm>
            <a:off x="13300147" y="31533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0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6" name="object 4176"/>
          <p:cNvSpPr/>
          <p:nvPr/>
        </p:nvSpPr>
        <p:spPr>
          <a:xfrm>
            <a:off x="13300364" y="31531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6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7" name="object 4177"/>
          <p:cNvSpPr/>
          <p:nvPr/>
        </p:nvSpPr>
        <p:spPr>
          <a:xfrm>
            <a:off x="13300940" y="31527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78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8" name="object 4178"/>
          <p:cNvSpPr/>
          <p:nvPr/>
        </p:nvSpPr>
        <p:spPr>
          <a:xfrm>
            <a:off x="13301408" y="31522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7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9" name="object 4179"/>
          <p:cNvSpPr/>
          <p:nvPr/>
        </p:nvSpPr>
        <p:spPr>
          <a:xfrm>
            <a:off x="13301912" y="31517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78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0" name="object 4180"/>
          <p:cNvSpPr/>
          <p:nvPr/>
        </p:nvSpPr>
        <p:spPr>
          <a:xfrm>
            <a:off x="13302380" y="315167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1" name="object 4181"/>
          <p:cNvSpPr/>
          <p:nvPr/>
        </p:nvSpPr>
        <p:spPr>
          <a:xfrm>
            <a:off x="13302668" y="31515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2" name="object 4182"/>
          <p:cNvSpPr/>
          <p:nvPr/>
        </p:nvSpPr>
        <p:spPr>
          <a:xfrm>
            <a:off x="13303243" y="315147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3" name="object 4183"/>
          <p:cNvSpPr/>
          <p:nvPr/>
        </p:nvSpPr>
        <p:spPr>
          <a:xfrm>
            <a:off x="13303532" y="315127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201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4" name="object 4184"/>
          <p:cNvSpPr/>
          <p:nvPr/>
        </p:nvSpPr>
        <p:spPr>
          <a:xfrm>
            <a:off x="13304397" y="31511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5" name="object 4185"/>
          <p:cNvSpPr/>
          <p:nvPr/>
        </p:nvSpPr>
        <p:spPr>
          <a:xfrm>
            <a:off x="13304936" y="31510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6" name="object 4186"/>
          <p:cNvSpPr/>
          <p:nvPr/>
        </p:nvSpPr>
        <p:spPr>
          <a:xfrm>
            <a:off x="13305225" y="31509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7" name="object 4187"/>
          <p:cNvSpPr/>
          <p:nvPr/>
        </p:nvSpPr>
        <p:spPr>
          <a:xfrm>
            <a:off x="13305800" y="3150941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8" name="object 4188"/>
          <p:cNvSpPr/>
          <p:nvPr/>
        </p:nvSpPr>
        <p:spPr>
          <a:xfrm>
            <a:off x="13306448" y="315094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201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9" name="object 4189"/>
          <p:cNvSpPr/>
          <p:nvPr/>
        </p:nvSpPr>
        <p:spPr>
          <a:xfrm>
            <a:off x="13307311" y="315094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0" name="object 4190"/>
          <p:cNvSpPr/>
          <p:nvPr/>
        </p:nvSpPr>
        <p:spPr>
          <a:xfrm>
            <a:off x="13307672" y="31510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1" name="object 4191"/>
          <p:cNvSpPr/>
          <p:nvPr/>
        </p:nvSpPr>
        <p:spPr>
          <a:xfrm>
            <a:off x="13308248" y="31510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2" name="object 4192"/>
          <p:cNvSpPr/>
          <p:nvPr/>
        </p:nvSpPr>
        <p:spPr>
          <a:xfrm>
            <a:off x="13308607" y="315136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3" name="object 4193"/>
          <p:cNvSpPr/>
          <p:nvPr/>
        </p:nvSpPr>
        <p:spPr>
          <a:xfrm>
            <a:off x="13309255" y="315158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4" name="object 4194"/>
          <p:cNvSpPr/>
          <p:nvPr/>
        </p:nvSpPr>
        <p:spPr>
          <a:xfrm>
            <a:off x="13309617" y="31517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6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5" name="object 4195"/>
          <p:cNvSpPr/>
          <p:nvPr/>
        </p:nvSpPr>
        <p:spPr>
          <a:xfrm>
            <a:off x="13310192" y="31517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6" name="object 4196"/>
          <p:cNvSpPr/>
          <p:nvPr/>
        </p:nvSpPr>
        <p:spPr>
          <a:xfrm>
            <a:off x="13310551" y="315199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7" name="object 4197"/>
          <p:cNvSpPr/>
          <p:nvPr/>
        </p:nvSpPr>
        <p:spPr>
          <a:xfrm>
            <a:off x="13311199" y="315221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8" name="object 4198"/>
          <p:cNvSpPr/>
          <p:nvPr/>
        </p:nvSpPr>
        <p:spPr>
          <a:xfrm>
            <a:off x="13311561" y="31524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96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9" name="object 4199"/>
          <p:cNvSpPr/>
          <p:nvPr/>
        </p:nvSpPr>
        <p:spPr>
          <a:xfrm>
            <a:off x="13311956" y="31527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0" name="object 4200"/>
          <p:cNvSpPr/>
          <p:nvPr/>
        </p:nvSpPr>
        <p:spPr>
          <a:xfrm>
            <a:off x="13312316" y="315304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720" y="55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1" name="object 4201"/>
          <p:cNvSpPr/>
          <p:nvPr/>
        </p:nvSpPr>
        <p:spPr>
          <a:xfrm>
            <a:off x="13313036" y="315359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2" name="object 4202"/>
          <p:cNvSpPr/>
          <p:nvPr/>
        </p:nvSpPr>
        <p:spPr>
          <a:xfrm>
            <a:off x="13313108" y="315394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468" y="6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3" name="object 4203"/>
          <p:cNvSpPr/>
          <p:nvPr/>
        </p:nvSpPr>
        <p:spPr>
          <a:xfrm>
            <a:off x="13313576" y="31545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4" name="object 4204"/>
          <p:cNvSpPr/>
          <p:nvPr/>
        </p:nvSpPr>
        <p:spPr>
          <a:xfrm>
            <a:off x="13313647" y="3154911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5" name="object 4205"/>
          <p:cNvSpPr/>
          <p:nvPr/>
        </p:nvSpPr>
        <p:spPr>
          <a:xfrm>
            <a:off x="13314295" y="315512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80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6" name="object 4206"/>
          <p:cNvSpPr/>
          <p:nvPr/>
        </p:nvSpPr>
        <p:spPr>
          <a:xfrm>
            <a:off x="13314477" y="315581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44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7" name="object 4207"/>
          <p:cNvSpPr/>
          <p:nvPr/>
        </p:nvSpPr>
        <p:spPr>
          <a:xfrm>
            <a:off x="13314619" y="31564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8" name="object 4208"/>
          <p:cNvSpPr/>
          <p:nvPr/>
        </p:nvSpPr>
        <p:spPr>
          <a:xfrm>
            <a:off x="13314981" y="315677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80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9" name="object 4209"/>
          <p:cNvSpPr/>
          <p:nvPr/>
        </p:nvSpPr>
        <p:spPr>
          <a:xfrm>
            <a:off x="13307276" y="31596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0" name="object 4210"/>
          <p:cNvSpPr/>
          <p:nvPr/>
        </p:nvSpPr>
        <p:spPr>
          <a:xfrm>
            <a:off x="13307060" y="31600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1" name="object 4211"/>
          <p:cNvSpPr/>
          <p:nvPr/>
        </p:nvSpPr>
        <p:spPr>
          <a:xfrm>
            <a:off x="13307060" y="31601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2" name="object 4212"/>
          <p:cNvSpPr/>
          <p:nvPr/>
        </p:nvSpPr>
        <p:spPr>
          <a:xfrm>
            <a:off x="13306880" y="315721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3" name="object 4213"/>
          <p:cNvSpPr/>
          <p:nvPr/>
        </p:nvSpPr>
        <p:spPr>
          <a:xfrm>
            <a:off x="13306592" y="31605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4" name="object 4214"/>
          <p:cNvSpPr/>
          <p:nvPr/>
        </p:nvSpPr>
        <p:spPr>
          <a:xfrm>
            <a:off x="13306304" y="316058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5" name="object 4215"/>
          <p:cNvSpPr/>
          <p:nvPr/>
        </p:nvSpPr>
        <p:spPr>
          <a:xfrm>
            <a:off x="13305728" y="316065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6" name="object 4216"/>
          <p:cNvSpPr/>
          <p:nvPr/>
        </p:nvSpPr>
        <p:spPr>
          <a:xfrm>
            <a:off x="13305656" y="31604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7" name="object 4217"/>
          <p:cNvSpPr/>
          <p:nvPr/>
        </p:nvSpPr>
        <p:spPr>
          <a:xfrm>
            <a:off x="13305584" y="31600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8" name="object 4218"/>
          <p:cNvSpPr/>
          <p:nvPr/>
        </p:nvSpPr>
        <p:spPr>
          <a:xfrm>
            <a:off x="13305476" y="315975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9" name="object 4219"/>
          <p:cNvSpPr/>
          <p:nvPr/>
        </p:nvSpPr>
        <p:spPr>
          <a:xfrm>
            <a:off x="13305404" y="315940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0" name="object 4220"/>
          <p:cNvSpPr/>
          <p:nvPr/>
        </p:nvSpPr>
        <p:spPr>
          <a:xfrm>
            <a:off x="13305404" y="31592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1" name="object 4221"/>
          <p:cNvSpPr/>
          <p:nvPr/>
        </p:nvSpPr>
        <p:spPr>
          <a:xfrm>
            <a:off x="13305908" y="315892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2" name="object 4222"/>
          <p:cNvSpPr/>
          <p:nvPr/>
        </p:nvSpPr>
        <p:spPr>
          <a:xfrm>
            <a:off x="13305908" y="31588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3" name="object 4223"/>
          <p:cNvSpPr/>
          <p:nvPr/>
        </p:nvSpPr>
        <p:spPr>
          <a:xfrm>
            <a:off x="13306159" y="3155556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4" name="object 4224"/>
          <p:cNvSpPr/>
          <p:nvPr/>
        </p:nvSpPr>
        <p:spPr>
          <a:xfrm>
            <a:off x="13306448" y="31587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5" name="object 4225"/>
          <p:cNvSpPr/>
          <p:nvPr/>
        </p:nvSpPr>
        <p:spPr>
          <a:xfrm>
            <a:off x="13306736" y="31587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6" name="object 4226"/>
          <p:cNvSpPr/>
          <p:nvPr/>
        </p:nvSpPr>
        <p:spPr>
          <a:xfrm>
            <a:off x="13306845" y="31590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7" name="object 4227"/>
          <p:cNvSpPr/>
          <p:nvPr/>
        </p:nvSpPr>
        <p:spPr>
          <a:xfrm>
            <a:off x="13307096" y="31590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8" name="object 4228"/>
          <p:cNvSpPr/>
          <p:nvPr/>
        </p:nvSpPr>
        <p:spPr>
          <a:xfrm>
            <a:off x="13307204" y="31593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9" name="object 4229"/>
          <p:cNvSpPr/>
          <p:nvPr/>
        </p:nvSpPr>
        <p:spPr>
          <a:xfrm>
            <a:off x="13307276" y="31596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0" name="object 4230"/>
          <p:cNvSpPr/>
          <p:nvPr/>
        </p:nvSpPr>
        <p:spPr>
          <a:xfrm>
            <a:off x="13307060" y="31600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1" name="object 4231"/>
          <p:cNvSpPr/>
          <p:nvPr/>
        </p:nvSpPr>
        <p:spPr>
          <a:xfrm>
            <a:off x="13307060" y="31601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2" name="object 4232"/>
          <p:cNvSpPr/>
          <p:nvPr/>
        </p:nvSpPr>
        <p:spPr>
          <a:xfrm>
            <a:off x="13306880" y="315721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3" name="object 4233"/>
          <p:cNvSpPr/>
          <p:nvPr/>
        </p:nvSpPr>
        <p:spPr>
          <a:xfrm>
            <a:off x="13306592" y="31605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4" name="object 4234"/>
          <p:cNvSpPr/>
          <p:nvPr/>
        </p:nvSpPr>
        <p:spPr>
          <a:xfrm>
            <a:off x="13306304" y="316058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5" name="object 4235"/>
          <p:cNvSpPr/>
          <p:nvPr/>
        </p:nvSpPr>
        <p:spPr>
          <a:xfrm>
            <a:off x="13305728" y="316065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6" name="object 4236"/>
          <p:cNvSpPr/>
          <p:nvPr/>
        </p:nvSpPr>
        <p:spPr>
          <a:xfrm>
            <a:off x="13305656" y="31604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7" name="object 4237"/>
          <p:cNvSpPr/>
          <p:nvPr/>
        </p:nvSpPr>
        <p:spPr>
          <a:xfrm>
            <a:off x="13305584" y="31600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8" name="object 4238"/>
          <p:cNvSpPr/>
          <p:nvPr/>
        </p:nvSpPr>
        <p:spPr>
          <a:xfrm>
            <a:off x="13305476" y="315975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9" name="object 4239"/>
          <p:cNvSpPr/>
          <p:nvPr/>
        </p:nvSpPr>
        <p:spPr>
          <a:xfrm>
            <a:off x="13305404" y="315940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0" name="object 4240"/>
          <p:cNvSpPr/>
          <p:nvPr/>
        </p:nvSpPr>
        <p:spPr>
          <a:xfrm>
            <a:off x="13305404" y="31592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1" name="object 4241"/>
          <p:cNvSpPr/>
          <p:nvPr/>
        </p:nvSpPr>
        <p:spPr>
          <a:xfrm>
            <a:off x="13305908" y="315892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2" name="object 4242"/>
          <p:cNvSpPr/>
          <p:nvPr/>
        </p:nvSpPr>
        <p:spPr>
          <a:xfrm>
            <a:off x="13305908" y="31588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3" name="object 4243"/>
          <p:cNvSpPr/>
          <p:nvPr/>
        </p:nvSpPr>
        <p:spPr>
          <a:xfrm>
            <a:off x="13306159" y="3155556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4" name="object 4244"/>
          <p:cNvSpPr/>
          <p:nvPr/>
        </p:nvSpPr>
        <p:spPr>
          <a:xfrm>
            <a:off x="13306448" y="31587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5" name="object 4245"/>
          <p:cNvSpPr/>
          <p:nvPr/>
        </p:nvSpPr>
        <p:spPr>
          <a:xfrm>
            <a:off x="13306736" y="31587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6" name="object 4246"/>
          <p:cNvSpPr/>
          <p:nvPr/>
        </p:nvSpPr>
        <p:spPr>
          <a:xfrm>
            <a:off x="13306845" y="31590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7" name="object 4247"/>
          <p:cNvSpPr/>
          <p:nvPr/>
        </p:nvSpPr>
        <p:spPr>
          <a:xfrm>
            <a:off x="13307096" y="31590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8" name="object 4248"/>
          <p:cNvSpPr/>
          <p:nvPr/>
        </p:nvSpPr>
        <p:spPr>
          <a:xfrm>
            <a:off x="13307204" y="31593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9" name="object 4249"/>
          <p:cNvSpPr/>
          <p:nvPr/>
        </p:nvSpPr>
        <p:spPr>
          <a:xfrm>
            <a:off x="13310480" y="315882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0" name="object 4250"/>
          <p:cNvSpPr/>
          <p:nvPr/>
        </p:nvSpPr>
        <p:spPr>
          <a:xfrm>
            <a:off x="13310480" y="31593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1" name="object 4251"/>
          <p:cNvSpPr/>
          <p:nvPr/>
        </p:nvSpPr>
        <p:spPr>
          <a:xfrm>
            <a:off x="13310551" y="31596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2" name="object 4252"/>
          <p:cNvSpPr/>
          <p:nvPr/>
        </p:nvSpPr>
        <p:spPr>
          <a:xfrm>
            <a:off x="13310660" y="315998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3" name="object 4253"/>
          <p:cNvSpPr/>
          <p:nvPr/>
        </p:nvSpPr>
        <p:spPr>
          <a:xfrm>
            <a:off x="13310733" y="31603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4" name="object 4254"/>
          <p:cNvSpPr/>
          <p:nvPr/>
        </p:nvSpPr>
        <p:spPr>
          <a:xfrm>
            <a:off x="13310804" y="316067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5" name="object 4255"/>
          <p:cNvSpPr/>
          <p:nvPr/>
        </p:nvSpPr>
        <p:spPr>
          <a:xfrm>
            <a:off x="13310624" y="3157784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52" y="0"/>
                </a:lnTo>
                <a:lnTo>
                  <a:pt x="252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6" name="object 4256"/>
          <p:cNvSpPr/>
          <p:nvPr/>
        </p:nvSpPr>
        <p:spPr>
          <a:xfrm>
            <a:off x="13310624" y="316108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7" name="object 4257"/>
          <p:cNvSpPr/>
          <p:nvPr/>
        </p:nvSpPr>
        <p:spPr>
          <a:xfrm>
            <a:off x="13310480" y="31614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8" name="object 4258"/>
          <p:cNvSpPr/>
          <p:nvPr/>
        </p:nvSpPr>
        <p:spPr>
          <a:xfrm>
            <a:off x="13310192" y="315860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9" name="object 4259"/>
          <p:cNvSpPr/>
          <p:nvPr/>
        </p:nvSpPr>
        <p:spPr>
          <a:xfrm>
            <a:off x="13310192" y="316191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0" name="object 4260"/>
          <p:cNvSpPr/>
          <p:nvPr/>
        </p:nvSpPr>
        <p:spPr>
          <a:xfrm>
            <a:off x="13310012" y="316225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1" name="object 4261"/>
          <p:cNvSpPr/>
          <p:nvPr/>
        </p:nvSpPr>
        <p:spPr>
          <a:xfrm>
            <a:off x="13310012" y="31623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2" name="object 4262"/>
          <p:cNvSpPr/>
          <p:nvPr/>
        </p:nvSpPr>
        <p:spPr>
          <a:xfrm>
            <a:off x="13310085" y="31626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3" name="object 4263"/>
          <p:cNvSpPr/>
          <p:nvPr/>
        </p:nvSpPr>
        <p:spPr>
          <a:xfrm>
            <a:off x="13309579" y="316301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4" name="object 4264"/>
          <p:cNvSpPr/>
          <p:nvPr/>
        </p:nvSpPr>
        <p:spPr>
          <a:xfrm>
            <a:off x="13309293" y="315991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5" name="object 4265"/>
          <p:cNvSpPr/>
          <p:nvPr/>
        </p:nvSpPr>
        <p:spPr>
          <a:xfrm>
            <a:off x="13309040" y="316321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52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6" name="object 4266"/>
          <p:cNvSpPr/>
          <p:nvPr/>
        </p:nvSpPr>
        <p:spPr>
          <a:xfrm>
            <a:off x="13308824" y="316328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7" name="object 4267"/>
          <p:cNvSpPr/>
          <p:nvPr/>
        </p:nvSpPr>
        <p:spPr>
          <a:xfrm>
            <a:off x="13308248" y="316369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8" name="object 4268"/>
          <p:cNvSpPr/>
          <p:nvPr/>
        </p:nvSpPr>
        <p:spPr>
          <a:xfrm>
            <a:off x="13307959" y="3160592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9" name="object 4269"/>
          <p:cNvSpPr/>
          <p:nvPr/>
        </p:nvSpPr>
        <p:spPr>
          <a:xfrm>
            <a:off x="13307672" y="316389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0" name="object 4270"/>
          <p:cNvSpPr/>
          <p:nvPr/>
        </p:nvSpPr>
        <p:spPr>
          <a:xfrm>
            <a:off x="13307384" y="316396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1" name="object 4271"/>
          <p:cNvSpPr/>
          <p:nvPr/>
        </p:nvSpPr>
        <p:spPr>
          <a:xfrm>
            <a:off x="13307131" y="3160794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52" y="0"/>
                </a:lnTo>
                <a:lnTo>
                  <a:pt x="252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2" name="object 4272"/>
          <p:cNvSpPr/>
          <p:nvPr/>
        </p:nvSpPr>
        <p:spPr>
          <a:xfrm>
            <a:off x="13306556" y="31640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3" name="object 4273"/>
          <p:cNvSpPr/>
          <p:nvPr/>
        </p:nvSpPr>
        <p:spPr>
          <a:xfrm>
            <a:off x="13306197" y="31639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4" name="object 4274"/>
          <p:cNvSpPr/>
          <p:nvPr/>
        </p:nvSpPr>
        <p:spPr>
          <a:xfrm>
            <a:off x="13305908" y="316071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5" name="object 4275"/>
          <p:cNvSpPr/>
          <p:nvPr/>
        </p:nvSpPr>
        <p:spPr>
          <a:xfrm>
            <a:off x="13305620" y="316402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6" name="object 4276"/>
          <p:cNvSpPr/>
          <p:nvPr/>
        </p:nvSpPr>
        <p:spPr>
          <a:xfrm>
            <a:off x="13305549" y="31637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7" name="object 4277"/>
          <p:cNvSpPr/>
          <p:nvPr/>
        </p:nvSpPr>
        <p:spPr>
          <a:xfrm>
            <a:off x="13305260" y="31637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8" name="object 4278"/>
          <p:cNvSpPr/>
          <p:nvPr/>
        </p:nvSpPr>
        <p:spPr>
          <a:xfrm>
            <a:off x="13304612" y="316360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9" name="object 4279"/>
          <p:cNvSpPr/>
          <p:nvPr/>
        </p:nvSpPr>
        <p:spPr>
          <a:xfrm>
            <a:off x="13304397" y="31636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0" name="object 4280"/>
          <p:cNvSpPr/>
          <p:nvPr/>
        </p:nvSpPr>
        <p:spPr>
          <a:xfrm>
            <a:off x="13304324" y="316367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1" name="object 4281"/>
          <p:cNvSpPr/>
          <p:nvPr/>
        </p:nvSpPr>
        <p:spPr>
          <a:xfrm>
            <a:off x="13304035" y="316367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2" name="object 4282"/>
          <p:cNvSpPr/>
          <p:nvPr/>
        </p:nvSpPr>
        <p:spPr>
          <a:xfrm>
            <a:off x="13303676" y="31634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3" name="object 4283"/>
          <p:cNvSpPr/>
          <p:nvPr/>
        </p:nvSpPr>
        <p:spPr>
          <a:xfrm>
            <a:off x="13303281" y="31631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96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4" name="object 4284"/>
          <p:cNvSpPr/>
          <p:nvPr/>
        </p:nvSpPr>
        <p:spPr>
          <a:xfrm>
            <a:off x="13303208" y="316283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5" name="object 4285"/>
          <p:cNvSpPr/>
          <p:nvPr/>
        </p:nvSpPr>
        <p:spPr>
          <a:xfrm>
            <a:off x="13303136" y="316249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6" name="object 4286"/>
          <p:cNvSpPr/>
          <p:nvPr/>
        </p:nvSpPr>
        <p:spPr>
          <a:xfrm>
            <a:off x="13303063" y="31621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7" name="object 4287"/>
          <p:cNvSpPr/>
          <p:nvPr/>
        </p:nvSpPr>
        <p:spPr>
          <a:xfrm>
            <a:off x="13302956" y="31618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8" name="object 4288"/>
          <p:cNvSpPr/>
          <p:nvPr/>
        </p:nvSpPr>
        <p:spPr>
          <a:xfrm>
            <a:off x="13302415" y="31618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0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9" name="object 4289"/>
          <p:cNvSpPr/>
          <p:nvPr/>
        </p:nvSpPr>
        <p:spPr>
          <a:xfrm>
            <a:off x="13302308" y="316159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0" name="object 4290"/>
          <p:cNvSpPr/>
          <p:nvPr/>
        </p:nvSpPr>
        <p:spPr>
          <a:xfrm>
            <a:off x="13302236" y="31612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1" name="object 4291"/>
          <p:cNvSpPr/>
          <p:nvPr/>
        </p:nvSpPr>
        <p:spPr>
          <a:xfrm>
            <a:off x="13302164" y="31609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2" name="object 4292"/>
          <p:cNvSpPr/>
          <p:nvPr/>
        </p:nvSpPr>
        <p:spPr>
          <a:xfrm>
            <a:off x="13302091" y="316056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3" name="object 4293"/>
          <p:cNvSpPr/>
          <p:nvPr/>
        </p:nvSpPr>
        <p:spPr>
          <a:xfrm>
            <a:off x="13302091" y="316008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78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4" name="object 4294"/>
          <p:cNvSpPr/>
          <p:nvPr/>
        </p:nvSpPr>
        <p:spPr>
          <a:xfrm>
            <a:off x="13302488" y="315973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5" name="object 4295"/>
          <p:cNvSpPr/>
          <p:nvPr/>
        </p:nvSpPr>
        <p:spPr>
          <a:xfrm>
            <a:off x="13302415" y="31593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6" name="object 4296"/>
          <p:cNvSpPr/>
          <p:nvPr/>
        </p:nvSpPr>
        <p:spPr>
          <a:xfrm>
            <a:off x="13302308" y="315904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7" name="object 4297"/>
          <p:cNvSpPr/>
          <p:nvPr/>
        </p:nvSpPr>
        <p:spPr>
          <a:xfrm>
            <a:off x="13302236" y="31587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8" name="object 4298"/>
          <p:cNvSpPr/>
          <p:nvPr/>
        </p:nvSpPr>
        <p:spPr>
          <a:xfrm>
            <a:off x="13302236" y="31586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9" name="object 4299"/>
          <p:cNvSpPr/>
          <p:nvPr/>
        </p:nvSpPr>
        <p:spPr>
          <a:xfrm>
            <a:off x="13302453" y="31582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0" name="object 4300"/>
          <p:cNvSpPr/>
          <p:nvPr/>
        </p:nvSpPr>
        <p:spPr>
          <a:xfrm>
            <a:off x="13302344" y="315794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1" name="object 4301"/>
          <p:cNvSpPr/>
          <p:nvPr/>
        </p:nvSpPr>
        <p:spPr>
          <a:xfrm>
            <a:off x="13302344" y="3154638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2" name="object 4302"/>
          <p:cNvSpPr/>
          <p:nvPr/>
        </p:nvSpPr>
        <p:spPr>
          <a:xfrm>
            <a:off x="13302560" y="31575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3" name="object 4303"/>
          <p:cNvSpPr/>
          <p:nvPr/>
        </p:nvSpPr>
        <p:spPr>
          <a:xfrm>
            <a:off x="13302560" y="315746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4" name="object 4304"/>
          <p:cNvSpPr/>
          <p:nvPr/>
        </p:nvSpPr>
        <p:spPr>
          <a:xfrm>
            <a:off x="13302848" y="315670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5" name="object 4305"/>
          <p:cNvSpPr/>
          <p:nvPr/>
        </p:nvSpPr>
        <p:spPr>
          <a:xfrm>
            <a:off x="13302956" y="31565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6" name="object 4306"/>
          <p:cNvSpPr/>
          <p:nvPr/>
        </p:nvSpPr>
        <p:spPr>
          <a:xfrm>
            <a:off x="13303460" y="315622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7" name="object 4307"/>
          <p:cNvSpPr/>
          <p:nvPr/>
        </p:nvSpPr>
        <p:spPr>
          <a:xfrm>
            <a:off x="13303460" y="31561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8" name="object 4308"/>
          <p:cNvSpPr/>
          <p:nvPr/>
        </p:nvSpPr>
        <p:spPr>
          <a:xfrm>
            <a:off x="13303747" y="3152856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9" name="object 4309"/>
          <p:cNvSpPr/>
          <p:nvPr/>
        </p:nvSpPr>
        <p:spPr>
          <a:xfrm>
            <a:off x="13304035" y="315568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4"/>
                </a:moveTo>
                <a:lnTo>
                  <a:pt x="1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0" name="object 4310"/>
          <p:cNvSpPr/>
          <p:nvPr/>
        </p:nvSpPr>
        <p:spPr>
          <a:xfrm>
            <a:off x="13304215" y="3152377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1" name="object 4311"/>
          <p:cNvSpPr/>
          <p:nvPr/>
        </p:nvSpPr>
        <p:spPr>
          <a:xfrm>
            <a:off x="13304504" y="31554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6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2" name="object 4312"/>
          <p:cNvSpPr/>
          <p:nvPr/>
        </p:nvSpPr>
        <p:spPr>
          <a:xfrm>
            <a:off x="13305080" y="315541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3" name="object 4313"/>
          <p:cNvSpPr/>
          <p:nvPr/>
        </p:nvSpPr>
        <p:spPr>
          <a:xfrm>
            <a:off x="13305367" y="3152107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4" name="object 4314"/>
          <p:cNvSpPr/>
          <p:nvPr/>
        </p:nvSpPr>
        <p:spPr>
          <a:xfrm>
            <a:off x="13305656" y="315527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5" name="object 4315"/>
          <p:cNvSpPr/>
          <p:nvPr/>
        </p:nvSpPr>
        <p:spPr>
          <a:xfrm>
            <a:off x="13305944" y="315527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6" name="object 4316"/>
          <p:cNvSpPr/>
          <p:nvPr/>
        </p:nvSpPr>
        <p:spPr>
          <a:xfrm>
            <a:off x="13306304" y="315542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7" name="object 4317"/>
          <p:cNvSpPr/>
          <p:nvPr/>
        </p:nvSpPr>
        <p:spPr>
          <a:xfrm>
            <a:off x="13306880" y="31553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8" name="object 4318"/>
          <p:cNvSpPr/>
          <p:nvPr/>
        </p:nvSpPr>
        <p:spPr>
          <a:xfrm>
            <a:off x="13307131" y="31553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96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9" name="object 4319"/>
          <p:cNvSpPr/>
          <p:nvPr/>
        </p:nvSpPr>
        <p:spPr>
          <a:xfrm>
            <a:off x="13307528" y="3152326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0" name="object 4320"/>
          <p:cNvSpPr/>
          <p:nvPr/>
        </p:nvSpPr>
        <p:spPr>
          <a:xfrm>
            <a:off x="13307817" y="315556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1" name="object 4321"/>
          <p:cNvSpPr/>
          <p:nvPr/>
        </p:nvSpPr>
        <p:spPr>
          <a:xfrm>
            <a:off x="13307888" y="315577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2" name="object 4322"/>
          <p:cNvSpPr/>
          <p:nvPr/>
        </p:nvSpPr>
        <p:spPr>
          <a:xfrm>
            <a:off x="13308465" y="315577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3" name="object 4323"/>
          <p:cNvSpPr/>
          <p:nvPr/>
        </p:nvSpPr>
        <p:spPr>
          <a:xfrm>
            <a:off x="13308536" y="315605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4" name="object 4324"/>
          <p:cNvSpPr/>
          <p:nvPr/>
        </p:nvSpPr>
        <p:spPr>
          <a:xfrm>
            <a:off x="13308824" y="315605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5" name="object 4325"/>
          <p:cNvSpPr/>
          <p:nvPr/>
        </p:nvSpPr>
        <p:spPr>
          <a:xfrm>
            <a:off x="13308896" y="315633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6" name="object 4326"/>
          <p:cNvSpPr/>
          <p:nvPr/>
        </p:nvSpPr>
        <p:spPr>
          <a:xfrm>
            <a:off x="13309184" y="315633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7" name="object 4327"/>
          <p:cNvSpPr/>
          <p:nvPr/>
        </p:nvSpPr>
        <p:spPr>
          <a:xfrm>
            <a:off x="13309544" y="315660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8" name="object 4328"/>
          <p:cNvSpPr/>
          <p:nvPr/>
        </p:nvSpPr>
        <p:spPr>
          <a:xfrm>
            <a:off x="13309903" y="315688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9" name="object 4329"/>
          <p:cNvSpPr/>
          <p:nvPr/>
        </p:nvSpPr>
        <p:spPr>
          <a:xfrm>
            <a:off x="13310012" y="315723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0" name="object 4330"/>
          <p:cNvSpPr/>
          <p:nvPr/>
        </p:nvSpPr>
        <p:spPr>
          <a:xfrm>
            <a:off x="13310085" y="315757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1" name="object 4331"/>
          <p:cNvSpPr/>
          <p:nvPr/>
        </p:nvSpPr>
        <p:spPr>
          <a:xfrm>
            <a:off x="13310156" y="315792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2" name="object 4332"/>
          <p:cNvSpPr/>
          <p:nvPr/>
        </p:nvSpPr>
        <p:spPr>
          <a:xfrm>
            <a:off x="13310227" y="315826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3" name="object 4333"/>
          <p:cNvSpPr/>
          <p:nvPr/>
        </p:nvSpPr>
        <p:spPr>
          <a:xfrm>
            <a:off x="13310875" y="315847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4" name="object 4334"/>
          <p:cNvSpPr/>
          <p:nvPr/>
        </p:nvSpPr>
        <p:spPr>
          <a:xfrm>
            <a:off x="13315160" y="315746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5" name="object 4335"/>
          <p:cNvSpPr/>
          <p:nvPr/>
        </p:nvSpPr>
        <p:spPr>
          <a:xfrm>
            <a:off x="13315125" y="315781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08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6" name="object 4336"/>
          <p:cNvSpPr/>
          <p:nvPr/>
        </p:nvSpPr>
        <p:spPr>
          <a:xfrm>
            <a:off x="13315125" y="31585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7" name="object 4337"/>
          <p:cNvSpPr/>
          <p:nvPr/>
        </p:nvSpPr>
        <p:spPr>
          <a:xfrm>
            <a:off x="13315196" y="315891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80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8" name="object 4338"/>
          <p:cNvSpPr/>
          <p:nvPr/>
        </p:nvSpPr>
        <p:spPr>
          <a:xfrm>
            <a:off x="13315160" y="31596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9" name="object 4339"/>
          <p:cNvSpPr/>
          <p:nvPr/>
        </p:nvSpPr>
        <p:spPr>
          <a:xfrm>
            <a:off x="13315160" y="316001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44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0" name="object 4340"/>
          <p:cNvSpPr/>
          <p:nvPr/>
        </p:nvSpPr>
        <p:spPr>
          <a:xfrm>
            <a:off x="13315125" y="316070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1" name="object 4341"/>
          <p:cNvSpPr/>
          <p:nvPr/>
        </p:nvSpPr>
        <p:spPr>
          <a:xfrm>
            <a:off x="13315125" y="316111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44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2" name="object 4342"/>
          <p:cNvSpPr/>
          <p:nvPr/>
        </p:nvSpPr>
        <p:spPr>
          <a:xfrm>
            <a:off x="13315088" y="31618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41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3" name="object 4343"/>
          <p:cNvSpPr/>
          <p:nvPr/>
        </p:nvSpPr>
        <p:spPr>
          <a:xfrm>
            <a:off x="13315088" y="316221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4" name="object 4344"/>
          <p:cNvSpPr/>
          <p:nvPr/>
        </p:nvSpPr>
        <p:spPr>
          <a:xfrm>
            <a:off x="13314657" y="31625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5" name="object 4345"/>
          <p:cNvSpPr/>
          <p:nvPr/>
        </p:nvSpPr>
        <p:spPr>
          <a:xfrm>
            <a:off x="13314548" y="316304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08" y="0"/>
                </a:moveTo>
                <a:lnTo>
                  <a:pt x="0" y="75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6" name="object 4346"/>
          <p:cNvSpPr/>
          <p:nvPr/>
        </p:nvSpPr>
        <p:spPr>
          <a:xfrm>
            <a:off x="13314080" y="316380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7" name="object 4347"/>
          <p:cNvSpPr/>
          <p:nvPr/>
        </p:nvSpPr>
        <p:spPr>
          <a:xfrm>
            <a:off x="13313576" y="316427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8" name="object 4348"/>
          <p:cNvSpPr/>
          <p:nvPr/>
        </p:nvSpPr>
        <p:spPr>
          <a:xfrm>
            <a:off x="13313361" y="31647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9" name="object 4349"/>
          <p:cNvSpPr/>
          <p:nvPr/>
        </p:nvSpPr>
        <p:spPr>
          <a:xfrm>
            <a:off x="13313252" y="316516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08" y="0"/>
                </a:moveTo>
                <a:lnTo>
                  <a:pt x="0" y="75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0" name="object 4350"/>
          <p:cNvSpPr/>
          <p:nvPr/>
        </p:nvSpPr>
        <p:spPr>
          <a:xfrm>
            <a:off x="13312675" y="316592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1" name="object 4351"/>
          <p:cNvSpPr/>
          <p:nvPr/>
        </p:nvSpPr>
        <p:spPr>
          <a:xfrm>
            <a:off x="13312209" y="31660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4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2" name="object 4352"/>
          <p:cNvSpPr/>
          <p:nvPr/>
        </p:nvSpPr>
        <p:spPr>
          <a:xfrm>
            <a:off x="13311992" y="316653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3" name="object 4353"/>
          <p:cNvSpPr/>
          <p:nvPr/>
        </p:nvSpPr>
        <p:spPr>
          <a:xfrm>
            <a:off x="13311416" y="31669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4" name="object 4354"/>
          <p:cNvSpPr/>
          <p:nvPr/>
        </p:nvSpPr>
        <p:spPr>
          <a:xfrm>
            <a:off x="13311237" y="316708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41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5" name="object 4355"/>
          <p:cNvSpPr/>
          <p:nvPr/>
        </p:nvSpPr>
        <p:spPr>
          <a:xfrm>
            <a:off x="13310372" y="316749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6" name="object 4356"/>
          <p:cNvSpPr/>
          <p:nvPr/>
        </p:nvSpPr>
        <p:spPr>
          <a:xfrm>
            <a:off x="13310085" y="31676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7" name="object 4357"/>
          <p:cNvSpPr/>
          <p:nvPr/>
        </p:nvSpPr>
        <p:spPr>
          <a:xfrm>
            <a:off x="13309328" y="316776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56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8" name="object 4358"/>
          <p:cNvSpPr/>
          <p:nvPr/>
        </p:nvSpPr>
        <p:spPr>
          <a:xfrm>
            <a:off x="13309040" y="3165074"/>
            <a:ext cx="635" cy="6985"/>
          </a:xfrm>
          <a:custGeom>
            <a:avLst/>
            <a:gdLst/>
            <a:ahLst/>
            <a:cxnLst/>
            <a:rect l="l" t="t" r="r" b="b"/>
            <a:pathLst>
              <a:path w="634" h="6985">
                <a:moveTo>
                  <a:pt x="0" y="0"/>
                </a:moveTo>
                <a:lnTo>
                  <a:pt x="288" y="0"/>
                </a:lnTo>
                <a:lnTo>
                  <a:pt x="288" y="6544"/>
                </a:lnTo>
                <a:lnTo>
                  <a:pt x="0" y="6544"/>
                </a:lnTo>
                <a:lnTo>
                  <a:pt x="0" y="0"/>
                </a:lnTo>
                <a:close/>
              </a:path>
            </a:pathLst>
          </a:custGeom>
          <a:solidFill>
            <a:srgbClr val="9797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9" name="object 4359"/>
          <p:cNvSpPr/>
          <p:nvPr/>
        </p:nvSpPr>
        <p:spPr>
          <a:xfrm>
            <a:off x="13308465" y="316837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0" name="object 4360"/>
          <p:cNvSpPr/>
          <p:nvPr/>
        </p:nvSpPr>
        <p:spPr>
          <a:xfrm>
            <a:off x="13307528" y="316837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1" name="object 4361"/>
          <p:cNvSpPr/>
          <p:nvPr/>
        </p:nvSpPr>
        <p:spPr>
          <a:xfrm>
            <a:off x="13307240" y="316837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2" name="object 4362"/>
          <p:cNvSpPr/>
          <p:nvPr/>
        </p:nvSpPr>
        <p:spPr>
          <a:xfrm>
            <a:off x="13306663" y="316844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3" name="object 4363"/>
          <p:cNvSpPr/>
          <p:nvPr/>
        </p:nvSpPr>
        <p:spPr>
          <a:xfrm>
            <a:off x="13306376" y="31685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4" name="object 4364"/>
          <p:cNvSpPr/>
          <p:nvPr/>
        </p:nvSpPr>
        <p:spPr>
          <a:xfrm>
            <a:off x="13305835" y="31686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0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5" name="object 4365"/>
          <p:cNvSpPr/>
          <p:nvPr/>
        </p:nvSpPr>
        <p:spPr>
          <a:xfrm>
            <a:off x="13305152" y="3168566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84" y="20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6" name="object 4366"/>
          <p:cNvSpPr/>
          <p:nvPr/>
        </p:nvSpPr>
        <p:spPr>
          <a:xfrm>
            <a:off x="13304612" y="31685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0" y="0"/>
                </a:moveTo>
                <a:lnTo>
                  <a:pt x="0" y="1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7" name="object 4367"/>
          <p:cNvSpPr/>
          <p:nvPr/>
        </p:nvSpPr>
        <p:spPr>
          <a:xfrm>
            <a:off x="13304504" y="31683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8" name="object 4368"/>
          <p:cNvSpPr/>
          <p:nvPr/>
        </p:nvSpPr>
        <p:spPr>
          <a:xfrm>
            <a:off x="13303567" y="316821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9" name="object 4369"/>
          <p:cNvSpPr/>
          <p:nvPr/>
        </p:nvSpPr>
        <p:spPr>
          <a:xfrm>
            <a:off x="13303208" y="316793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0" name="object 4370"/>
          <p:cNvSpPr/>
          <p:nvPr/>
        </p:nvSpPr>
        <p:spPr>
          <a:xfrm>
            <a:off x="13302271" y="316779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936" y="14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1" name="object 4371"/>
          <p:cNvSpPr/>
          <p:nvPr/>
        </p:nvSpPr>
        <p:spPr>
          <a:xfrm>
            <a:off x="13302200" y="31674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2" name="object 4372"/>
          <p:cNvSpPr/>
          <p:nvPr/>
        </p:nvSpPr>
        <p:spPr>
          <a:xfrm>
            <a:off x="13301552" y="316723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3" name="object 4373"/>
          <p:cNvSpPr/>
          <p:nvPr/>
        </p:nvSpPr>
        <p:spPr>
          <a:xfrm>
            <a:off x="13301192" y="31669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4" name="object 4374"/>
          <p:cNvSpPr/>
          <p:nvPr/>
        </p:nvSpPr>
        <p:spPr>
          <a:xfrm>
            <a:off x="13300833" y="31666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5" name="object 4375"/>
          <p:cNvSpPr/>
          <p:nvPr/>
        </p:nvSpPr>
        <p:spPr>
          <a:xfrm>
            <a:off x="13300076" y="316612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56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6" name="object 4376"/>
          <p:cNvSpPr/>
          <p:nvPr/>
        </p:nvSpPr>
        <p:spPr>
          <a:xfrm>
            <a:off x="13300005" y="31657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7" name="object 4377"/>
          <p:cNvSpPr/>
          <p:nvPr/>
        </p:nvSpPr>
        <p:spPr>
          <a:xfrm>
            <a:off x="13299572" y="31651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32" y="62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8" name="object 4378"/>
          <p:cNvSpPr/>
          <p:nvPr/>
        </p:nvSpPr>
        <p:spPr>
          <a:xfrm>
            <a:off x="13299175" y="316488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96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9" name="object 4379"/>
          <p:cNvSpPr/>
          <p:nvPr/>
        </p:nvSpPr>
        <p:spPr>
          <a:xfrm>
            <a:off x="13298816" y="316460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0" name="object 4380"/>
          <p:cNvSpPr/>
          <p:nvPr/>
        </p:nvSpPr>
        <p:spPr>
          <a:xfrm>
            <a:off x="13298671" y="316391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44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1" name="object 4381"/>
          <p:cNvSpPr/>
          <p:nvPr/>
        </p:nvSpPr>
        <p:spPr>
          <a:xfrm>
            <a:off x="13298312" y="316363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7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2" name="object 4382"/>
          <p:cNvSpPr/>
          <p:nvPr/>
        </p:nvSpPr>
        <p:spPr>
          <a:xfrm>
            <a:off x="13298132" y="316294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80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3" name="object 4383"/>
          <p:cNvSpPr/>
          <p:nvPr/>
        </p:nvSpPr>
        <p:spPr>
          <a:xfrm>
            <a:off x="13297988" y="316225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44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4" name="object 4384"/>
          <p:cNvSpPr/>
          <p:nvPr/>
        </p:nvSpPr>
        <p:spPr>
          <a:xfrm>
            <a:off x="13297879" y="316191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4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5" name="object 4385"/>
          <p:cNvSpPr/>
          <p:nvPr/>
        </p:nvSpPr>
        <p:spPr>
          <a:xfrm>
            <a:off x="13297737" y="316122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44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6" name="object 4386"/>
          <p:cNvSpPr/>
          <p:nvPr/>
        </p:nvSpPr>
        <p:spPr>
          <a:xfrm>
            <a:off x="13297664" y="316087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7" name="object 4387"/>
          <p:cNvSpPr/>
          <p:nvPr/>
        </p:nvSpPr>
        <p:spPr>
          <a:xfrm>
            <a:off x="13297664" y="316012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8" name="object 4388"/>
          <p:cNvSpPr/>
          <p:nvPr/>
        </p:nvSpPr>
        <p:spPr>
          <a:xfrm>
            <a:off x="13297699" y="315977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4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9" name="object 4389"/>
          <p:cNvSpPr/>
          <p:nvPr/>
        </p:nvSpPr>
        <p:spPr>
          <a:xfrm>
            <a:off x="13297520" y="315908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80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0" name="object 4390"/>
          <p:cNvSpPr/>
          <p:nvPr/>
        </p:nvSpPr>
        <p:spPr>
          <a:xfrm>
            <a:off x="13297520" y="31586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4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1" name="object 4391"/>
          <p:cNvSpPr/>
          <p:nvPr/>
        </p:nvSpPr>
        <p:spPr>
          <a:xfrm>
            <a:off x="13297555" y="315798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80" y="687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2" name="object 4392"/>
          <p:cNvSpPr/>
          <p:nvPr/>
        </p:nvSpPr>
        <p:spPr>
          <a:xfrm>
            <a:off x="13297555" y="315757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4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3" name="object 4393"/>
          <p:cNvSpPr/>
          <p:nvPr/>
        </p:nvSpPr>
        <p:spPr>
          <a:xfrm>
            <a:off x="13297772" y="31571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0"/>
                </a:moveTo>
                <a:lnTo>
                  <a:pt x="1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4" name="object 4394"/>
          <p:cNvSpPr/>
          <p:nvPr/>
        </p:nvSpPr>
        <p:spPr>
          <a:xfrm>
            <a:off x="13297808" y="315647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44" y="691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5" name="object 4395"/>
          <p:cNvSpPr/>
          <p:nvPr/>
        </p:nvSpPr>
        <p:spPr>
          <a:xfrm>
            <a:off x="13297808" y="315592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543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6" name="object 4396"/>
          <p:cNvSpPr/>
          <p:nvPr/>
        </p:nvSpPr>
        <p:spPr>
          <a:xfrm>
            <a:off x="13298565" y="315551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4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7" name="object 4397"/>
          <p:cNvSpPr/>
          <p:nvPr/>
        </p:nvSpPr>
        <p:spPr>
          <a:xfrm>
            <a:off x="13298780" y="31551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0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8" name="object 4398"/>
          <p:cNvSpPr/>
          <p:nvPr/>
        </p:nvSpPr>
        <p:spPr>
          <a:xfrm>
            <a:off x="13298995" y="31546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4"/>
                </a:moveTo>
                <a:lnTo>
                  <a:pt x="1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9" name="object 4399"/>
          <p:cNvSpPr/>
          <p:nvPr/>
        </p:nvSpPr>
        <p:spPr>
          <a:xfrm>
            <a:off x="13299175" y="31542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7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0" name="object 4400"/>
          <p:cNvSpPr/>
          <p:nvPr/>
        </p:nvSpPr>
        <p:spPr>
          <a:xfrm>
            <a:off x="13299681" y="315373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78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1" name="object 4401"/>
          <p:cNvSpPr/>
          <p:nvPr/>
        </p:nvSpPr>
        <p:spPr>
          <a:xfrm>
            <a:off x="13300147" y="315332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10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2" name="object 4402"/>
          <p:cNvSpPr/>
          <p:nvPr/>
        </p:nvSpPr>
        <p:spPr>
          <a:xfrm>
            <a:off x="13300364" y="315318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6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3" name="object 4403"/>
          <p:cNvSpPr/>
          <p:nvPr/>
        </p:nvSpPr>
        <p:spPr>
          <a:xfrm>
            <a:off x="13300940" y="31527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78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4" name="object 4404"/>
          <p:cNvSpPr/>
          <p:nvPr/>
        </p:nvSpPr>
        <p:spPr>
          <a:xfrm>
            <a:off x="13301408" y="315222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7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5" name="object 4405"/>
          <p:cNvSpPr/>
          <p:nvPr/>
        </p:nvSpPr>
        <p:spPr>
          <a:xfrm>
            <a:off x="13301912" y="315174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78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6" name="object 4406"/>
          <p:cNvSpPr/>
          <p:nvPr/>
        </p:nvSpPr>
        <p:spPr>
          <a:xfrm>
            <a:off x="13302380" y="315167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7" name="object 4407"/>
          <p:cNvSpPr/>
          <p:nvPr/>
        </p:nvSpPr>
        <p:spPr>
          <a:xfrm>
            <a:off x="13302668" y="31515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8" name="object 4408"/>
          <p:cNvSpPr/>
          <p:nvPr/>
        </p:nvSpPr>
        <p:spPr>
          <a:xfrm>
            <a:off x="13303243" y="315147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9" name="object 4409"/>
          <p:cNvSpPr/>
          <p:nvPr/>
        </p:nvSpPr>
        <p:spPr>
          <a:xfrm>
            <a:off x="13303532" y="315127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201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0" name="object 4410"/>
          <p:cNvSpPr/>
          <p:nvPr/>
        </p:nvSpPr>
        <p:spPr>
          <a:xfrm>
            <a:off x="13304397" y="315114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1" name="object 4411"/>
          <p:cNvSpPr/>
          <p:nvPr/>
        </p:nvSpPr>
        <p:spPr>
          <a:xfrm>
            <a:off x="13304936" y="31510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68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2" name="object 4412"/>
          <p:cNvSpPr/>
          <p:nvPr/>
        </p:nvSpPr>
        <p:spPr>
          <a:xfrm>
            <a:off x="13305225" y="31509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3" name="object 4413"/>
          <p:cNvSpPr/>
          <p:nvPr/>
        </p:nvSpPr>
        <p:spPr>
          <a:xfrm>
            <a:off x="13305800" y="3150941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4" name="object 4414"/>
          <p:cNvSpPr/>
          <p:nvPr/>
        </p:nvSpPr>
        <p:spPr>
          <a:xfrm>
            <a:off x="13306448" y="315094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201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5" name="object 4415"/>
          <p:cNvSpPr/>
          <p:nvPr/>
        </p:nvSpPr>
        <p:spPr>
          <a:xfrm>
            <a:off x="13307311" y="315094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6" name="object 4416"/>
          <p:cNvSpPr/>
          <p:nvPr/>
        </p:nvSpPr>
        <p:spPr>
          <a:xfrm>
            <a:off x="13307672" y="31510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3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7" name="object 4417"/>
          <p:cNvSpPr/>
          <p:nvPr/>
        </p:nvSpPr>
        <p:spPr>
          <a:xfrm>
            <a:off x="13308248" y="315109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8" name="object 4418"/>
          <p:cNvSpPr/>
          <p:nvPr/>
        </p:nvSpPr>
        <p:spPr>
          <a:xfrm>
            <a:off x="13308607" y="315136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9" name="object 4419"/>
          <p:cNvSpPr/>
          <p:nvPr/>
        </p:nvSpPr>
        <p:spPr>
          <a:xfrm>
            <a:off x="13309255" y="315158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0" name="object 4420"/>
          <p:cNvSpPr/>
          <p:nvPr/>
        </p:nvSpPr>
        <p:spPr>
          <a:xfrm>
            <a:off x="13309617" y="31517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36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1" name="object 4421"/>
          <p:cNvSpPr/>
          <p:nvPr/>
        </p:nvSpPr>
        <p:spPr>
          <a:xfrm>
            <a:off x="13310192" y="315172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2" name="object 4422"/>
          <p:cNvSpPr/>
          <p:nvPr/>
        </p:nvSpPr>
        <p:spPr>
          <a:xfrm>
            <a:off x="13310551" y="315199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3" name="object 4423"/>
          <p:cNvSpPr/>
          <p:nvPr/>
        </p:nvSpPr>
        <p:spPr>
          <a:xfrm>
            <a:off x="13311199" y="315221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4" name="object 4424"/>
          <p:cNvSpPr/>
          <p:nvPr/>
        </p:nvSpPr>
        <p:spPr>
          <a:xfrm>
            <a:off x="13311561" y="31524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96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5" name="object 4425"/>
          <p:cNvSpPr/>
          <p:nvPr/>
        </p:nvSpPr>
        <p:spPr>
          <a:xfrm>
            <a:off x="13311956" y="31527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6" name="object 4426"/>
          <p:cNvSpPr/>
          <p:nvPr/>
        </p:nvSpPr>
        <p:spPr>
          <a:xfrm>
            <a:off x="13312316" y="315304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720" y="55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7" name="object 4427"/>
          <p:cNvSpPr/>
          <p:nvPr/>
        </p:nvSpPr>
        <p:spPr>
          <a:xfrm>
            <a:off x="13313036" y="315359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8" name="object 4428"/>
          <p:cNvSpPr/>
          <p:nvPr/>
        </p:nvSpPr>
        <p:spPr>
          <a:xfrm>
            <a:off x="13313108" y="315394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468" y="62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9" name="object 4429"/>
          <p:cNvSpPr/>
          <p:nvPr/>
        </p:nvSpPr>
        <p:spPr>
          <a:xfrm>
            <a:off x="13313576" y="31545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4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0" name="object 4430"/>
          <p:cNvSpPr/>
          <p:nvPr/>
        </p:nvSpPr>
        <p:spPr>
          <a:xfrm>
            <a:off x="13313647" y="3154911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1" name="object 4431"/>
          <p:cNvSpPr/>
          <p:nvPr/>
        </p:nvSpPr>
        <p:spPr>
          <a:xfrm>
            <a:off x="13314295" y="315512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80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2" name="object 4432"/>
          <p:cNvSpPr/>
          <p:nvPr/>
        </p:nvSpPr>
        <p:spPr>
          <a:xfrm>
            <a:off x="13314477" y="315581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44" y="68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3" name="object 4433"/>
          <p:cNvSpPr/>
          <p:nvPr/>
        </p:nvSpPr>
        <p:spPr>
          <a:xfrm>
            <a:off x="13314619" y="315649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7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4" name="object 4434"/>
          <p:cNvSpPr/>
          <p:nvPr/>
        </p:nvSpPr>
        <p:spPr>
          <a:xfrm>
            <a:off x="13314981" y="315677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180" y="69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5" name="object 4435"/>
          <p:cNvSpPr/>
          <p:nvPr/>
        </p:nvSpPr>
        <p:spPr>
          <a:xfrm>
            <a:off x="13235060" y="3507492"/>
            <a:ext cx="42480" cy="4214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6" name="object 4436"/>
          <p:cNvSpPr/>
          <p:nvPr/>
        </p:nvSpPr>
        <p:spPr>
          <a:xfrm>
            <a:off x="13190168" y="379458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7" name="object 4437"/>
          <p:cNvSpPr/>
          <p:nvPr/>
        </p:nvSpPr>
        <p:spPr>
          <a:xfrm>
            <a:off x="13190239" y="37949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8" name="object 4438"/>
          <p:cNvSpPr/>
          <p:nvPr/>
        </p:nvSpPr>
        <p:spPr>
          <a:xfrm>
            <a:off x="13189735" y="379530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9" name="object 4439"/>
          <p:cNvSpPr/>
          <p:nvPr/>
        </p:nvSpPr>
        <p:spPr>
          <a:xfrm>
            <a:off x="13189735" y="37954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0" name="object 4440"/>
          <p:cNvSpPr/>
          <p:nvPr/>
        </p:nvSpPr>
        <p:spPr>
          <a:xfrm>
            <a:off x="13189556" y="37957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1" name="object 4441"/>
          <p:cNvSpPr/>
          <p:nvPr/>
        </p:nvSpPr>
        <p:spPr>
          <a:xfrm>
            <a:off x="13189267" y="37958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2" name="object 4442"/>
          <p:cNvSpPr/>
          <p:nvPr/>
        </p:nvSpPr>
        <p:spPr>
          <a:xfrm>
            <a:off x="13189196" y="37955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3" name="object 4443"/>
          <p:cNvSpPr/>
          <p:nvPr/>
        </p:nvSpPr>
        <p:spPr>
          <a:xfrm>
            <a:off x="13188908" y="37955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4" name="object 4444"/>
          <p:cNvSpPr/>
          <p:nvPr/>
        </p:nvSpPr>
        <p:spPr>
          <a:xfrm>
            <a:off x="13188260" y="379541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5" name="object 4445"/>
          <p:cNvSpPr/>
          <p:nvPr/>
        </p:nvSpPr>
        <p:spPr>
          <a:xfrm>
            <a:off x="13188151" y="37950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6" name="object 4446"/>
          <p:cNvSpPr/>
          <p:nvPr/>
        </p:nvSpPr>
        <p:spPr>
          <a:xfrm>
            <a:off x="13188080" y="379473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7" name="object 4447"/>
          <p:cNvSpPr/>
          <p:nvPr/>
        </p:nvSpPr>
        <p:spPr>
          <a:xfrm>
            <a:off x="13188080" y="379458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8" name="object 4448"/>
          <p:cNvSpPr/>
          <p:nvPr/>
        </p:nvSpPr>
        <p:spPr>
          <a:xfrm>
            <a:off x="13188584" y="37942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9" name="object 4449"/>
          <p:cNvSpPr/>
          <p:nvPr/>
        </p:nvSpPr>
        <p:spPr>
          <a:xfrm>
            <a:off x="13188584" y="37941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0" name="object 4450"/>
          <p:cNvSpPr/>
          <p:nvPr/>
        </p:nvSpPr>
        <p:spPr>
          <a:xfrm>
            <a:off x="13188872" y="379411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1" name="object 4451"/>
          <p:cNvSpPr/>
          <p:nvPr/>
        </p:nvSpPr>
        <p:spPr>
          <a:xfrm>
            <a:off x="13189123" y="37940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2" name="object 4452"/>
          <p:cNvSpPr/>
          <p:nvPr/>
        </p:nvSpPr>
        <p:spPr>
          <a:xfrm>
            <a:off x="13189411" y="37939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3" name="object 4453"/>
          <p:cNvSpPr/>
          <p:nvPr/>
        </p:nvSpPr>
        <p:spPr>
          <a:xfrm>
            <a:off x="13189988" y="379390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4" name="object 4454"/>
          <p:cNvSpPr/>
          <p:nvPr/>
        </p:nvSpPr>
        <p:spPr>
          <a:xfrm>
            <a:off x="13190060" y="37942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5" name="object 4455"/>
          <p:cNvSpPr/>
          <p:nvPr/>
        </p:nvSpPr>
        <p:spPr>
          <a:xfrm>
            <a:off x="13197764" y="379242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44" y="7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6" name="object 4456"/>
          <p:cNvSpPr/>
          <p:nvPr/>
        </p:nvSpPr>
        <p:spPr>
          <a:xfrm>
            <a:off x="13197907" y="37931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7" name="object 4457"/>
          <p:cNvSpPr/>
          <p:nvPr/>
        </p:nvSpPr>
        <p:spPr>
          <a:xfrm>
            <a:off x="13197980" y="379347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756" y="5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8" name="object 4458"/>
          <p:cNvSpPr/>
          <p:nvPr/>
        </p:nvSpPr>
        <p:spPr>
          <a:xfrm>
            <a:off x="13198231" y="37940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9" name="object 4459"/>
          <p:cNvSpPr/>
          <p:nvPr/>
        </p:nvSpPr>
        <p:spPr>
          <a:xfrm>
            <a:off x="13198231" y="379451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0" name="object 4460"/>
          <p:cNvSpPr/>
          <p:nvPr/>
        </p:nvSpPr>
        <p:spPr>
          <a:xfrm>
            <a:off x="13198195" y="37951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1" name="object 4461"/>
          <p:cNvSpPr/>
          <p:nvPr/>
        </p:nvSpPr>
        <p:spPr>
          <a:xfrm>
            <a:off x="13198088" y="379559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08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2" name="object 4462"/>
          <p:cNvSpPr/>
          <p:nvPr/>
        </p:nvSpPr>
        <p:spPr>
          <a:xfrm>
            <a:off x="13198088" y="37963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3" name="object 4463"/>
          <p:cNvSpPr/>
          <p:nvPr/>
        </p:nvSpPr>
        <p:spPr>
          <a:xfrm>
            <a:off x="13197944" y="37967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4" name="object 4464"/>
          <p:cNvSpPr/>
          <p:nvPr/>
        </p:nvSpPr>
        <p:spPr>
          <a:xfrm>
            <a:off x="13197836" y="379710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08" y="0"/>
                </a:moveTo>
                <a:lnTo>
                  <a:pt x="0" y="7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5" name="object 4465"/>
          <p:cNvSpPr/>
          <p:nvPr/>
        </p:nvSpPr>
        <p:spPr>
          <a:xfrm>
            <a:off x="13197368" y="37978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6" name="object 4466"/>
          <p:cNvSpPr/>
          <p:nvPr/>
        </p:nvSpPr>
        <p:spPr>
          <a:xfrm>
            <a:off x="13197152" y="37983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7" name="object 4467"/>
          <p:cNvSpPr/>
          <p:nvPr/>
        </p:nvSpPr>
        <p:spPr>
          <a:xfrm>
            <a:off x="13196937" y="37987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8" name="object 4468"/>
          <p:cNvSpPr/>
          <p:nvPr/>
        </p:nvSpPr>
        <p:spPr>
          <a:xfrm>
            <a:off x="13196755" y="37991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9" name="object 4469"/>
          <p:cNvSpPr/>
          <p:nvPr/>
        </p:nvSpPr>
        <p:spPr>
          <a:xfrm>
            <a:off x="13196251" y="37995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0" name="object 4470"/>
          <p:cNvSpPr/>
          <p:nvPr/>
        </p:nvSpPr>
        <p:spPr>
          <a:xfrm>
            <a:off x="13195783" y="38000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5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1" name="object 4471"/>
          <p:cNvSpPr/>
          <p:nvPr/>
        </p:nvSpPr>
        <p:spPr>
          <a:xfrm>
            <a:off x="13195568" y="38005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2" name="object 4472"/>
          <p:cNvSpPr/>
          <p:nvPr/>
        </p:nvSpPr>
        <p:spPr>
          <a:xfrm>
            <a:off x="13195352" y="38009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3" name="object 4473"/>
          <p:cNvSpPr/>
          <p:nvPr/>
        </p:nvSpPr>
        <p:spPr>
          <a:xfrm>
            <a:off x="13194884" y="38013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4" name="object 4474"/>
          <p:cNvSpPr/>
          <p:nvPr/>
        </p:nvSpPr>
        <p:spPr>
          <a:xfrm>
            <a:off x="13194669" y="38018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5" name="object 4475"/>
          <p:cNvSpPr/>
          <p:nvPr/>
        </p:nvSpPr>
        <p:spPr>
          <a:xfrm>
            <a:off x="13194092" y="380225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6" name="object 4476"/>
          <p:cNvSpPr/>
          <p:nvPr/>
        </p:nvSpPr>
        <p:spPr>
          <a:xfrm>
            <a:off x="13193912" y="38023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4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7" name="object 4477"/>
          <p:cNvSpPr/>
          <p:nvPr/>
        </p:nvSpPr>
        <p:spPr>
          <a:xfrm>
            <a:off x="13193048" y="380282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64" y="0"/>
                </a:moveTo>
                <a:lnTo>
                  <a:pt x="0" y="1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8" name="object 4478"/>
          <p:cNvSpPr/>
          <p:nvPr/>
        </p:nvSpPr>
        <p:spPr>
          <a:xfrm>
            <a:off x="13192472" y="38030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9" name="object 4479"/>
          <p:cNvSpPr/>
          <p:nvPr/>
        </p:nvSpPr>
        <p:spPr>
          <a:xfrm>
            <a:off x="13192183" y="380315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0" name="object 4480"/>
          <p:cNvSpPr/>
          <p:nvPr/>
        </p:nvSpPr>
        <p:spPr>
          <a:xfrm>
            <a:off x="13191608" y="380322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1" name="object 4481"/>
          <p:cNvSpPr/>
          <p:nvPr/>
        </p:nvSpPr>
        <p:spPr>
          <a:xfrm>
            <a:off x="13191067" y="380337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0" y="0"/>
                </a:moveTo>
                <a:lnTo>
                  <a:pt x="0" y="1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2" name="object 4482"/>
          <p:cNvSpPr/>
          <p:nvPr/>
        </p:nvSpPr>
        <p:spPr>
          <a:xfrm>
            <a:off x="13190204" y="380347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64" y="0"/>
                </a:moveTo>
                <a:lnTo>
                  <a:pt x="0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3" name="object 4483"/>
          <p:cNvSpPr/>
          <p:nvPr/>
        </p:nvSpPr>
        <p:spPr>
          <a:xfrm>
            <a:off x="13189844" y="38034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4" name="object 4484"/>
          <p:cNvSpPr/>
          <p:nvPr/>
        </p:nvSpPr>
        <p:spPr>
          <a:xfrm>
            <a:off x="13189267" y="38034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5" name="object 4485"/>
          <p:cNvSpPr/>
          <p:nvPr/>
        </p:nvSpPr>
        <p:spPr>
          <a:xfrm>
            <a:off x="13188908" y="38032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6" name="object 4486"/>
          <p:cNvSpPr/>
          <p:nvPr/>
        </p:nvSpPr>
        <p:spPr>
          <a:xfrm>
            <a:off x="13188332" y="38032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7" name="object 4487"/>
          <p:cNvSpPr/>
          <p:nvPr/>
        </p:nvSpPr>
        <p:spPr>
          <a:xfrm>
            <a:off x="13187684" y="380318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8" name="object 4488"/>
          <p:cNvSpPr/>
          <p:nvPr/>
        </p:nvSpPr>
        <p:spPr>
          <a:xfrm>
            <a:off x="13187108" y="380318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9" name="object 4489"/>
          <p:cNvSpPr/>
          <p:nvPr/>
        </p:nvSpPr>
        <p:spPr>
          <a:xfrm>
            <a:off x="13186533" y="38033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0" name="object 4490"/>
          <p:cNvSpPr/>
          <p:nvPr/>
        </p:nvSpPr>
        <p:spPr>
          <a:xfrm>
            <a:off x="13185885" y="380326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1" name="object 4491"/>
          <p:cNvSpPr/>
          <p:nvPr/>
        </p:nvSpPr>
        <p:spPr>
          <a:xfrm>
            <a:off x="13185523" y="38029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2" name="object 4492"/>
          <p:cNvSpPr/>
          <p:nvPr/>
        </p:nvSpPr>
        <p:spPr>
          <a:xfrm>
            <a:off x="13184875" y="380275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3" name="object 4493"/>
          <p:cNvSpPr/>
          <p:nvPr/>
        </p:nvSpPr>
        <p:spPr>
          <a:xfrm>
            <a:off x="13184444" y="38021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32" y="6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4" name="object 4494"/>
          <p:cNvSpPr/>
          <p:nvPr/>
        </p:nvSpPr>
        <p:spPr>
          <a:xfrm>
            <a:off x="13184083" y="38018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5" name="object 4495"/>
          <p:cNvSpPr/>
          <p:nvPr/>
        </p:nvSpPr>
        <p:spPr>
          <a:xfrm>
            <a:off x="13183688" y="38015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96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6" name="object 4496"/>
          <p:cNvSpPr/>
          <p:nvPr/>
        </p:nvSpPr>
        <p:spPr>
          <a:xfrm>
            <a:off x="13183328" y="38013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7" name="object 4497"/>
          <p:cNvSpPr/>
          <p:nvPr/>
        </p:nvSpPr>
        <p:spPr>
          <a:xfrm>
            <a:off x="13182607" y="380074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20" y="5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8" name="object 4498"/>
          <p:cNvSpPr/>
          <p:nvPr/>
        </p:nvSpPr>
        <p:spPr>
          <a:xfrm>
            <a:off x="13182536" y="380041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9" name="object 4499"/>
          <p:cNvSpPr/>
          <p:nvPr/>
        </p:nvSpPr>
        <p:spPr>
          <a:xfrm>
            <a:off x="13182068" y="379977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468" y="64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0" name="object 4500"/>
          <p:cNvSpPr/>
          <p:nvPr/>
        </p:nvSpPr>
        <p:spPr>
          <a:xfrm>
            <a:off x="13181996" y="37994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1" name="object 4501"/>
          <p:cNvSpPr/>
          <p:nvPr/>
        </p:nvSpPr>
        <p:spPr>
          <a:xfrm>
            <a:off x="13181564" y="37988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32" y="6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2" name="object 4502"/>
          <p:cNvSpPr/>
          <p:nvPr/>
        </p:nvSpPr>
        <p:spPr>
          <a:xfrm>
            <a:off x="13181455" y="37984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3" name="object 4503"/>
          <p:cNvSpPr/>
          <p:nvPr/>
        </p:nvSpPr>
        <p:spPr>
          <a:xfrm>
            <a:off x="13181024" y="37978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32" y="6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4" name="object 4504"/>
          <p:cNvSpPr/>
          <p:nvPr/>
        </p:nvSpPr>
        <p:spPr>
          <a:xfrm>
            <a:off x="13180952" y="379750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5" name="object 4505"/>
          <p:cNvSpPr/>
          <p:nvPr/>
        </p:nvSpPr>
        <p:spPr>
          <a:xfrm>
            <a:off x="13180772" y="379681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80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6" name="object 4506"/>
          <p:cNvSpPr/>
          <p:nvPr/>
        </p:nvSpPr>
        <p:spPr>
          <a:xfrm>
            <a:off x="13180700" y="37964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7" name="object 4507"/>
          <p:cNvSpPr/>
          <p:nvPr/>
        </p:nvSpPr>
        <p:spPr>
          <a:xfrm>
            <a:off x="13180521" y="379577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80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8" name="object 4508"/>
          <p:cNvSpPr/>
          <p:nvPr/>
        </p:nvSpPr>
        <p:spPr>
          <a:xfrm>
            <a:off x="13180448" y="37954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9" name="object 4509"/>
          <p:cNvSpPr/>
          <p:nvPr/>
        </p:nvSpPr>
        <p:spPr>
          <a:xfrm>
            <a:off x="13180448" y="379469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0" name="object 4510"/>
          <p:cNvSpPr/>
          <p:nvPr/>
        </p:nvSpPr>
        <p:spPr>
          <a:xfrm>
            <a:off x="13180483" y="37943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1" name="object 4511"/>
          <p:cNvSpPr/>
          <p:nvPr/>
        </p:nvSpPr>
        <p:spPr>
          <a:xfrm>
            <a:off x="13180483" y="379357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2" name="object 4512"/>
          <p:cNvSpPr/>
          <p:nvPr/>
        </p:nvSpPr>
        <p:spPr>
          <a:xfrm>
            <a:off x="13180592" y="379318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96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3" name="object 4513"/>
          <p:cNvSpPr/>
          <p:nvPr/>
        </p:nvSpPr>
        <p:spPr>
          <a:xfrm>
            <a:off x="13180663" y="379246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44" y="72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4" name="object 4514"/>
          <p:cNvSpPr/>
          <p:nvPr/>
        </p:nvSpPr>
        <p:spPr>
          <a:xfrm>
            <a:off x="13180663" y="37919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68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5" name="object 4515"/>
          <p:cNvSpPr/>
          <p:nvPr/>
        </p:nvSpPr>
        <p:spPr>
          <a:xfrm>
            <a:off x="13181131" y="37915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96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6" name="object 4516"/>
          <p:cNvSpPr/>
          <p:nvPr/>
        </p:nvSpPr>
        <p:spPr>
          <a:xfrm>
            <a:off x="13181240" y="379123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7" name="object 4517"/>
          <p:cNvSpPr/>
          <p:nvPr/>
        </p:nvSpPr>
        <p:spPr>
          <a:xfrm>
            <a:off x="13181240" y="37908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96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8" name="object 4518"/>
          <p:cNvSpPr/>
          <p:nvPr/>
        </p:nvSpPr>
        <p:spPr>
          <a:xfrm>
            <a:off x="13181455" y="379001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828"/>
                </a:moveTo>
                <a:lnTo>
                  <a:pt x="3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9" name="object 4519"/>
          <p:cNvSpPr/>
          <p:nvPr/>
        </p:nvSpPr>
        <p:spPr>
          <a:xfrm>
            <a:off x="13181779" y="378965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0" name="object 4520"/>
          <p:cNvSpPr/>
          <p:nvPr/>
        </p:nvSpPr>
        <p:spPr>
          <a:xfrm>
            <a:off x="13181779" y="378947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180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1" name="object 4521"/>
          <p:cNvSpPr/>
          <p:nvPr/>
        </p:nvSpPr>
        <p:spPr>
          <a:xfrm>
            <a:off x="13182644" y="37890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32"/>
                </a:moveTo>
                <a:lnTo>
                  <a:pt x="1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2" name="object 4522"/>
          <p:cNvSpPr/>
          <p:nvPr/>
        </p:nvSpPr>
        <p:spPr>
          <a:xfrm>
            <a:off x="13182824" y="3788142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00"/>
                </a:moveTo>
                <a:lnTo>
                  <a:pt x="7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3" name="object 4523"/>
          <p:cNvSpPr/>
          <p:nvPr/>
        </p:nvSpPr>
        <p:spPr>
          <a:xfrm>
            <a:off x="13183544" y="37877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96"/>
                </a:moveTo>
                <a:lnTo>
                  <a:pt x="1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4" name="object 4524"/>
          <p:cNvSpPr/>
          <p:nvPr/>
        </p:nvSpPr>
        <p:spPr>
          <a:xfrm>
            <a:off x="13183723" y="37876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5" name="object 4525"/>
          <p:cNvSpPr/>
          <p:nvPr/>
        </p:nvSpPr>
        <p:spPr>
          <a:xfrm>
            <a:off x="13184012" y="37872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6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6" name="object 4526"/>
          <p:cNvSpPr/>
          <p:nvPr/>
        </p:nvSpPr>
        <p:spPr>
          <a:xfrm>
            <a:off x="13184516" y="37870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7" name="object 4527"/>
          <p:cNvSpPr/>
          <p:nvPr/>
        </p:nvSpPr>
        <p:spPr>
          <a:xfrm>
            <a:off x="13185055" y="37865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6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8" name="object 4528"/>
          <p:cNvSpPr/>
          <p:nvPr/>
        </p:nvSpPr>
        <p:spPr>
          <a:xfrm>
            <a:off x="13185561" y="37864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9" name="object 4529"/>
          <p:cNvSpPr/>
          <p:nvPr/>
        </p:nvSpPr>
        <p:spPr>
          <a:xfrm>
            <a:off x="13186136" y="37863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0" name="object 4530"/>
          <p:cNvSpPr/>
          <p:nvPr/>
        </p:nvSpPr>
        <p:spPr>
          <a:xfrm>
            <a:off x="13186712" y="37862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1" name="object 4531"/>
          <p:cNvSpPr/>
          <p:nvPr/>
        </p:nvSpPr>
        <p:spPr>
          <a:xfrm>
            <a:off x="13186964" y="378612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08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2" name="object 4532"/>
          <p:cNvSpPr/>
          <p:nvPr/>
        </p:nvSpPr>
        <p:spPr>
          <a:xfrm>
            <a:off x="13187540" y="378598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3" name="object 4533"/>
          <p:cNvSpPr/>
          <p:nvPr/>
        </p:nvSpPr>
        <p:spPr>
          <a:xfrm>
            <a:off x="13188115" y="378598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4" name="object 4534"/>
          <p:cNvSpPr/>
          <p:nvPr/>
        </p:nvSpPr>
        <p:spPr>
          <a:xfrm>
            <a:off x="13188763" y="37860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5" name="object 4535"/>
          <p:cNvSpPr/>
          <p:nvPr/>
        </p:nvSpPr>
        <p:spPr>
          <a:xfrm>
            <a:off x="13189340" y="37859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6" name="object 4536"/>
          <p:cNvSpPr/>
          <p:nvPr/>
        </p:nvSpPr>
        <p:spPr>
          <a:xfrm>
            <a:off x="13189915" y="378590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7" name="object 4537"/>
          <p:cNvSpPr/>
          <p:nvPr/>
        </p:nvSpPr>
        <p:spPr>
          <a:xfrm>
            <a:off x="13190563" y="37860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8" name="object 4538"/>
          <p:cNvSpPr/>
          <p:nvPr/>
        </p:nvSpPr>
        <p:spPr>
          <a:xfrm>
            <a:off x="13190852" y="378598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9" name="object 4539"/>
          <p:cNvSpPr/>
          <p:nvPr/>
        </p:nvSpPr>
        <p:spPr>
          <a:xfrm>
            <a:off x="13191140" y="378598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0" name="object 4540"/>
          <p:cNvSpPr/>
          <p:nvPr/>
        </p:nvSpPr>
        <p:spPr>
          <a:xfrm>
            <a:off x="13192076" y="378612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1" name="object 4541"/>
          <p:cNvSpPr/>
          <p:nvPr/>
        </p:nvSpPr>
        <p:spPr>
          <a:xfrm>
            <a:off x="13192436" y="378641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2" name="object 4542"/>
          <p:cNvSpPr/>
          <p:nvPr/>
        </p:nvSpPr>
        <p:spPr>
          <a:xfrm>
            <a:off x="13193084" y="378663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3" name="object 4543"/>
          <p:cNvSpPr/>
          <p:nvPr/>
        </p:nvSpPr>
        <p:spPr>
          <a:xfrm>
            <a:off x="13193155" y="378699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1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4" name="object 4544"/>
          <p:cNvSpPr/>
          <p:nvPr/>
        </p:nvSpPr>
        <p:spPr>
          <a:xfrm>
            <a:off x="13193803" y="378716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5" name="object 4545"/>
          <p:cNvSpPr/>
          <p:nvPr/>
        </p:nvSpPr>
        <p:spPr>
          <a:xfrm>
            <a:off x="13194451" y="378738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1008" y="5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6" name="object 4546"/>
          <p:cNvSpPr/>
          <p:nvPr/>
        </p:nvSpPr>
        <p:spPr>
          <a:xfrm>
            <a:off x="13195459" y="37878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7" name="object 4547"/>
          <p:cNvSpPr/>
          <p:nvPr/>
        </p:nvSpPr>
        <p:spPr>
          <a:xfrm>
            <a:off x="13195568" y="37882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8" name="object 4548"/>
          <p:cNvSpPr/>
          <p:nvPr/>
        </p:nvSpPr>
        <p:spPr>
          <a:xfrm>
            <a:off x="13195927" y="378850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44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9" name="object 4549"/>
          <p:cNvSpPr/>
          <p:nvPr/>
        </p:nvSpPr>
        <p:spPr>
          <a:xfrm>
            <a:off x="13196072" y="378918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0" name="object 4550"/>
          <p:cNvSpPr/>
          <p:nvPr/>
        </p:nvSpPr>
        <p:spPr>
          <a:xfrm>
            <a:off x="13196431" y="37894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96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1" name="object 4551"/>
          <p:cNvSpPr/>
          <p:nvPr/>
        </p:nvSpPr>
        <p:spPr>
          <a:xfrm>
            <a:off x="13196828" y="378976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44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2" name="object 4552"/>
          <p:cNvSpPr/>
          <p:nvPr/>
        </p:nvSpPr>
        <p:spPr>
          <a:xfrm>
            <a:off x="13196972" y="37904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3" name="object 4553"/>
          <p:cNvSpPr/>
          <p:nvPr/>
        </p:nvSpPr>
        <p:spPr>
          <a:xfrm>
            <a:off x="13197332" y="379073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4" name="object 4554"/>
          <p:cNvSpPr/>
          <p:nvPr/>
        </p:nvSpPr>
        <p:spPr>
          <a:xfrm>
            <a:off x="13197512" y="379141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44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5" name="object 4555"/>
          <p:cNvSpPr/>
          <p:nvPr/>
        </p:nvSpPr>
        <p:spPr>
          <a:xfrm>
            <a:off x="13197656" y="379210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6" name="object 4556"/>
          <p:cNvSpPr/>
          <p:nvPr/>
        </p:nvSpPr>
        <p:spPr>
          <a:xfrm>
            <a:off x="13197764" y="379242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44" y="7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7" name="object 4557"/>
          <p:cNvSpPr/>
          <p:nvPr/>
        </p:nvSpPr>
        <p:spPr>
          <a:xfrm>
            <a:off x="13197907" y="37931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8" name="object 4558"/>
          <p:cNvSpPr/>
          <p:nvPr/>
        </p:nvSpPr>
        <p:spPr>
          <a:xfrm>
            <a:off x="13197980" y="379347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756" y="57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9" name="object 4559"/>
          <p:cNvSpPr/>
          <p:nvPr/>
        </p:nvSpPr>
        <p:spPr>
          <a:xfrm>
            <a:off x="13198231" y="37940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0" name="object 4560"/>
          <p:cNvSpPr/>
          <p:nvPr/>
        </p:nvSpPr>
        <p:spPr>
          <a:xfrm>
            <a:off x="13198231" y="379451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1" name="object 4561"/>
          <p:cNvSpPr/>
          <p:nvPr/>
        </p:nvSpPr>
        <p:spPr>
          <a:xfrm>
            <a:off x="13198195" y="37951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2" name="object 4562"/>
          <p:cNvSpPr/>
          <p:nvPr/>
        </p:nvSpPr>
        <p:spPr>
          <a:xfrm>
            <a:off x="13198088" y="379559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08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3" name="object 4563"/>
          <p:cNvSpPr/>
          <p:nvPr/>
        </p:nvSpPr>
        <p:spPr>
          <a:xfrm>
            <a:off x="13198088" y="37963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4" name="object 4564"/>
          <p:cNvSpPr/>
          <p:nvPr/>
        </p:nvSpPr>
        <p:spPr>
          <a:xfrm>
            <a:off x="13197944" y="37967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5" name="object 4565"/>
          <p:cNvSpPr/>
          <p:nvPr/>
        </p:nvSpPr>
        <p:spPr>
          <a:xfrm>
            <a:off x="13197836" y="379710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08" y="0"/>
                </a:moveTo>
                <a:lnTo>
                  <a:pt x="0" y="7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6" name="object 4566"/>
          <p:cNvSpPr/>
          <p:nvPr/>
        </p:nvSpPr>
        <p:spPr>
          <a:xfrm>
            <a:off x="13197368" y="37978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7" name="object 4567"/>
          <p:cNvSpPr/>
          <p:nvPr/>
        </p:nvSpPr>
        <p:spPr>
          <a:xfrm>
            <a:off x="13197152" y="379836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8" name="object 4568"/>
          <p:cNvSpPr/>
          <p:nvPr/>
        </p:nvSpPr>
        <p:spPr>
          <a:xfrm>
            <a:off x="13196937" y="37987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9" name="object 4569"/>
          <p:cNvSpPr/>
          <p:nvPr/>
        </p:nvSpPr>
        <p:spPr>
          <a:xfrm>
            <a:off x="13196755" y="37991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0" name="object 4570"/>
          <p:cNvSpPr/>
          <p:nvPr/>
        </p:nvSpPr>
        <p:spPr>
          <a:xfrm>
            <a:off x="13196251" y="37995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04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1" name="object 4571"/>
          <p:cNvSpPr/>
          <p:nvPr/>
        </p:nvSpPr>
        <p:spPr>
          <a:xfrm>
            <a:off x="13195783" y="38000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5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2" name="object 4572"/>
          <p:cNvSpPr/>
          <p:nvPr/>
        </p:nvSpPr>
        <p:spPr>
          <a:xfrm>
            <a:off x="13195568" y="38005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3" name="object 4573"/>
          <p:cNvSpPr/>
          <p:nvPr/>
        </p:nvSpPr>
        <p:spPr>
          <a:xfrm>
            <a:off x="13195352" y="38009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4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4" name="object 4574"/>
          <p:cNvSpPr/>
          <p:nvPr/>
        </p:nvSpPr>
        <p:spPr>
          <a:xfrm>
            <a:off x="13194884" y="38013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68" y="0"/>
                </a:moveTo>
                <a:lnTo>
                  <a:pt x="0" y="4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5" name="object 4575"/>
          <p:cNvSpPr/>
          <p:nvPr/>
        </p:nvSpPr>
        <p:spPr>
          <a:xfrm>
            <a:off x="13194669" y="38018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16" y="0"/>
                </a:moveTo>
                <a:lnTo>
                  <a:pt x="0" y="39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6" name="object 4576"/>
          <p:cNvSpPr/>
          <p:nvPr/>
        </p:nvSpPr>
        <p:spPr>
          <a:xfrm>
            <a:off x="13194092" y="380225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7" name="object 4577"/>
          <p:cNvSpPr/>
          <p:nvPr/>
        </p:nvSpPr>
        <p:spPr>
          <a:xfrm>
            <a:off x="13193912" y="38023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80" y="0"/>
                </a:moveTo>
                <a:lnTo>
                  <a:pt x="0" y="43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8" name="object 4578"/>
          <p:cNvSpPr/>
          <p:nvPr/>
        </p:nvSpPr>
        <p:spPr>
          <a:xfrm>
            <a:off x="13193048" y="380282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64" y="0"/>
                </a:moveTo>
                <a:lnTo>
                  <a:pt x="0" y="1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9" name="object 4579"/>
          <p:cNvSpPr/>
          <p:nvPr/>
        </p:nvSpPr>
        <p:spPr>
          <a:xfrm>
            <a:off x="13192472" y="380301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0" name="object 4580"/>
          <p:cNvSpPr/>
          <p:nvPr/>
        </p:nvSpPr>
        <p:spPr>
          <a:xfrm>
            <a:off x="13192183" y="380315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88" y="0"/>
                </a:moveTo>
                <a:lnTo>
                  <a:pt x="0" y="7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1" name="object 4581"/>
          <p:cNvSpPr/>
          <p:nvPr/>
        </p:nvSpPr>
        <p:spPr>
          <a:xfrm>
            <a:off x="13191608" y="380322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2" name="object 4582"/>
          <p:cNvSpPr/>
          <p:nvPr/>
        </p:nvSpPr>
        <p:spPr>
          <a:xfrm>
            <a:off x="13191067" y="380337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40" y="0"/>
                </a:moveTo>
                <a:lnTo>
                  <a:pt x="0" y="10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3" name="object 4583"/>
          <p:cNvSpPr/>
          <p:nvPr/>
        </p:nvSpPr>
        <p:spPr>
          <a:xfrm>
            <a:off x="13190204" y="3803477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864" y="0"/>
                </a:moveTo>
                <a:lnTo>
                  <a:pt x="0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4" name="object 4584"/>
          <p:cNvSpPr/>
          <p:nvPr/>
        </p:nvSpPr>
        <p:spPr>
          <a:xfrm>
            <a:off x="13189844" y="38034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5" name="object 4585"/>
          <p:cNvSpPr/>
          <p:nvPr/>
        </p:nvSpPr>
        <p:spPr>
          <a:xfrm>
            <a:off x="13189267" y="38034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6" name="object 4586"/>
          <p:cNvSpPr/>
          <p:nvPr/>
        </p:nvSpPr>
        <p:spPr>
          <a:xfrm>
            <a:off x="13188908" y="38032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7" name="object 4587"/>
          <p:cNvSpPr/>
          <p:nvPr/>
        </p:nvSpPr>
        <p:spPr>
          <a:xfrm>
            <a:off x="13188332" y="380326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8" name="object 4588"/>
          <p:cNvSpPr/>
          <p:nvPr/>
        </p:nvSpPr>
        <p:spPr>
          <a:xfrm>
            <a:off x="13187684" y="380318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9" name="object 4589"/>
          <p:cNvSpPr/>
          <p:nvPr/>
        </p:nvSpPr>
        <p:spPr>
          <a:xfrm>
            <a:off x="13187108" y="380318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0" name="object 4590"/>
          <p:cNvSpPr/>
          <p:nvPr/>
        </p:nvSpPr>
        <p:spPr>
          <a:xfrm>
            <a:off x="13186533" y="38033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576" y="0"/>
                </a:moveTo>
                <a:lnTo>
                  <a:pt x="0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1" name="object 4591"/>
          <p:cNvSpPr/>
          <p:nvPr/>
        </p:nvSpPr>
        <p:spPr>
          <a:xfrm>
            <a:off x="13185885" y="380326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2" name="object 4592"/>
          <p:cNvSpPr/>
          <p:nvPr/>
        </p:nvSpPr>
        <p:spPr>
          <a:xfrm>
            <a:off x="13185523" y="38029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3" name="object 4593"/>
          <p:cNvSpPr/>
          <p:nvPr/>
        </p:nvSpPr>
        <p:spPr>
          <a:xfrm>
            <a:off x="13184875" y="3802758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648" y="21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4" name="object 4594"/>
          <p:cNvSpPr/>
          <p:nvPr/>
        </p:nvSpPr>
        <p:spPr>
          <a:xfrm>
            <a:off x="13184444" y="38021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32" y="6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5" name="object 4595"/>
          <p:cNvSpPr/>
          <p:nvPr/>
        </p:nvSpPr>
        <p:spPr>
          <a:xfrm>
            <a:off x="13184083" y="380185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6" name="object 4596"/>
          <p:cNvSpPr/>
          <p:nvPr/>
        </p:nvSpPr>
        <p:spPr>
          <a:xfrm>
            <a:off x="13183688" y="38015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96" y="28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7" name="object 4597"/>
          <p:cNvSpPr/>
          <p:nvPr/>
        </p:nvSpPr>
        <p:spPr>
          <a:xfrm>
            <a:off x="13183328" y="380131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360" y="25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8" name="object 4598"/>
          <p:cNvSpPr/>
          <p:nvPr/>
        </p:nvSpPr>
        <p:spPr>
          <a:xfrm>
            <a:off x="13182607" y="380074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720" y="57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9" name="object 4599"/>
          <p:cNvSpPr/>
          <p:nvPr/>
        </p:nvSpPr>
        <p:spPr>
          <a:xfrm>
            <a:off x="13182536" y="380041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0" name="object 4600"/>
          <p:cNvSpPr/>
          <p:nvPr/>
        </p:nvSpPr>
        <p:spPr>
          <a:xfrm>
            <a:off x="13182068" y="379977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468" y="64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1" name="object 4601"/>
          <p:cNvSpPr/>
          <p:nvPr/>
        </p:nvSpPr>
        <p:spPr>
          <a:xfrm>
            <a:off x="13181996" y="37994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2" name="object 4602"/>
          <p:cNvSpPr/>
          <p:nvPr/>
        </p:nvSpPr>
        <p:spPr>
          <a:xfrm>
            <a:off x="13181564" y="37988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32" y="6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3" name="object 4603"/>
          <p:cNvSpPr/>
          <p:nvPr/>
        </p:nvSpPr>
        <p:spPr>
          <a:xfrm>
            <a:off x="13181455" y="37984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4" name="object 4604"/>
          <p:cNvSpPr/>
          <p:nvPr/>
        </p:nvSpPr>
        <p:spPr>
          <a:xfrm>
            <a:off x="13181024" y="37978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432" y="612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5" name="object 4605"/>
          <p:cNvSpPr/>
          <p:nvPr/>
        </p:nvSpPr>
        <p:spPr>
          <a:xfrm>
            <a:off x="13180952" y="379750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6" name="object 4606"/>
          <p:cNvSpPr/>
          <p:nvPr/>
        </p:nvSpPr>
        <p:spPr>
          <a:xfrm>
            <a:off x="13180772" y="379681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80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7" name="object 4607"/>
          <p:cNvSpPr/>
          <p:nvPr/>
        </p:nvSpPr>
        <p:spPr>
          <a:xfrm>
            <a:off x="13180700" y="379645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8" name="object 4608"/>
          <p:cNvSpPr/>
          <p:nvPr/>
        </p:nvSpPr>
        <p:spPr>
          <a:xfrm>
            <a:off x="13180521" y="379577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80" y="68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9" name="object 4609"/>
          <p:cNvSpPr/>
          <p:nvPr/>
        </p:nvSpPr>
        <p:spPr>
          <a:xfrm>
            <a:off x="13180448" y="379545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2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0" name="object 4610"/>
          <p:cNvSpPr/>
          <p:nvPr/>
        </p:nvSpPr>
        <p:spPr>
          <a:xfrm>
            <a:off x="13180448" y="379469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1" name="object 4611"/>
          <p:cNvSpPr/>
          <p:nvPr/>
        </p:nvSpPr>
        <p:spPr>
          <a:xfrm>
            <a:off x="13180483" y="379433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2" name="object 4612"/>
          <p:cNvSpPr/>
          <p:nvPr/>
        </p:nvSpPr>
        <p:spPr>
          <a:xfrm>
            <a:off x="13180483" y="379357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756"/>
                </a:moveTo>
                <a:lnTo>
                  <a:pt x="10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3" name="object 4613"/>
          <p:cNvSpPr/>
          <p:nvPr/>
        </p:nvSpPr>
        <p:spPr>
          <a:xfrm>
            <a:off x="13180592" y="379318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96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4" name="object 4614"/>
          <p:cNvSpPr/>
          <p:nvPr/>
        </p:nvSpPr>
        <p:spPr>
          <a:xfrm>
            <a:off x="13180663" y="379246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144" y="72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5" name="object 4615"/>
          <p:cNvSpPr/>
          <p:nvPr/>
        </p:nvSpPr>
        <p:spPr>
          <a:xfrm>
            <a:off x="13180663" y="37919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68"/>
                </a:moveTo>
                <a:lnTo>
                  <a:pt x="46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6" name="object 4616"/>
          <p:cNvSpPr/>
          <p:nvPr/>
        </p:nvSpPr>
        <p:spPr>
          <a:xfrm>
            <a:off x="13181131" y="379159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96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7" name="object 4617"/>
          <p:cNvSpPr/>
          <p:nvPr/>
        </p:nvSpPr>
        <p:spPr>
          <a:xfrm>
            <a:off x="13181240" y="3791237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108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8" name="object 4618"/>
          <p:cNvSpPr/>
          <p:nvPr/>
        </p:nvSpPr>
        <p:spPr>
          <a:xfrm>
            <a:off x="13181240" y="37908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96"/>
                </a:moveTo>
                <a:lnTo>
                  <a:pt x="2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9" name="object 4619"/>
          <p:cNvSpPr/>
          <p:nvPr/>
        </p:nvSpPr>
        <p:spPr>
          <a:xfrm>
            <a:off x="13181455" y="379001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828"/>
                </a:moveTo>
                <a:lnTo>
                  <a:pt x="3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0" name="object 4620"/>
          <p:cNvSpPr/>
          <p:nvPr/>
        </p:nvSpPr>
        <p:spPr>
          <a:xfrm>
            <a:off x="13181779" y="378965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72" y="36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1" name="object 4621"/>
          <p:cNvSpPr/>
          <p:nvPr/>
        </p:nvSpPr>
        <p:spPr>
          <a:xfrm>
            <a:off x="13181779" y="3789474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180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2" name="object 4622"/>
          <p:cNvSpPr/>
          <p:nvPr/>
        </p:nvSpPr>
        <p:spPr>
          <a:xfrm>
            <a:off x="13182644" y="378904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32"/>
                </a:moveTo>
                <a:lnTo>
                  <a:pt x="1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3" name="object 4623"/>
          <p:cNvSpPr/>
          <p:nvPr/>
        </p:nvSpPr>
        <p:spPr>
          <a:xfrm>
            <a:off x="13182824" y="3788142"/>
            <a:ext cx="1270" cy="1270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00"/>
                </a:moveTo>
                <a:lnTo>
                  <a:pt x="7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4" name="object 4624"/>
          <p:cNvSpPr/>
          <p:nvPr/>
        </p:nvSpPr>
        <p:spPr>
          <a:xfrm>
            <a:off x="13183544" y="378774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396"/>
                </a:moveTo>
                <a:lnTo>
                  <a:pt x="18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5" name="object 4625"/>
          <p:cNvSpPr/>
          <p:nvPr/>
        </p:nvSpPr>
        <p:spPr>
          <a:xfrm>
            <a:off x="13183723" y="3787673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6" name="object 4626"/>
          <p:cNvSpPr/>
          <p:nvPr/>
        </p:nvSpPr>
        <p:spPr>
          <a:xfrm>
            <a:off x="13184012" y="37872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6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7" name="object 4627"/>
          <p:cNvSpPr/>
          <p:nvPr/>
        </p:nvSpPr>
        <p:spPr>
          <a:xfrm>
            <a:off x="13184516" y="378706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4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8" name="object 4628"/>
          <p:cNvSpPr/>
          <p:nvPr/>
        </p:nvSpPr>
        <p:spPr>
          <a:xfrm>
            <a:off x="13185055" y="378659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468"/>
                </a:moveTo>
                <a:lnTo>
                  <a:pt x="50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9" name="object 4629"/>
          <p:cNvSpPr/>
          <p:nvPr/>
        </p:nvSpPr>
        <p:spPr>
          <a:xfrm>
            <a:off x="13185561" y="378644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0" name="object 4630"/>
          <p:cNvSpPr/>
          <p:nvPr/>
        </p:nvSpPr>
        <p:spPr>
          <a:xfrm>
            <a:off x="13186136" y="378630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1" name="object 4631"/>
          <p:cNvSpPr/>
          <p:nvPr/>
        </p:nvSpPr>
        <p:spPr>
          <a:xfrm>
            <a:off x="13186712" y="37862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2" name="object 4632"/>
          <p:cNvSpPr/>
          <p:nvPr/>
        </p:nvSpPr>
        <p:spPr>
          <a:xfrm>
            <a:off x="13186964" y="378612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08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3" name="object 4633"/>
          <p:cNvSpPr/>
          <p:nvPr/>
        </p:nvSpPr>
        <p:spPr>
          <a:xfrm>
            <a:off x="13187540" y="378598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4" name="object 4634"/>
          <p:cNvSpPr/>
          <p:nvPr/>
        </p:nvSpPr>
        <p:spPr>
          <a:xfrm>
            <a:off x="13188115" y="378598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5" name="object 4635"/>
          <p:cNvSpPr/>
          <p:nvPr/>
        </p:nvSpPr>
        <p:spPr>
          <a:xfrm>
            <a:off x="13188763" y="37860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6" name="object 4636"/>
          <p:cNvSpPr/>
          <p:nvPr/>
        </p:nvSpPr>
        <p:spPr>
          <a:xfrm>
            <a:off x="13189340" y="378590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44"/>
                </a:moveTo>
                <a:lnTo>
                  <a:pt x="57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7" name="object 4637"/>
          <p:cNvSpPr/>
          <p:nvPr/>
        </p:nvSpPr>
        <p:spPr>
          <a:xfrm>
            <a:off x="13189915" y="378590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8" name="object 4638"/>
          <p:cNvSpPr/>
          <p:nvPr/>
        </p:nvSpPr>
        <p:spPr>
          <a:xfrm>
            <a:off x="13190563" y="378605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9" name="object 4639"/>
          <p:cNvSpPr/>
          <p:nvPr/>
        </p:nvSpPr>
        <p:spPr>
          <a:xfrm>
            <a:off x="13190852" y="3785982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72"/>
                </a:moveTo>
                <a:lnTo>
                  <a:pt x="288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0" name="object 4640"/>
          <p:cNvSpPr/>
          <p:nvPr/>
        </p:nvSpPr>
        <p:spPr>
          <a:xfrm>
            <a:off x="13191140" y="3785982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1" name="object 4641"/>
          <p:cNvSpPr/>
          <p:nvPr/>
        </p:nvSpPr>
        <p:spPr>
          <a:xfrm>
            <a:off x="13192076" y="378612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2" name="object 4642"/>
          <p:cNvSpPr/>
          <p:nvPr/>
        </p:nvSpPr>
        <p:spPr>
          <a:xfrm>
            <a:off x="13192436" y="3786413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3" name="object 4643"/>
          <p:cNvSpPr/>
          <p:nvPr/>
        </p:nvSpPr>
        <p:spPr>
          <a:xfrm>
            <a:off x="13193084" y="378663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72" y="36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4" name="object 4644"/>
          <p:cNvSpPr/>
          <p:nvPr/>
        </p:nvSpPr>
        <p:spPr>
          <a:xfrm>
            <a:off x="13193155" y="3786990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18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5" name="object 4645"/>
          <p:cNvSpPr/>
          <p:nvPr/>
        </p:nvSpPr>
        <p:spPr>
          <a:xfrm>
            <a:off x="13193803" y="3787169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648" y="21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6" name="object 4646"/>
          <p:cNvSpPr/>
          <p:nvPr/>
        </p:nvSpPr>
        <p:spPr>
          <a:xfrm>
            <a:off x="13194451" y="3787385"/>
            <a:ext cx="1270" cy="635"/>
          </a:xfrm>
          <a:custGeom>
            <a:avLst/>
            <a:gdLst/>
            <a:ahLst/>
            <a:cxnLst/>
            <a:rect l="l" t="t" r="r" b="b"/>
            <a:pathLst>
              <a:path w="1269" h="635">
                <a:moveTo>
                  <a:pt x="0" y="0"/>
                </a:moveTo>
                <a:lnTo>
                  <a:pt x="1008" y="50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7" name="object 4647"/>
          <p:cNvSpPr/>
          <p:nvPr/>
        </p:nvSpPr>
        <p:spPr>
          <a:xfrm>
            <a:off x="13195459" y="3787890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8" name="object 4648"/>
          <p:cNvSpPr/>
          <p:nvPr/>
        </p:nvSpPr>
        <p:spPr>
          <a:xfrm>
            <a:off x="13195568" y="378821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9" name="object 4649"/>
          <p:cNvSpPr/>
          <p:nvPr/>
        </p:nvSpPr>
        <p:spPr>
          <a:xfrm>
            <a:off x="13195927" y="378850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44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0" name="object 4650"/>
          <p:cNvSpPr/>
          <p:nvPr/>
        </p:nvSpPr>
        <p:spPr>
          <a:xfrm>
            <a:off x="13196072" y="378918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1" name="object 4651"/>
          <p:cNvSpPr/>
          <p:nvPr/>
        </p:nvSpPr>
        <p:spPr>
          <a:xfrm>
            <a:off x="13196431" y="378947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96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2" name="object 4652"/>
          <p:cNvSpPr/>
          <p:nvPr/>
        </p:nvSpPr>
        <p:spPr>
          <a:xfrm>
            <a:off x="13196828" y="378976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44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3" name="object 4653"/>
          <p:cNvSpPr/>
          <p:nvPr/>
        </p:nvSpPr>
        <p:spPr>
          <a:xfrm>
            <a:off x="13196972" y="379044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360" y="28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4" name="object 4654"/>
          <p:cNvSpPr/>
          <p:nvPr/>
        </p:nvSpPr>
        <p:spPr>
          <a:xfrm>
            <a:off x="13197332" y="379073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80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5" name="object 4655"/>
          <p:cNvSpPr/>
          <p:nvPr/>
        </p:nvSpPr>
        <p:spPr>
          <a:xfrm>
            <a:off x="13197512" y="379141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144" y="68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6" name="object 4656"/>
          <p:cNvSpPr/>
          <p:nvPr/>
        </p:nvSpPr>
        <p:spPr>
          <a:xfrm>
            <a:off x="13197656" y="3792101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08" y="32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7" name="object 4657"/>
          <p:cNvSpPr/>
          <p:nvPr/>
        </p:nvSpPr>
        <p:spPr>
          <a:xfrm>
            <a:off x="13200248" y="2257830"/>
            <a:ext cx="104760" cy="11326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8" name="object 4658"/>
          <p:cNvSpPr/>
          <p:nvPr/>
        </p:nvSpPr>
        <p:spPr>
          <a:xfrm>
            <a:off x="12824659" y="2263438"/>
            <a:ext cx="43956" cy="10976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9" name="object 4659"/>
          <p:cNvSpPr/>
          <p:nvPr/>
        </p:nvSpPr>
        <p:spPr>
          <a:xfrm>
            <a:off x="13197547" y="1880164"/>
            <a:ext cx="41976" cy="4209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0" name="object 4660"/>
          <p:cNvSpPr/>
          <p:nvPr/>
        </p:nvSpPr>
        <p:spPr>
          <a:xfrm>
            <a:off x="12473947" y="226494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252" y="10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1" name="object 4661"/>
          <p:cNvSpPr/>
          <p:nvPr/>
        </p:nvSpPr>
        <p:spPr>
          <a:xfrm>
            <a:off x="12474163" y="226598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2" name="object 4662"/>
          <p:cNvSpPr/>
          <p:nvPr/>
        </p:nvSpPr>
        <p:spPr>
          <a:xfrm>
            <a:off x="12474163" y="2267082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0" y="0"/>
                </a:moveTo>
                <a:lnTo>
                  <a:pt x="324" y="137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3" name="object 4663"/>
          <p:cNvSpPr/>
          <p:nvPr/>
        </p:nvSpPr>
        <p:spPr>
          <a:xfrm>
            <a:off x="12474450" y="226846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4" name="object 4664"/>
          <p:cNvSpPr/>
          <p:nvPr/>
        </p:nvSpPr>
        <p:spPr>
          <a:xfrm>
            <a:off x="12474415" y="2269562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5" name="object 4665"/>
          <p:cNvSpPr/>
          <p:nvPr/>
        </p:nvSpPr>
        <p:spPr>
          <a:xfrm>
            <a:off x="12474271" y="227066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44" y="0"/>
                </a:moveTo>
                <a:lnTo>
                  <a:pt x="0" y="75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6" name="object 4666"/>
          <p:cNvSpPr/>
          <p:nvPr/>
        </p:nvSpPr>
        <p:spPr>
          <a:xfrm>
            <a:off x="12473947" y="227142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324" y="0"/>
                </a:moveTo>
                <a:lnTo>
                  <a:pt x="0" y="11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7" name="object 4667"/>
          <p:cNvSpPr/>
          <p:nvPr/>
        </p:nvSpPr>
        <p:spPr>
          <a:xfrm>
            <a:off x="12473623" y="227259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324" y="0"/>
                </a:moveTo>
                <a:lnTo>
                  <a:pt x="0" y="116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8" name="object 4668"/>
          <p:cNvSpPr/>
          <p:nvPr/>
        </p:nvSpPr>
        <p:spPr>
          <a:xfrm>
            <a:off x="12473587" y="2273756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9" name="object 4669"/>
          <p:cNvSpPr/>
          <p:nvPr/>
        </p:nvSpPr>
        <p:spPr>
          <a:xfrm>
            <a:off x="12472903" y="227485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684" y="0"/>
                </a:moveTo>
                <a:lnTo>
                  <a:pt x="0" y="8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0" name="object 4670"/>
          <p:cNvSpPr/>
          <p:nvPr/>
        </p:nvSpPr>
        <p:spPr>
          <a:xfrm>
            <a:off x="12472578" y="227575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324" y="0"/>
                </a:moveTo>
                <a:lnTo>
                  <a:pt x="0" y="11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1" name="object 4671"/>
          <p:cNvSpPr/>
          <p:nvPr/>
        </p:nvSpPr>
        <p:spPr>
          <a:xfrm>
            <a:off x="12472182" y="227692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396" y="0"/>
                </a:moveTo>
                <a:lnTo>
                  <a:pt x="0" y="82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2" name="object 4672"/>
          <p:cNvSpPr/>
          <p:nvPr/>
        </p:nvSpPr>
        <p:spPr>
          <a:xfrm>
            <a:off x="12471463" y="227774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720" y="0"/>
                </a:moveTo>
                <a:lnTo>
                  <a:pt x="0" y="8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3" name="object 4673"/>
          <p:cNvSpPr/>
          <p:nvPr/>
        </p:nvSpPr>
        <p:spPr>
          <a:xfrm>
            <a:off x="12470886" y="227863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576" y="0"/>
                </a:moveTo>
                <a:lnTo>
                  <a:pt x="0" y="123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4" name="object 4674"/>
          <p:cNvSpPr/>
          <p:nvPr/>
        </p:nvSpPr>
        <p:spPr>
          <a:xfrm>
            <a:off x="12470095" y="227986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92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5" name="object 4675"/>
          <p:cNvSpPr/>
          <p:nvPr/>
        </p:nvSpPr>
        <p:spPr>
          <a:xfrm>
            <a:off x="12469410" y="228041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684" y="0"/>
                </a:moveTo>
                <a:lnTo>
                  <a:pt x="0" y="89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6" name="object 4676"/>
          <p:cNvSpPr/>
          <p:nvPr/>
        </p:nvSpPr>
        <p:spPr>
          <a:xfrm>
            <a:off x="12468727" y="228130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684" y="0"/>
                </a:moveTo>
                <a:lnTo>
                  <a:pt x="0" y="88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7" name="object 4677"/>
          <p:cNvSpPr/>
          <p:nvPr/>
        </p:nvSpPr>
        <p:spPr>
          <a:xfrm>
            <a:off x="12467935" y="228219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92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8" name="object 4678"/>
          <p:cNvSpPr/>
          <p:nvPr/>
        </p:nvSpPr>
        <p:spPr>
          <a:xfrm>
            <a:off x="12466963" y="228274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72" y="0"/>
                </a:moveTo>
                <a:lnTo>
                  <a:pt x="0" y="95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9" name="object 4679"/>
          <p:cNvSpPr/>
          <p:nvPr/>
        </p:nvSpPr>
        <p:spPr>
          <a:xfrm>
            <a:off x="12466207" y="228370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56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0" name="object 4680"/>
          <p:cNvSpPr/>
          <p:nvPr/>
        </p:nvSpPr>
        <p:spPr>
          <a:xfrm>
            <a:off x="12465163" y="2284250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44" y="0"/>
                </a:moveTo>
                <a:lnTo>
                  <a:pt x="0" y="612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1" name="object 4681"/>
          <p:cNvSpPr/>
          <p:nvPr/>
        </p:nvSpPr>
        <p:spPr>
          <a:xfrm>
            <a:off x="12464011" y="228486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52" y="0"/>
                </a:moveTo>
                <a:lnTo>
                  <a:pt x="0" y="2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2" name="object 4682"/>
          <p:cNvSpPr/>
          <p:nvPr/>
        </p:nvSpPr>
        <p:spPr>
          <a:xfrm>
            <a:off x="12463219" y="228513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92" y="0"/>
                </a:moveTo>
                <a:lnTo>
                  <a:pt x="0" y="547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3" name="object 4683"/>
          <p:cNvSpPr/>
          <p:nvPr/>
        </p:nvSpPr>
        <p:spPr>
          <a:xfrm>
            <a:off x="12462102" y="228567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16" y="0"/>
                </a:moveTo>
                <a:lnTo>
                  <a:pt x="0" y="2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4" name="object 4684"/>
          <p:cNvSpPr/>
          <p:nvPr/>
        </p:nvSpPr>
        <p:spPr>
          <a:xfrm>
            <a:off x="12460951" y="228594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52" y="0"/>
                </a:moveTo>
                <a:lnTo>
                  <a:pt x="0" y="26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5" name="object 4685"/>
          <p:cNvSpPr/>
          <p:nvPr/>
        </p:nvSpPr>
        <p:spPr>
          <a:xfrm>
            <a:off x="12459835" y="228621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16" y="0"/>
                </a:moveTo>
                <a:lnTo>
                  <a:pt x="0" y="2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6" name="object 4686"/>
          <p:cNvSpPr/>
          <p:nvPr/>
        </p:nvSpPr>
        <p:spPr>
          <a:xfrm>
            <a:off x="12458971" y="228648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864" y="0"/>
                </a:moveTo>
                <a:lnTo>
                  <a:pt x="0" y="201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7" name="object 4687"/>
          <p:cNvSpPr/>
          <p:nvPr/>
        </p:nvSpPr>
        <p:spPr>
          <a:xfrm>
            <a:off x="12457819" y="228668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52" y="0"/>
                </a:moveTo>
                <a:lnTo>
                  <a:pt x="0" y="27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8" name="object 4688"/>
          <p:cNvSpPr/>
          <p:nvPr/>
        </p:nvSpPr>
        <p:spPr>
          <a:xfrm>
            <a:off x="12456631" y="228688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188" y="7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9" name="object 4689"/>
          <p:cNvSpPr/>
          <p:nvPr/>
        </p:nvSpPr>
        <p:spPr>
          <a:xfrm>
            <a:off x="12455695" y="228673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0" name="object 4690"/>
          <p:cNvSpPr/>
          <p:nvPr/>
        </p:nvSpPr>
        <p:spPr>
          <a:xfrm>
            <a:off x="12454471" y="228666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24" y="7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1" name="object 4691"/>
          <p:cNvSpPr/>
          <p:nvPr/>
        </p:nvSpPr>
        <p:spPr>
          <a:xfrm>
            <a:off x="12453246" y="228658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224" y="75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2" name="object 4692"/>
          <p:cNvSpPr/>
          <p:nvPr/>
        </p:nvSpPr>
        <p:spPr>
          <a:xfrm>
            <a:off x="12452311" y="228644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936" y="14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3" name="object 4693"/>
          <p:cNvSpPr/>
          <p:nvPr/>
        </p:nvSpPr>
        <p:spPr>
          <a:xfrm>
            <a:off x="12451303" y="228595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08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4" name="object 4694"/>
          <p:cNvSpPr/>
          <p:nvPr/>
        </p:nvSpPr>
        <p:spPr>
          <a:xfrm>
            <a:off x="12450259" y="228546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44" y="48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5" name="object 4695"/>
          <p:cNvSpPr/>
          <p:nvPr/>
        </p:nvSpPr>
        <p:spPr>
          <a:xfrm>
            <a:off x="12449250" y="228497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08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6" name="object 4696"/>
          <p:cNvSpPr/>
          <p:nvPr/>
        </p:nvSpPr>
        <p:spPr>
          <a:xfrm>
            <a:off x="12448243" y="228449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08" y="48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7" name="object 4697"/>
          <p:cNvSpPr/>
          <p:nvPr/>
        </p:nvSpPr>
        <p:spPr>
          <a:xfrm>
            <a:off x="12447234" y="228400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08" y="489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8" name="object 4698"/>
          <p:cNvSpPr/>
          <p:nvPr/>
        </p:nvSpPr>
        <p:spPr>
          <a:xfrm>
            <a:off x="12446227" y="228351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1008" y="48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9" name="object 4699"/>
          <p:cNvSpPr/>
          <p:nvPr/>
        </p:nvSpPr>
        <p:spPr>
          <a:xfrm>
            <a:off x="12445471" y="228296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56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0" name="object 4700"/>
          <p:cNvSpPr/>
          <p:nvPr/>
        </p:nvSpPr>
        <p:spPr>
          <a:xfrm>
            <a:off x="12444679" y="228206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792" y="9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1" name="object 4701"/>
          <p:cNvSpPr/>
          <p:nvPr/>
        </p:nvSpPr>
        <p:spPr>
          <a:xfrm>
            <a:off x="12443851" y="228116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828" y="9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2" name="object 4702"/>
          <p:cNvSpPr/>
          <p:nvPr/>
        </p:nvSpPr>
        <p:spPr>
          <a:xfrm>
            <a:off x="12443131" y="228060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720" y="55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3" name="object 4703"/>
          <p:cNvSpPr/>
          <p:nvPr/>
        </p:nvSpPr>
        <p:spPr>
          <a:xfrm>
            <a:off x="12442303" y="2279707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828" y="900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4" name="object 4704"/>
          <p:cNvSpPr/>
          <p:nvPr/>
        </p:nvSpPr>
        <p:spPr>
          <a:xfrm>
            <a:off x="12441763" y="227873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540" y="9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5" name="object 4705"/>
          <p:cNvSpPr/>
          <p:nvPr/>
        </p:nvSpPr>
        <p:spPr>
          <a:xfrm>
            <a:off x="12441259" y="227777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504" y="9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6" name="object 4706"/>
          <p:cNvSpPr/>
          <p:nvPr/>
        </p:nvSpPr>
        <p:spPr>
          <a:xfrm>
            <a:off x="12440718" y="227680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540" y="964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7" name="object 4707"/>
          <p:cNvSpPr/>
          <p:nvPr/>
        </p:nvSpPr>
        <p:spPr>
          <a:xfrm>
            <a:off x="12440179" y="227583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540" y="968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8" name="object 4708"/>
          <p:cNvSpPr/>
          <p:nvPr/>
        </p:nvSpPr>
        <p:spPr>
          <a:xfrm>
            <a:off x="12439963" y="227480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216" y="1033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9" name="object 4709"/>
          <p:cNvSpPr/>
          <p:nvPr/>
        </p:nvSpPr>
        <p:spPr>
          <a:xfrm>
            <a:off x="12439711" y="227376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252" y="1036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0" name="object 4710"/>
          <p:cNvSpPr/>
          <p:nvPr/>
        </p:nvSpPr>
        <p:spPr>
          <a:xfrm>
            <a:off x="12439459" y="227273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252" y="1033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1" name="object 4711"/>
          <p:cNvSpPr/>
          <p:nvPr/>
        </p:nvSpPr>
        <p:spPr>
          <a:xfrm>
            <a:off x="12439207" y="227170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252" y="1033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2" name="object 4712"/>
          <p:cNvSpPr/>
          <p:nvPr/>
        </p:nvSpPr>
        <p:spPr>
          <a:xfrm>
            <a:off x="12438955" y="227066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252" y="1033"/>
                </a:moveTo>
                <a:lnTo>
                  <a:pt x="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3" name="object 4713"/>
          <p:cNvSpPr/>
          <p:nvPr/>
        </p:nvSpPr>
        <p:spPr>
          <a:xfrm>
            <a:off x="12438919" y="2269220"/>
            <a:ext cx="635" cy="1905"/>
          </a:xfrm>
          <a:custGeom>
            <a:avLst/>
            <a:gdLst/>
            <a:ahLst/>
            <a:cxnLst/>
            <a:rect l="l" t="t" r="r" b="b"/>
            <a:pathLst>
              <a:path w="634" h="1905">
                <a:moveTo>
                  <a:pt x="-3240" y="723"/>
                </a:moveTo>
                <a:lnTo>
                  <a:pt x="3276" y="723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4" name="object 4714"/>
          <p:cNvSpPr/>
          <p:nvPr/>
        </p:nvSpPr>
        <p:spPr>
          <a:xfrm>
            <a:off x="12438919" y="226811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5" name="object 4715"/>
          <p:cNvSpPr/>
          <p:nvPr/>
        </p:nvSpPr>
        <p:spPr>
          <a:xfrm>
            <a:off x="12438955" y="226701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-3240" y="550"/>
                </a:moveTo>
                <a:lnTo>
                  <a:pt x="3276" y="550"/>
                </a:lnTo>
              </a:path>
            </a:pathLst>
          </a:custGeom>
          <a:ln w="3175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6" name="object 4716"/>
          <p:cNvSpPr/>
          <p:nvPr/>
        </p:nvSpPr>
        <p:spPr>
          <a:xfrm>
            <a:off x="12438991" y="226626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756"/>
                </a:moveTo>
                <a:lnTo>
                  <a:pt x="1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7" name="object 4717"/>
          <p:cNvSpPr/>
          <p:nvPr/>
        </p:nvSpPr>
        <p:spPr>
          <a:xfrm>
            <a:off x="12439135" y="226509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1170"/>
                </a:moveTo>
                <a:lnTo>
                  <a:pt x="3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8" name="object 4718"/>
          <p:cNvSpPr/>
          <p:nvPr/>
        </p:nvSpPr>
        <p:spPr>
          <a:xfrm>
            <a:off x="12439459" y="2263921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1170"/>
                </a:moveTo>
                <a:lnTo>
                  <a:pt x="3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9" name="object 4719"/>
          <p:cNvSpPr/>
          <p:nvPr/>
        </p:nvSpPr>
        <p:spPr>
          <a:xfrm>
            <a:off x="12439783" y="226275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1166"/>
                </a:moveTo>
                <a:lnTo>
                  <a:pt x="3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0" name="object 4720"/>
          <p:cNvSpPr/>
          <p:nvPr/>
        </p:nvSpPr>
        <p:spPr>
          <a:xfrm>
            <a:off x="12440107" y="226193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824"/>
                </a:moveTo>
                <a:lnTo>
                  <a:pt x="39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1" name="object 4721"/>
          <p:cNvSpPr/>
          <p:nvPr/>
        </p:nvSpPr>
        <p:spPr>
          <a:xfrm>
            <a:off x="12440503" y="226076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1170"/>
                </a:moveTo>
                <a:lnTo>
                  <a:pt x="32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2" name="object 4722"/>
          <p:cNvSpPr/>
          <p:nvPr/>
        </p:nvSpPr>
        <p:spPr>
          <a:xfrm>
            <a:off x="12440827" y="2259871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889"/>
                </a:moveTo>
                <a:lnTo>
                  <a:pt x="6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3" name="object 4723"/>
          <p:cNvSpPr/>
          <p:nvPr/>
        </p:nvSpPr>
        <p:spPr>
          <a:xfrm>
            <a:off x="12441511" y="225897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892"/>
                </a:moveTo>
                <a:lnTo>
                  <a:pt x="6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4" name="object 4724"/>
          <p:cNvSpPr/>
          <p:nvPr/>
        </p:nvSpPr>
        <p:spPr>
          <a:xfrm>
            <a:off x="12442194" y="225808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892"/>
                </a:moveTo>
                <a:lnTo>
                  <a:pt x="720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5" name="object 4725"/>
          <p:cNvSpPr/>
          <p:nvPr/>
        </p:nvSpPr>
        <p:spPr>
          <a:xfrm>
            <a:off x="12442914" y="2257196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889"/>
                </a:moveTo>
                <a:lnTo>
                  <a:pt x="6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6" name="object 4726"/>
          <p:cNvSpPr/>
          <p:nvPr/>
        </p:nvSpPr>
        <p:spPr>
          <a:xfrm>
            <a:off x="12443599" y="225664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547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7" name="object 4727"/>
          <p:cNvSpPr/>
          <p:nvPr/>
        </p:nvSpPr>
        <p:spPr>
          <a:xfrm>
            <a:off x="12444355" y="225575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889"/>
                </a:moveTo>
                <a:lnTo>
                  <a:pt x="68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8" name="object 4728"/>
          <p:cNvSpPr/>
          <p:nvPr/>
        </p:nvSpPr>
        <p:spPr>
          <a:xfrm>
            <a:off x="12445038" y="225521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547"/>
                </a:moveTo>
                <a:lnTo>
                  <a:pt x="79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9" name="object 4729"/>
          <p:cNvSpPr/>
          <p:nvPr/>
        </p:nvSpPr>
        <p:spPr>
          <a:xfrm>
            <a:off x="12445831" y="2254255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57"/>
                </a:moveTo>
                <a:lnTo>
                  <a:pt x="97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0" name="object 4730"/>
          <p:cNvSpPr/>
          <p:nvPr/>
        </p:nvSpPr>
        <p:spPr>
          <a:xfrm>
            <a:off x="12446803" y="225363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615"/>
                </a:moveTo>
                <a:lnTo>
                  <a:pt x="10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1" name="object 4731"/>
          <p:cNvSpPr/>
          <p:nvPr/>
        </p:nvSpPr>
        <p:spPr>
          <a:xfrm>
            <a:off x="12447847" y="225343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201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2" name="object 4732"/>
          <p:cNvSpPr/>
          <p:nvPr/>
        </p:nvSpPr>
        <p:spPr>
          <a:xfrm>
            <a:off x="12448711" y="225282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612"/>
                </a:moveTo>
                <a:lnTo>
                  <a:pt x="104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3" name="object 4733"/>
          <p:cNvSpPr/>
          <p:nvPr/>
        </p:nvSpPr>
        <p:spPr>
          <a:xfrm>
            <a:off x="12449754" y="225255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270"/>
                </a:moveTo>
                <a:lnTo>
                  <a:pt x="11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4" name="object 4734"/>
          <p:cNvSpPr/>
          <p:nvPr/>
        </p:nvSpPr>
        <p:spPr>
          <a:xfrm>
            <a:off x="12450907" y="225200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547"/>
                </a:moveTo>
                <a:lnTo>
                  <a:pt x="75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5" name="object 4735"/>
          <p:cNvSpPr/>
          <p:nvPr/>
        </p:nvSpPr>
        <p:spPr>
          <a:xfrm>
            <a:off x="12451663" y="225173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270"/>
                </a:moveTo>
                <a:lnTo>
                  <a:pt x="1152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6" name="object 4736"/>
          <p:cNvSpPr/>
          <p:nvPr/>
        </p:nvSpPr>
        <p:spPr>
          <a:xfrm>
            <a:off x="12452815" y="225147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266"/>
                </a:moveTo>
                <a:lnTo>
                  <a:pt x="1116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7" name="object 4737"/>
          <p:cNvSpPr/>
          <p:nvPr/>
        </p:nvSpPr>
        <p:spPr>
          <a:xfrm>
            <a:off x="12453931" y="225147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1224" y="7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8" name="object 4738"/>
          <p:cNvSpPr/>
          <p:nvPr/>
        </p:nvSpPr>
        <p:spPr>
          <a:xfrm>
            <a:off x="12455155" y="225134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201"/>
                </a:moveTo>
                <a:lnTo>
                  <a:pt x="864" y="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9" name="object 4739"/>
          <p:cNvSpPr/>
          <p:nvPr/>
        </p:nvSpPr>
        <p:spPr>
          <a:xfrm>
            <a:off x="12456019" y="225134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1224" y="7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0" name="object 4740"/>
          <p:cNvSpPr/>
          <p:nvPr/>
        </p:nvSpPr>
        <p:spPr>
          <a:xfrm>
            <a:off x="12457243" y="225142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1224" y="7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1" name="object 4741"/>
          <p:cNvSpPr/>
          <p:nvPr/>
        </p:nvSpPr>
        <p:spPr>
          <a:xfrm>
            <a:off x="12458467" y="225149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2" name="object 4742"/>
          <p:cNvSpPr/>
          <p:nvPr/>
        </p:nvSpPr>
        <p:spPr>
          <a:xfrm>
            <a:off x="12459403" y="225164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1224" y="7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3" name="object 4743"/>
          <p:cNvSpPr/>
          <p:nvPr/>
        </p:nvSpPr>
        <p:spPr>
          <a:xfrm>
            <a:off x="12460627" y="225171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1008" y="48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4" name="object 4744"/>
          <p:cNvSpPr/>
          <p:nvPr/>
        </p:nvSpPr>
        <p:spPr>
          <a:xfrm>
            <a:off x="12461635" y="2252203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936" y="14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5" name="object 4745"/>
          <p:cNvSpPr/>
          <p:nvPr/>
        </p:nvSpPr>
        <p:spPr>
          <a:xfrm>
            <a:off x="12462571" y="2252347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1008" y="48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6" name="object 4746"/>
          <p:cNvSpPr/>
          <p:nvPr/>
        </p:nvSpPr>
        <p:spPr>
          <a:xfrm>
            <a:off x="12463579" y="2252836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1008" y="48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7" name="object 4747"/>
          <p:cNvSpPr/>
          <p:nvPr/>
        </p:nvSpPr>
        <p:spPr>
          <a:xfrm>
            <a:off x="12464587" y="225332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1008" y="48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8" name="object 4748"/>
          <p:cNvSpPr/>
          <p:nvPr/>
        </p:nvSpPr>
        <p:spPr>
          <a:xfrm>
            <a:off x="12465594" y="2253812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1044" y="48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9" name="object 4749"/>
          <p:cNvSpPr/>
          <p:nvPr/>
        </p:nvSpPr>
        <p:spPr>
          <a:xfrm>
            <a:off x="12466639" y="225429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792" y="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0" name="object 4750"/>
          <p:cNvSpPr/>
          <p:nvPr/>
        </p:nvSpPr>
        <p:spPr>
          <a:xfrm>
            <a:off x="12467431" y="2255198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0" y="0"/>
                </a:moveTo>
                <a:lnTo>
                  <a:pt x="756" y="55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1" name="object 4751"/>
          <p:cNvSpPr/>
          <p:nvPr/>
        </p:nvSpPr>
        <p:spPr>
          <a:xfrm>
            <a:off x="12468187" y="2255752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1080" y="835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2" name="object 4752"/>
          <p:cNvSpPr/>
          <p:nvPr/>
        </p:nvSpPr>
        <p:spPr>
          <a:xfrm>
            <a:off x="12469267" y="2256588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432" y="619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3" name="object 4753"/>
          <p:cNvSpPr/>
          <p:nvPr/>
        </p:nvSpPr>
        <p:spPr>
          <a:xfrm>
            <a:off x="12469699" y="2257207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828" y="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4" name="object 4754"/>
          <p:cNvSpPr/>
          <p:nvPr/>
        </p:nvSpPr>
        <p:spPr>
          <a:xfrm>
            <a:off x="12470527" y="2258107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828" y="900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5" name="object 4755"/>
          <p:cNvSpPr/>
          <p:nvPr/>
        </p:nvSpPr>
        <p:spPr>
          <a:xfrm>
            <a:off x="12471355" y="225900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504" y="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6" name="object 4756"/>
          <p:cNvSpPr/>
          <p:nvPr/>
        </p:nvSpPr>
        <p:spPr>
          <a:xfrm>
            <a:off x="12471858" y="225997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540" y="968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7" name="object 4757"/>
          <p:cNvSpPr/>
          <p:nvPr/>
        </p:nvSpPr>
        <p:spPr>
          <a:xfrm>
            <a:off x="12472399" y="2260944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540" y="9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8" name="object 4758"/>
          <p:cNvSpPr/>
          <p:nvPr/>
        </p:nvSpPr>
        <p:spPr>
          <a:xfrm>
            <a:off x="12472939" y="2261908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252" y="1036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9" name="object 4759"/>
          <p:cNvSpPr/>
          <p:nvPr/>
        </p:nvSpPr>
        <p:spPr>
          <a:xfrm>
            <a:off x="12473191" y="226294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504" y="964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0" name="object 4760"/>
          <p:cNvSpPr/>
          <p:nvPr/>
        </p:nvSpPr>
        <p:spPr>
          <a:xfrm>
            <a:off x="12473695" y="226391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252" y="1033"/>
                </a:lnTo>
              </a:path>
            </a:pathLst>
          </a:custGeom>
          <a:ln w="6480">
            <a:solidFill>
              <a:srgbClr val="97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1" name="object 4761"/>
          <p:cNvSpPr/>
          <p:nvPr/>
        </p:nvSpPr>
        <p:spPr>
          <a:xfrm>
            <a:off x="11701926" y="2760506"/>
            <a:ext cx="30096" cy="5487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2" name="object 4762"/>
          <p:cNvSpPr/>
          <p:nvPr/>
        </p:nvSpPr>
        <p:spPr>
          <a:xfrm>
            <a:off x="12609919" y="2507231"/>
            <a:ext cx="29952" cy="5487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3" name="object 4763"/>
          <p:cNvSpPr/>
          <p:nvPr/>
        </p:nvSpPr>
        <p:spPr>
          <a:xfrm>
            <a:off x="12579607" y="5513408"/>
            <a:ext cx="51336" cy="5500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4" name="object 4764"/>
          <p:cNvSpPr/>
          <p:nvPr/>
        </p:nvSpPr>
        <p:spPr>
          <a:xfrm>
            <a:off x="12818936" y="5809761"/>
            <a:ext cx="226980" cy="34812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5" name="object 4765"/>
          <p:cNvSpPr/>
          <p:nvPr/>
        </p:nvSpPr>
        <p:spPr>
          <a:xfrm>
            <a:off x="12867788" y="4080894"/>
            <a:ext cx="150300" cy="13334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6" name="object 4766"/>
          <p:cNvSpPr/>
          <p:nvPr/>
        </p:nvSpPr>
        <p:spPr>
          <a:xfrm>
            <a:off x="12541555" y="6946858"/>
            <a:ext cx="41652" cy="4143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7" name="object 4767"/>
          <p:cNvSpPr/>
          <p:nvPr/>
        </p:nvSpPr>
        <p:spPr>
          <a:xfrm>
            <a:off x="13272104" y="6684022"/>
            <a:ext cx="41652" cy="4201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8" name="object 4768"/>
          <p:cNvSpPr/>
          <p:nvPr/>
        </p:nvSpPr>
        <p:spPr>
          <a:xfrm>
            <a:off x="12807703" y="6766858"/>
            <a:ext cx="41652" cy="4201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9" name="object 4769"/>
          <p:cNvSpPr/>
          <p:nvPr/>
        </p:nvSpPr>
        <p:spPr>
          <a:xfrm>
            <a:off x="13214432" y="5815701"/>
            <a:ext cx="135432" cy="13035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0" name="object 4770"/>
          <p:cNvSpPr/>
          <p:nvPr/>
        </p:nvSpPr>
        <p:spPr>
          <a:xfrm>
            <a:off x="12825919" y="4475310"/>
            <a:ext cx="41652" cy="42012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1" name="object 4771"/>
          <p:cNvSpPr/>
          <p:nvPr/>
        </p:nvSpPr>
        <p:spPr>
          <a:xfrm>
            <a:off x="13231028" y="7051151"/>
            <a:ext cx="42228" cy="42012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2" name="object 4772"/>
          <p:cNvSpPr/>
          <p:nvPr/>
        </p:nvSpPr>
        <p:spPr>
          <a:xfrm>
            <a:off x="13217097" y="6895774"/>
            <a:ext cx="41652" cy="4201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3" name="object 4773"/>
          <p:cNvSpPr/>
          <p:nvPr/>
        </p:nvSpPr>
        <p:spPr>
          <a:xfrm>
            <a:off x="12425563" y="7079626"/>
            <a:ext cx="41688" cy="4201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4" name="object 4774"/>
          <p:cNvSpPr/>
          <p:nvPr/>
        </p:nvSpPr>
        <p:spPr>
          <a:xfrm>
            <a:off x="13198555" y="5435648"/>
            <a:ext cx="41652" cy="4201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5" name="object 4775"/>
          <p:cNvSpPr/>
          <p:nvPr/>
        </p:nvSpPr>
        <p:spPr>
          <a:xfrm>
            <a:off x="12763315" y="5450012"/>
            <a:ext cx="42228" cy="4201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6" name="object 4776"/>
          <p:cNvSpPr/>
          <p:nvPr/>
        </p:nvSpPr>
        <p:spPr>
          <a:xfrm>
            <a:off x="12576763" y="6356098"/>
            <a:ext cx="51336" cy="5536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7" name="object 4777"/>
          <p:cNvSpPr/>
          <p:nvPr/>
        </p:nvSpPr>
        <p:spPr>
          <a:xfrm>
            <a:off x="12153294" y="5024456"/>
            <a:ext cx="51336" cy="5425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8" name="object 4778"/>
          <p:cNvSpPr/>
          <p:nvPr/>
        </p:nvSpPr>
        <p:spPr>
          <a:xfrm>
            <a:off x="12579175" y="4611067"/>
            <a:ext cx="51336" cy="5425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9" name="object 4779"/>
          <p:cNvSpPr/>
          <p:nvPr/>
        </p:nvSpPr>
        <p:spPr>
          <a:xfrm>
            <a:off x="11766905" y="4749199"/>
            <a:ext cx="51336" cy="5529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0" name="object 4780"/>
          <p:cNvSpPr/>
          <p:nvPr/>
        </p:nvSpPr>
        <p:spPr>
          <a:xfrm>
            <a:off x="12014370" y="6999814"/>
            <a:ext cx="51300" cy="5529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1" name="object 4781"/>
          <p:cNvSpPr/>
          <p:nvPr/>
        </p:nvSpPr>
        <p:spPr>
          <a:xfrm>
            <a:off x="361004" y="882707"/>
            <a:ext cx="0" cy="9023985"/>
          </a:xfrm>
          <a:custGeom>
            <a:avLst/>
            <a:gdLst/>
            <a:ahLst/>
            <a:cxnLst/>
            <a:rect l="l" t="t" r="r" b="b"/>
            <a:pathLst>
              <a:path h="9023985">
                <a:moveTo>
                  <a:pt x="0" y="0"/>
                </a:moveTo>
                <a:lnTo>
                  <a:pt x="0" y="9023896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2" name="object 4782"/>
          <p:cNvSpPr/>
          <p:nvPr/>
        </p:nvSpPr>
        <p:spPr>
          <a:xfrm>
            <a:off x="361004" y="95001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3" name="object 4783"/>
          <p:cNvSpPr/>
          <p:nvPr/>
        </p:nvSpPr>
        <p:spPr>
          <a:xfrm>
            <a:off x="7812084" y="8315328"/>
            <a:ext cx="403225" cy="0"/>
          </a:xfrm>
          <a:custGeom>
            <a:avLst/>
            <a:gdLst/>
            <a:ahLst/>
            <a:cxnLst/>
            <a:rect l="l" t="t" r="r" b="b"/>
            <a:pathLst>
              <a:path w="403225">
                <a:moveTo>
                  <a:pt x="0" y="0"/>
                </a:moveTo>
                <a:lnTo>
                  <a:pt x="402912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4" name="object 4784"/>
          <p:cNvSpPr/>
          <p:nvPr/>
        </p:nvSpPr>
        <p:spPr>
          <a:xfrm>
            <a:off x="8214997" y="8315328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54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5" name="object 4785"/>
          <p:cNvSpPr/>
          <p:nvPr/>
        </p:nvSpPr>
        <p:spPr>
          <a:xfrm>
            <a:off x="7812083" y="8402628"/>
            <a:ext cx="403225" cy="6985"/>
          </a:xfrm>
          <a:custGeom>
            <a:avLst/>
            <a:gdLst/>
            <a:ahLst/>
            <a:cxnLst/>
            <a:rect l="l" t="t" r="r" b="b"/>
            <a:pathLst>
              <a:path w="403225" h="6984">
                <a:moveTo>
                  <a:pt x="0" y="0"/>
                </a:moveTo>
                <a:lnTo>
                  <a:pt x="402912" y="0"/>
                </a:lnTo>
                <a:lnTo>
                  <a:pt x="402912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6" name="object 4786"/>
          <p:cNvSpPr/>
          <p:nvPr/>
        </p:nvSpPr>
        <p:spPr>
          <a:xfrm>
            <a:off x="7812084" y="8315328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40"/>
                </a:moveTo>
                <a:lnTo>
                  <a:pt x="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7" name="object 4787"/>
          <p:cNvSpPr/>
          <p:nvPr/>
        </p:nvSpPr>
        <p:spPr>
          <a:xfrm>
            <a:off x="7812083" y="8428225"/>
            <a:ext cx="403225" cy="6985"/>
          </a:xfrm>
          <a:custGeom>
            <a:avLst/>
            <a:gdLst/>
            <a:ahLst/>
            <a:cxnLst/>
            <a:rect l="l" t="t" r="r" b="b"/>
            <a:pathLst>
              <a:path w="403225" h="6984">
                <a:moveTo>
                  <a:pt x="0" y="0"/>
                </a:moveTo>
                <a:lnTo>
                  <a:pt x="402912" y="0"/>
                </a:lnTo>
                <a:lnTo>
                  <a:pt x="402912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8" name="object 4788"/>
          <p:cNvSpPr/>
          <p:nvPr/>
        </p:nvSpPr>
        <p:spPr>
          <a:xfrm>
            <a:off x="8214997" y="843146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576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9" name="object 4789"/>
          <p:cNvSpPr/>
          <p:nvPr/>
        </p:nvSpPr>
        <p:spPr>
          <a:xfrm>
            <a:off x="7812083" y="8518800"/>
            <a:ext cx="403225" cy="6985"/>
          </a:xfrm>
          <a:custGeom>
            <a:avLst/>
            <a:gdLst/>
            <a:ahLst/>
            <a:cxnLst/>
            <a:rect l="l" t="t" r="r" b="b"/>
            <a:pathLst>
              <a:path w="403225" h="6984">
                <a:moveTo>
                  <a:pt x="0" y="0"/>
                </a:moveTo>
                <a:lnTo>
                  <a:pt x="402912" y="0"/>
                </a:lnTo>
                <a:lnTo>
                  <a:pt x="402912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0" name="object 4790"/>
          <p:cNvSpPr/>
          <p:nvPr/>
        </p:nvSpPr>
        <p:spPr>
          <a:xfrm>
            <a:off x="7812084" y="843146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76"/>
                </a:moveTo>
                <a:lnTo>
                  <a:pt x="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1" name="object 4791"/>
          <p:cNvSpPr/>
          <p:nvPr/>
        </p:nvSpPr>
        <p:spPr>
          <a:xfrm>
            <a:off x="7805747" y="8662009"/>
            <a:ext cx="403225" cy="6985"/>
          </a:xfrm>
          <a:custGeom>
            <a:avLst/>
            <a:gdLst/>
            <a:ahLst/>
            <a:cxnLst/>
            <a:rect l="l" t="t" r="r" b="b"/>
            <a:pathLst>
              <a:path w="403225" h="6984">
                <a:moveTo>
                  <a:pt x="0" y="0"/>
                </a:moveTo>
                <a:lnTo>
                  <a:pt x="402912" y="0"/>
                </a:lnTo>
                <a:lnTo>
                  <a:pt x="402912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2" name="object 4792"/>
          <p:cNvSpPr/>
          <p:nvPr/>
        </p:nvSpPr>
        <p:spPr>
          <a:xfrm>
            <a:off x="8208660" y="8665249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54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3" name="object 4793"/>
          <p:cNvSpPr/>
          <p:nvPr/>
        </p:nvSpPr>
        <p:spPr>
          <a:xfrm>
            <a:off x="7805747" y="8752549"/>
            <a:ext cx="403225" cy="6985"/>
          </a:xfrm>
          <a:custGeom>
            <a:avLst/>
            <a:gdLst/>
            <a:ahLst/>
            <a:cxnLst/>
            <a:rect l="l" t="t" r="r" b="b"/>
            <a:pathLst>
              <a:path w="403225" h="6984">
                <a:moveTo>
                  <a:pt x="0" y="0"/>
                </a:moveTo>
                <a:lnTo>
                  <a:pt x="402912" y="0"/>
                </a:lnTo>
                <a:lnTo>
                  <a:pt x="402912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4" name="object 4794"/>
          <p:cNvSpPr/>
          <p:nvPr/>
        </p:nvSpPr>
        <p:spPr>
          <a:xfrm>
            <a:off x="7805748" y="8665249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40"/>
                </a:moveTo>
                <a:lnTo>
                  <a:pt x="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5" name="object 4795"/>
          <p:cNvSpPr/>
          <p:nvPr/>
        </p:nvSpPr>
        <p:spPr>
          <a:xfrm>
            <a:off x="7802580" y="8782141"/>
            <a:ext cx="403225" cy="0"/>
          </a:xfrm>
          <a:custGeom>
            <a:avLst/>
            <a:gdLst/>
            <a:ahLst/>
            <a:cxnLst/>
            <a:rect l="l" t="t" r="r" b="b"/>
            <a:pathLst>
              <a:path w="403225">
                <a:moveTo>
                  <a:pt x="0" y="0"/>
                </a:moveTo>
                <a:lnTo>
                  <a:pt x="402912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6" name="object 4796"/>
          <p:cNvSpPr/>
          <p:nvPr/>
        </p:nvSpPr>
        <p:spPr>
          <a:xfrm>
            <a:off x="8205492" y="8782141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54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7" name="object 4797"/>
          <p:cNvSpPr/>
          <p:nvPr/>
        </p:nvSpPr>
        <p:spPr>
          <a:xfrm>
            <a:off x="7802580" y="8872681"/>
            <a:ext cx="403225" cy="0"/>
          </a:xfrm>
          <a:custGeom>
            <a:avLst/>
            <a:gdLst/>
            <a:ahLst/>
            <a:cxnLst/>
            <a:rect l="l" t="t" r="r" b="b"/>
            <a:pathLst>
              <a:path w="403225">
                <a:moveTo>
                  <a:pt x="402912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8" name="object 4798"/>
          <p:cNvSpPr/>
          <p:nvPr/>
        </p:nvSpPr>
        <p:spPr>
          <a:xfrm>
            <a:off x="7799340" y="8742902"/>
            <a:ext cx="409392" cy="17020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9" name="object 4799"/>
          <p:cNvSpPr/>
          <p:nvPr/>
        </p:nvSpPr>
        <p:spPr>
          <a:xfrm>
            <a:off x="8168268" y="9128245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0" name="object 4800"/>
          <p:cNvSpPr/>
          <p:nvPr/>
        </p:nvSpPr>
        <p:spPr>
          <a:xfrm>
            <a:off x="8168268" y="912824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1" name="object 4801"/>
          <p:cNvSpPr/>
          <p:nvPr/>
        </p:nvSpPr>
        <p:spPr>
          <a:xfrm>
            <a:off x="8150556" y="912824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2" name="object 4802"/>
          <p:cNvSpPr/>
          <p:nvPr/>
        </p:nvSpPr>
        <p:spPr>
          <a:xfrm>
            <a:off x="8079744" y="9128245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3" name="object 4803"/>
          <p:cNvSpPr/>
          <p:nvPr/>
        </p:nvSpPr>
        <p:spPr>
          <a:xfrm>
            <a:off x="8079744" y="912824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4" name="object 4804"/>
          <p:cNvSpPr/>
          <p:nvPr/>
        </p:nvSpPr>
        <p:spPr>
          <a:xfrm>
            <a:off x="8062032" y="912824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5" name="object 4805"/>
          <p:cNvSpPr/>
          <p:nvPr/>
        </p:nvSpPr>
        <p:spPr>
          <a:xfrm>
            <a:off x="7991184" y="9128245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6" name="object 4806"/>
          <p:cNvSpPr/>
          <p:nvPr/>
        </p:nvSpPr>
        <p:spPr>
          <a:xfrm>
            <a:off x="7991184" y="912824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7" name="object 4807"/>
          <p:cNvSpPr/>
          <p:nvPr/>
        </p:nvSpPr>
        <p:spPr>
          <a:xfrm>
            <a:off x="7973472" y="912824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8" name="object 4808"/>
          <p:cNvSpPr/>
          <p:nvPr/>
        </p:nvSpPr>
        <p:spPr>
          <a:xfrm>
            <a:off x="7814064" y="9305330"/>
            <a:ext cx="354330" cy="0"/>
          </a:xfrm>
          <a:custGeom>
            <a:avLst/>
            <a:gdLst/>
            <a:ahLst/>
            <a:cxnLst/>
            <a:rect l="l" t="t" r="r" b="b"/>
            <a:pathLst>
              <a:path w="354329">
                <a:moveTo>
                  <a:pt x="0" y="0"/>
                </a:moveTo>
                <a:lnTo>
                  <a:pt x="354204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9" name="object 4809"/>
          <p:cNvSpPr/>
          <p:nvPr/>
        </p:nvSpPr>
        <p:spPr>
          <a:xfrm>
            <a:off x="7902623" y="9128245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0" name="object 4810"/>
          <p:cNvSpPr/>
          <p:nvPr/>
        </p:nvSpPr>
        <p:spPr>
          <a:xfrm>
            <a:off x="7902623" y="9128245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1" name="object 4811"/>
          <p:cNvSpPr/>
          <p:nvPr/>
        </p:nvSpPr>
        <p:spPr>
          <a:xfrm>
            <a:off x="7884912" y="9128245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2" name="object 4812"/>
          <p:cNvSpPr/>
          <p:nvPr/>
        </p:nvSpPr>
        <p:spPr>
          <a:xfrm>
            <a:off x="7814064" y="9128245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3" name="object 4813"/>
          <p:cNvSpPr/>
          <p:nvPr/>
        </p:nvSpPr>
        <p:spPr>
          <a:xfrm>
            <a:off x="7814064" y="9125005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79" h="6984">
                <a:moveTo>
                  <a:pt x="0" y="0"/>
                </a:moveTo>
                <a:lnTo>
                  <a:pt x="17712" y="0"/>
                </a:lnTo>
                <a:lnTo>
                  <a:pt x="17712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A5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4" name="object 4814"/>
          <p:cNvSpPr/>
          <p:nvPr/>
        </p:nvSpPr>
        <p:spPr>
          <a:xfrm>
            <a:off x="7814064" y="9125005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79" h="6984">
                <a:moveTo>
                  <a:pt x="0" y="0"/>
                </a:moveTo>
                <a:lnTo>
                  <a:pt x="17712" y="0"/>
                </a:lnTo>
                <a:lnTo>
                  <a:pt x="17712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A5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5" name="object 4815"/>
          <p:cNvSpPr/>
          <p:nvPr/>
        </p:nvSpPr>
        <p:spPr>
          <a:xfrm>
            <a:off x="13079576" y="4819363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6" name="object 4816"/>
          <p:cNvSpPr/>
          <p:nvPr/>
        </p:nvSpPr>
        <p:spPr>
          <a:xfrm>
            <a:off x="13079576" y="4819363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7" name="object 4817"/>
          <p:cNvSpPr/>
          <p:nvPr/>
        </p:nvSpPr>
        <p:spPr>
          <a:xfrm>
            <a:off x="13079576" y="4801651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8" name="object 4818"/>
          <p:cNvSpPr/>
          <p:nvPr/>
        </p:nvSpPr>
        <p:spPr>
          <a:xfrm>
            <a:off x="14584919" y="676225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9" name="object 4819"/>
          <p:cNvSpPr/>
          <p:nvPr/>
        </p:nvSpPr>
        <p:spPr>
          <a:xfrm>
            <a:off x="14584919" y="693937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0" name="object 4820"/>
          <p:cNvSpPr/>
          <p:nvPr/>
        </p:nvSpPr>
        <p:spPr>
          <a:xfrm>
            <a:off x="14567206" y="69393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1" name="object 4821"/>
          <p:cNvSpPr/>
          <p:nvPr/>
        </p:nvSpPr>
        <p:spPr>
          <a:xfrm>
            <a:off x="13079576" y="4907923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2" name="object 4822"/>
          <p:cNvSpPr/>
          <p:nvPr/>
        </p:nvSpPr>
        <p:spPr>
          <a:xfrm>
            <a:off x="13079576" y="4907923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3" name="object 4823"/>
          <p:cNvSpPr/>
          <p:nvPr/>
        </p:nvSpPr>
        <p:spPr>
          <a:xfrm>
            <a:off x="13079576" y="4890211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4" name="object 4824"/>
          <p:cNvSpPr/>
          <p:nvPr/>
        </p:nvSpPr>
        <p:spPr>
          <a:xfrm>
            <a:off x="13079576" y="4996483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5" name="object 4825"/>
          <p:cNvSpPr/>
          <p:nvPr/>
        </p:nvSpPr>
        <p:spPr>
          <a:xfrm>
            <a:off x="13079576" y="4996483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6" name="object 4826"/>
          <p:cNvSpPr/>
          <p:nvPr/>
        </p:nvSpPr>
        <p:spPr>
          <a:xfrm>
            <a:off x="13079576" y="4978771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7" name="object 4827"/>
          <p:cNvSpPr/>
          <p:nvPr/>
        </p:nvSpPr>
        <p:spPr>
          <a:xfrm>
            <a:off x="13079576" y="5085043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8" name="object 4828"/>
          <p:cNvSpPr/>
          <p:nvPr/>
        </p:nvSpPr>
        <p:spPr>
          <a:xfrm>
            <a:off x="13079576" y="5085043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676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9" name="object 4829"/>
          <p:cNvSpPr/>
          <p:nvPr/>
        </p:nvSpPr>
        <p:spPr>
          <a:xfrm>
            <a:off x="13079576" y="5067332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388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0" name="object 4830"/>
          <p:cNvSpPr/>
          <p:nvPr/>
        </p:nvSpPr>
        <p:spPr>
          <a:xfrm>
            <a:off x="13079576" y="5173568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1" name="object 4831"/>
          <p:cNvSpPr/>
          <p:nvPr/>
        </p:nvSpPr>
        <p:spPr>
          <a:xfrm>
            <a:off x="13079576" y="5173568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2" name="object 4832"/>
          <p:cNvSpPr/>
          <p:nvPr/>
        </p:nvSpPr>
        <p:spPr>
          <a:xfrm>
            <a:off x="13079576" y="5155856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3" name="object 4833"/>
          <p:cNvSpPr/>
          <p:nvPr/>
        </p:nvSpPr>
        <p:spPr>
          <a:xfrm>
            <a:off x="13079576" y="5262128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4" name="object 4834"/>
          <p:cNvSpPr/>
          <p:nvPr/>
        </p:nvSpPr>
        <p:spPr>
          <a:xfrm>
            <a:off x="13079576" y="5262128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5" name="object 4835"/>
          <p:cNvSpPr/>
          <p:nvPr/>
        </p:nvSpPr>
        <p:spPr>
          <a:xfrm>
            <a:off x="13079576" y="5244416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6" name="object 4836"/>
          <p:cNvSpPr/>
          <p:nvPr/>
        </p:nvSpPr>
        <p:spPr>
          <a:xfrm>
            <a:off x="13079576" y="5350688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7" name="object 4837"/>
          <p:cNvSpPr/>
          <p:nvPr/>
        </p:nvSpPr>
        <p:spPr>
          <a:xfrm>
            <a:off x="13079576" y="5350688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8" name="object 4838"/>
          <p:cNvSpPr/>
          <p:nvPr/>
        </p:nvSpPr>
        <p:spPr>
          <a:xfrm>
            <a:off x="13079576" y="5332976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9" name="object 4839"/>
          <p:cNvSpPr/>
          <p:nvPr/>
        </p:nvSpPr>
        <p:spPr>
          <a:xfrm>
            <a:off x="13079576" y="5439212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0" name="object 4840"/>
          <p:cNvSpPr/>
          <p:nvPr/>
        </p:nvSpPr>
        <p:spPr>
          <a:xfrm>
            <a:off x="13079576" y="5439212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1" name="object 4841"/>
          <p:cNvSpPr/>
          <p:nvPr/>
        </p:nvSpPr>
        <p:spPr>
          <a:xfrm>
            <a:off x="13079576" y="542150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2" name="object 4842"/>
          <p:cNvSpPr/>
          <p:nvPr/>
        </p:nvSpPr>
        <p:spPr>
          <a:xfrm>
            <a:off x="13079576" y="5527772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3" name="object 4843"/>
          <p:cNvSpPr/>
          <p:nvPr/>
        </p:nvSpPr>
        <p:spPr>
          <a:xfrm>
            <a:off x="13079576" y="5527772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4" name="object 4844"/>
          <p:cNvSpPr/>
          <p:nvPr/>
        </p:nvSpPr>
        <p:spPr>
          <a:xfrm>
            <a:off x="13079576" y="551006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5" name="object 4845"/>
          <p:cNvSpPr/>
          <p:nvPr/>
        </p:nvSpPr>
        <p:spPr>
          <a:xfrm>
            <a:off x="13079576" y="5616332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6" name="object 4846"/>
          <p:cNvSpPr/>
          <p:nvPr/>
        </p:nvSpPr>
        <p:spPr>
          <a:xfrm>
            <a:off x="13079576" y="5616332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7" name="object 4847"/>
          <p:cNvSpPr/>
          <p:nvPr/>
        </p:nvSpPr>
        <p:spPr>
          <a:xfrm>
            <a:off x="13079576" y="559862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8" name="object 4848"/>
          <p:cNvSpPr/>
          <p:nvPr/>
        </p:nvSpPr>
        <p:spPr>
          <a:xfrm>
            <a:off x="13079576" y="5704856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9" name="object 4849"/>
          <p:cNvSpPr/>
          <p:nvPr/>
        </p:nvSpPr>
        <p:spPr>
          <a:xfrm>
            <a:off x="13079576" y="5704856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0" name="object 4850"/>
          <p:cNvSpPr/>
          <p:nvPr/>
        </p:nvSpPr>
        <p:spPr>
          <a:xfrm>
            <a:off x="13079576" y="568718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388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1" name="object 4851"/>
          <p:cNvSpPr/>
          <p:nvPr/>
        </p:nvSpPr>
        <p:spPr>
          <a:xfrm>
            <a:off x="13079576" y="5793417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2" name="object 4852"/>
          <p:cNvSpPr/>
          <p:nvPr/>
        </p:nvSpPr>
        <p:spPr>
          <a:xfrm>
            <a:off x="13079576" y="5793417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3" name="object 4853"/>
          <p:cNvSpPr/>
          <p:nvPr/>
        </p:nvSpPr>
        <p:spPr>
          <a:xfrm>
            <a:off x="13079576" y="577570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4" name="object 4854"/>
          <p:cNvSpPr/>
          <p:nvPr/>
        </p:nvSpPr>
        <p:spPr>
          <a:xfrm>
            <a:off x="13079576" y="5881977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5" name="object 4855"/>
          <p:cNvSpPr/>
          <p:nvPr/>
        </p:nvSpPr>
        <p:spPr>
          <a:xfrm>
            <a:off x="13079576" y="5881977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6" name="object 4856"/>
          <p:cNvSpPr/>
          <p:nvPr/>
        </p:nvSpPr>
        <p:spPr>
          <a:xfrm>
            <a:off x="13079576" y="586426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7" name="object 4857"/>
          <p:cNvSpPr/>
          <p:nvPr/>
        </p:nvSpPr>
        <p:spPr>
          <a:xfrm>
            <a:off x="13079576" y="5970537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8" name="object 4858"/>
          <p:cNvSpPr/>
          <p:nvPr/>
        </p:nvSpPr>
        <p:spPr>
          <a:xfrm>
            <a:off x="13079576" y="5970537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9" name="object 4859"/>
          <p:cNvSpPr/>
          <p:nvPr/>
        </p:nvSpPr>
        <p:spPr>
          <a:xfrm>
            <a:off x="13079576" y="5952825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0" name="object 4860"/>
          <p:cNvSpPr/>
          <p:nvPr/>
        </p:nvSpPr>
        <p:spPr>
          <a:xfrm>
            <a:off x="13079576" y="6059061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1" name="object 4861"/>
          <p:cNvSpPr/>
          <p:nvPr/>
        </p:nvSpPr>
        <p:spPr>
          <a:xfrm>
            <a:off x="13079576" y="6059061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2" name="object 4862"/>
          <p:cNvSpPr/>
          <p:nvPr/>
        </p:nvSpPr>
        <p:spPr>
          <a:xfrm>
            <a:off x="13079576" y="6041349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3" name="object 4863"/>
          <p:cNvSpPr/>
          <p:nvPr/>
        </p:nvSpPr>
        <p:spPr>
          <a:xfrm>
            <a:off x="13079576" y="6147621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4" name="object 4864"/>
          <p:cNvSpPr/>
          <p:nvPr/>
        </p:nvSpPr>
        <p:spPr>
          <a:xfrm>
            <a:off x="13079576" y="6147621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5" name="object 4865"/>
          <p:cNvSpPr/>
          <p:nvPr/>
        </p:nvSpPr>
        <p:spPr>
          <a:xfrm>
            <a:off x="13079576" y="6129909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6" name="object 4866"/>
          <p:cNvSpPr/>
          <p:nvPr/>
        </p:nvSpPr>
        <p:spPr>
          <a:xfrm>
            <a:off x="13079576" y="6236181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7" name="object 4867"/>
          <p:cNvSpPr/>
          <p:nvPr/>
        </p:nvSpPr>
        <p:spPr>
          <a:xfrm>
            <a:off x="13079576" y="6236181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8" name="object 4868"/>
          <p:cNvSpPr/>
          <p:nvPr/>
        </p:nvSpPr>
        <p:spPr>
          <a:xfrm>
            <a:off x="13079576" y="6218469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9" name="object 4869"/>
          <p:cNvSpPr/>
          <p:nvPr/>
        </p:nvSpPr>
        <p:spPr>
          <a:xfrm>
            <a:off x="13079576" y="6324705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0" name="object 4870"/>
          <p:cNvSpPr/>
          <p:nvPr/>
        </p:nvSpPr>
        <p:spPr>
          <a:xfrm>
            <a:off x="13079576" y="6324705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1" name="object 4871"/>
          <p:cNvSpPr/>
          <p:nvPr/>
        </p:nvSpPr>
        <p:spPr>
          <a:xfrm>
            <a:off x="13079576" y="6306994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2" name="object 4872"/>
          <p:cNvSpPr/>
          <p:nvPr/>
        </p:nvSpPr>
        <p:spPr>
          <a:xfrm>
            <a:off x="13079576" y="6413265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3" name="object 4873"/>
          <p:cNvSpPr/>
          <p:nvPr/>
        </p:nvSpPr>
        <p:spPr>
          <a:xfrm>
            <a:off x="13079576" y="6413265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4" name="object 4874"/>
          <p:cNvSpPr/>
          <p:nvPr/>
        </p:nvSpPr>
        <p:spPr>
          <a:xfrm>
            <a:off x="13079576" y="6395554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5" name="object 4875"/>
          <p:cNvSpPr/>
          <p:nvPr/>
        </p:nvSpPr>
        <p:spPr>
          <a:xfrm>
            <a:off x="13079576" y="6501826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6" name="object 4876"/>
          <p:cNvSpPr/>
          <p:nvPr/>
        </p:nvSpPr>
        <p:spPr>
          <a:xfrm>
            <a:off x="13079576" y="6501826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7" name="object 4877"/>
          <p:cNvSpPr/>
          <p:nvPr/>
        </p:nvSpPr>
        <p:spPr>
          <a:xfrm>
            <a:off x="13079576" y="6484114"/>
            <a:ext cx="0" cy="35560"/>
          </a:xfrm>
          <a:custGeom>
            <a:avLst/>
            <a:gdLst/>
            <a:ahLst/>
            <a:cxnLst/>
            <a:rect l="l" t="t" r="r" b="b"/>
            <a:pathLst>
              <a:path h="35559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8" name="object 4878"/>
          <p:cNvSpPr/>
          <p:nvPr/>
        </p:nvSpPr>
        <p:spPr>
          <a:xfrm>
            <a:off x="13079576" y="6590386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9" name="object 4879"/>
          <p:cNvSpPr/>
          <p:nvPr/>
        </p:nvSpPr>
        <p:spPr>
          <a:xfrm>
            <a:off x="13079576" y="6590386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676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0" name="object 4880"/>
          <p:cNvSpPr/>
          <p:nvPr/>
        </p:nvSpPr>
        <p:spPr>
          <a:xfrm>
            <a:off x="13079576" y="6572674"/>
            <a:ext cx="0" cy="35560"/>
          </a:xfrm>
          <a:custGeom>
            <a:avLst/>
            <a:gdLst/>
            <a:ahLst/>
            <a:cxnLst/>
            <a:rect l="l" t="t" r="r" b="b"/>
            <a:pathLst>
              <a:path h="35559">
                <a:moveTo>
                  <a:pt x="0" y="35388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1" name="object 4881"/>
          <p:cNvSpPr/>
          <p:nvPr/>
        </p:nvSpPr>
        <p:spPr>
          <a:xfrm>
            <a:off x="13079576" y="6678910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08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2" name="object 4882"/>
          <p:cNvSpPr/>
          <p:nvPr/>
        </p:nvSpPr>
        <p:spPr>
          <a:xfrm>
            <a:off x="13079576" y="6678910"/>
            <a:ext cx="0" cy="17780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0"/>
                </a:moveTo>
                <a:lnTo>
                  <a:pt x="0" y="1771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3" name="object 4883"/>
          <p:cNvSpPr/>
          <p:nvPr/>
        </p:nvSpPr>
        <p:spPr>
          <a:xfrm>
            <a:off x="13079576" y="6661198"/>
            <a:ext cx="0" cy="35560"/>
          </a:xfrm>
          <a:custGeom>
            <a:avLst/>
            <a:gdLst/>
            <a:ahLst/>
            <a:cxnLst/>
            <a:rect l="l" t="t" r="r" b="b"/>
            <a:pathLst>
              <a:path h="35559">
                <a:moveTo>
                  <a:pt x="0" y="3542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4" name="object 4884"/>
          <p:cNvSpPr/>
          <p:nvPr/>
        </p:nvSpPr>
        <p:spPr>
          <a:xfrm>
            <a:off x="14496358" y="676225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5" name="object 4885"/>
          <p:cNvSpPr/>
          <p:nvPr/>
        </p:nvSpPr>
        <p:spPr>
          <a:xfrm>
            <a:off x="14496358" y="693937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6" name="object 4886"/>
          <p:cNvSpPr/>
          <p:nvPr/>
        </p:nvSpPr>
        <p:spPr>
          <a:xfrm>
            <a:off x="14478646" y="69393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7" name="object 4887"/>
          <p:cNvSpPr/>
          <p:nvPr/>
        </p:nvSpPr>
        <p:spPr>
          <a:xfrm>
            <a:off x="14407833" y="676225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8" name="object 4888"/>
          <p:cNvSpPr/>
          <p:nvPr/>
        </p:nvSpPr>
        <p:spPr>
          <a:xfrm>
            <a:off x="14407833" y="693937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9" name="object 4889"/>
          <p:cNvSpPr/>
          <p:nvPr/>
        </p:nvSpPr>
        <p:spPr>
          <a:xfrm>
            <a:off x="14390121" y="69393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0" name="object 4890"/>
          <p:cNvSpPr/>
          <p:nvPr/>
        </p:nvSpPr>
        <p:spPr>
          <a:xfrm>
            <a:off x="14319274" y="676225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1" name="object 4891"/>
          <p:cNvSpPr/>
          <p:nvPr/>
        </p:nvSpPr>
        <p:spPr>
          <a:xfrm>
            <a:off x="14319274" y="693937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2" name="object 4892"/>
          <p:cNvSpPr/>
          <p:nvPr/>
        </p:nvSpPr>
        <p:spPr>
          <a:xfrm>
            <a:off x="14301562" y="69393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3" name="object 4893"/>
          <p:cNvSpPr/>
          <p:nvPr/>
        </p:nvSpPr>
        <p:spPr>
          <a:xfrm>
            <a:off x="14230714" y="676225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4" name="object 4894"/>
          <p:cNvSpPr/>
          <p:nvPr/>
        </p:nvSpPr>
        <p:spPr>
          <a:xfrm>
            <a:off x="14230714" y="693937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5" name="object 4895"/>
          <p:cNvSpPr/>
          <p:nvPr/>
        </p:nvSpPr>
        <p:spPr>
          <a:xfrm>
            <a:off x="14213002" y="69393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6" name="object 4896"/>
          <p:cNvSpPr/>
          <p:nvPr/>
        </p:nvSpPr>
        <p:spPr>
          <a:xfrm>
            <a:off x="14142153" y="676225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7" name="object 4897"/>
          <p:cNvSpPr/>
          <p:nvPr/>
        </p:nvSpPr>
        <p:spPr>
          <a:xfrm>
            <a:off x="14142153" y="693937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8" name="object 4898"/>
          <p:cNvSpPr/>
          <p:nvPr/>
        </p:nvSpPr>
        <p:spPr>
          <a:xfrm>
            <a:off x="14124477" y="69393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388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9" name="object 4899"/>
          <p:cNvSpPr/>
          <p:nvPr/>
        </p:nvSpPr>
        <p:spPr>
          <a:xfrm>
            <a:off x="14053629" y="676225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0" name="object 4900"/>
          <p:cNvSpPr/>
          <p:nvPr/>
        </p:nvSpPr>
        <p:spPr>
          <a:xfrm>
            <a:off x="14053629" y="693937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1" name="object 4901"/>
          <p:cNvSpPr/>
          <p:nvPr/>
        </p:nvSpPr>
        <p:spPr>
          <a:xfrm>
            <a:off x="14035916" y="69393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2" name="object 4902"/>
          <p:cNvSpPr/>
          <p:nvPr/>
        </p:nvSpPr>
        <p:spPr>
          <a:xfrm>
            <a:off x="13965070" y="676225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3" name="object 4903"/>
          <p:cNvSpPr/>
          <p:nvPr/>
        </p:nvSpPr>
        <p:spPr>
          <a:xfrm>
            <a:off x="13965070" y="693937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4" name="object 4904"/>
          <p:cNvSpPr/>
          <p:nvPr/>
        </p:nvSpPr>
        <p:spPr>
          <a:xfrm>
            <a:off x="13947357" y="69393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5" name="object 4905"/>
          <p:cNvSpPr/>
          <p:nvPr/>
        </p:nvSpPr>
        <p:spPr>
          <a:xfrm>
            <a:off x="13876509" y="676225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6" name="object 4906"/>
          <p:cNvSpPr/>
          <p:nvPr/>
        </p:nvSpPr>
        <p:spPr>
          <a:xfrm>
            <a:off x="13876509" y="693937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7" name="object 4907"/>
          <p:cNvSpPr/>
          <p:nvPr/>
        </p:nvSpPr>
        <p:spPr>
          <a:xfrm>
            <a:off x="13858797" y="69393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8" name="object 4908"/>
          <p:cNvSpPr/>
          <p:nvPr/>
        </p:nvSpPr>
        <p:spPr>
          <a:xfrm>
            <a:off x="13787984" y="676225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9" name="object 4909"/>
          <p:cNvSpPr/>
          <p:nvPr/>
        </p:nvSpPr>
        <p:spPr>
          <a:xfrm>
            <a:off x="13787984" y="693937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0" name="object 4910"/>
          <p:cNvSpPr/>
          <p:nvPr/>
        </p:nvSpPr>
        <p:spPr>
          <a:xfrm>
            <a:off x="13770272" y="69393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1" name="object 4911"/>
          <p:cNvSpPr/>
          <p:nvPr/>
        </p:nvSpPr>
        <p:spPr>
          <a:xfrm>
            <a:off x="13699425" y="676225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2" name="object 4912"/>
          <p:cNvSpPr/>
          <p:nvPr/>
        </p:nvSpPr>
        <p:spPr>
          <a:xfrm>
            <a:off x="13699425" y="693937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3" name="object 4913"/>
          <p:cNvSpPr/>
          <p:nvPr/>
        </p:nvSpPr>
        <p:spPr>
          <a:xfrm>
            <a:off x="13681713" y="69393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4" name="object 4914"/>
          <p:cNvSpPr/>
          <p:nvPr/>
        </p:nvSpPr>
        <p:spPr>
          <a:xfrm>
            <a:off x="13610865" y="676225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5" name="object 4915"/>
          <p:cNvSpPr/>
          <p:nvPr/>
        </p:nvSpPr>
        <p:spPr>
          <a:xfrm>
            <a:off x="13610865" y="693937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6" name="object 4916"/>
          <p:cNvSpPr/>
          <p:nvPr/>
        </p:nvSpPr>
        <p:spPr>
          <a:xfrm>
            <a:off x="13593153" y="69393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7" name="object 4917"/>
          <p:cNvSpPr/>
          <p:nvPr/>
        </p:nvSpPr>
        <p:spPr>
          <a:xfrm>
            <a:off x="13522340" y="676225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8" name="object 4918"/>
          <p:cNvSpPr/>
          <p:nvPr/>
        </p:nvSpPr>
        <p:spPr>
          <a:xfrm>
            <a:off x="13522340" y="693937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676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9" name="object 4919"/>
          <p:cNvSpPr/>
          <p:nvPr/>
        </p:nvSpPr>
        <p:spPr>
          <a:xfrm>
            <a:off x="13504628" y="69393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388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0" name="object 4920"/>
          <p:cNvSpPr/>
          <p:nvPr/>
        </p:nvSpPr>
        <p:spPr>
          <a:xfrm>
            <a:off x="13433780" y="676225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1" name="object 4921"/>
          <p:cNvSpPr/>
          <p:nvPr/>
        </p:nvSpPr>
        <p:spPr>
          <a:xfrm>
            <a:off x="13433780" y="693937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2" name="object 4922"/>
          <p:cNvSpPr/>
          <p:nvPr/>
        </p:nvSpPr>
        <p:spPr>
          <a:xfrm>
            <a:off x="13416067" y="69393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3" name="object 4923"/>
          <p:cNvSpPr/>
          <p:nvPr/>
        </p:nvSpPr>
        <p:spPr>
          <a:xfrm>
            <a:off x="13345221" y="676225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4" name="object 4924"/>
          <p:cNvSpPr/>
          <p:nvPr/>
        </p:nvSpPr>
        <p:spPr>
          <a:xfrm>
            <a:off x="13345221" y="693937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5" name="object 4925"/>
          <p:cNvSpPr/>
          <p:nvPr/>
        </p:nvSpPr>
        <p:spPr>
          <a:xfrm>
            <a:off x="13327508" y="69393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6" name="object 4926"/>
          <p:cNvSpPr/>
          <p:nvPr/>
        </p:nvSpPr>
        <p:spPr>
          <a:xfrm>
            <a:off x="13256660" y="676225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7" name="object 4927"/>
          <p:cNvSpPr/>
          <p:nvPr/>
        </p:nvSpPr>
        <p:spPr>
          <a:xfrm>
            <a:off x="13256660" y="6939371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8" name="object 4928"/>
          <p:cNvSpPr/>
          <p:nvPr/>
        </p:nvSpPr>
        <p:spPr>
          <a:xfrm>
            <a:off x="13238948" y="6939371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9" name="object 4929"/>
          <p:cNvSpPr/>
          <p:nvPr/>
        </p:nvSpPr>
        <p:spPr>
          <a:xfrm>
            <a:off x="14584919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0" name="object 4930"/>
          <p:cNvSpPr/>
          <p:nvPr/>
        </p:nvSpPr>
        <p:spPr>
          <a:xfrm>
            <a:off x="14584919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1" name="object 4931"/>
          <p:cNvSpPr/>
          <p:nvPr/>
        </p:nvSpPr>
        <p:spPr>
          <a:xfrm>
            <a:off x="14567206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2" name="object 4932"/>
          <p:cNvSpPr/>
          <p:nvPr/>
        </p:nvSpPr>
        <p:spPr>
          <a:xfrm>
            <a:off x="14496358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3" name="object 4933"/>
          <p:cNvSpPr/>
          <p:nvPr/>
        </p:nvSpPr>
        <p:spPr>
          <a:xfrm>
            <a:off x="14496358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4" name="object 4934"/>
          <p:cNvSpPr/>
          <p:nvPr/>
        </p:nvSpPr>
        <p:spPr>
          <a:xfrm>
            <a:off x="14478646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5" name="object 4935"/>
          <p:cNvSpPr/>
          <p:nvPr/>
        </p:nvSpPr>
        <p:spPr>
          <a:xfrm>
            <a:off x="14407833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6" name="object 4936"/>
          <p:cNvSpPr/>
          <p:nvPr/>
        </p:nvSpPr>
        <p:spPr>
          <a:xfrm>
            <a:off x="14407833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7" name="object 4937"/>
          <p:cNvSpPr/>
          <p:nvPr/>
        </p:nvSpPr>
        <p:spPr>
          <a:xfrm>
            <a:off x="14390121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8" name="object 4938"/>
          <p:cNvSpPr/>
          <p:nvPr/>
        </p:nvSpPr>
        <p:spPr>
          <a:xfrm>
            <a:off x="14319274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9" name="object 4939"/>
          <p:cNvSpPr/>
          <p:nvPr/>
        </p:nvSpPr>
        <p:spPr>
          <a:xfrm>
            <a:off x="14319274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0" name="object 4940"/>
          <p:cNvSpPr/>
          <p:nvPr/>
        </p:nvSpPr>
        <p:spPr>
          <a:xfrm>
            <a:off x="14301562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1" name="object 4941"/>
          <p:cNvSpPr/>
          <p:nvPr/>
        </p:nvSpPr>
        <p:spPr>
          <a:xfrm>
            <a:off x="14230714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2" name="object 4942"/>
          <p:cNvSpPr/>
          <p:nvPr/>
        </p:nvSpPr>
        <p:spPr>
          <a:xfrm>
            <a:off x="14230714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3" name="object 4943"/>
          <p:cNvSpPr/>
          <p:nvPr/>
        </p:nvSpPr>
        <p:spPr>
          <a:xfrm>
            <a:off x="14213002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4" name="object 4944"/>
          <p:cNvSpPr/>
          <p:nvPr/>
        </p:nvSpPr>
        <p:spPr>
          <a:xfrm>
            <a:off x="14142153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5" name="object 4945"/>
          <p:cNvSpPr/>
          <p:nvPr/>
        </p:nvSpPr>
        <p:spPr>
          <a:xfrm>
            <a:off x="14142153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6" name="object 4946"/>
          <p:cNvSpPr/>
          <p:nvPr/>
        </p:nvSpPr>
        <p:spPr>
          <a:xfrm>
            <a:off x="14124477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388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7" name="object 4947"/>
          <p:cNvSpPr/>
          <p:nvPr/>
        </p:nvSpPr>
        <p:spPr>
          <a:xfrm>
            <a:off x="14053629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8" name="object 4948"/>
          <p:cNvSpPr/>
          <p:nvPr/>
        </p:nvSpPr>
        <p:spPr>
          <a:xfrm>
            <a:off x="14053629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9" name="object 4949"/>
          <p:cNvSpPr/>
          <p:nvPr/>
        </p:nvSpPr>
        <p:spPr>
          <a:xfrm>
            <a:off x="14035916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0" name="object 4950"/>
          <p:cNvSpPr/>
          <p:nvPr/>
        </p:nvSpPr>
        <p:spPr>
          <a:xfrm>
            <a:off x="13965070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1" name="object 4951"/>
          <p:cNvSpPr/>
          <p:nvPr/>
        </p:nvSpPr>
        <p:spPr>
          <a:xfrm>
            <a:off x="13965070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2" name="object 4952"/>
          <p:cNvSpPr/>
          <p:nvPr/>
        </p:nvSpPr>
        <p:spPr>
          <a:xfrm>
            <a:off x="13947357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3" name="object 4953"/>
          <p:cNvSpPr/>
          <p:nvPr/>
        </p:nvSpPr>
        <p:spPr>
          <a:xfrm>
            <a:off x="13876509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4" name="object 4954"/>
          <p:cNvSpPr/>
          <p:nvPr/>
        </p:nvSpPr>
        <p:spPr>
          <a:xfrm>
            <a:off x="13876509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5" name="object 4955"/>
          <p:cNvSpPr/>
          <p:nvPr/>
        </p:nvSpPr>
        <p:spPr>
          <a:xfrm>
            <a:off x="13858797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6" name="object 4956"/>
          <p:cNvSpPr/>
          <p:nvPr/>
        </p:nvSpPr>
        <p:spPr>
          <a:xfrm>
            <a:off x="13787984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7" name="object 4957"/>
          <p:cNvSpPr/>
          <p:nvPr/>
        </p:nvSpPr>
        <p:spPr>
          <a:xfrm>
            <a:off x="13787984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8" name="object 4958"/>
          <p:cNvSpPr/>
          <p:nvPr/>
        </p:nvSpPr>
        <p:spPr>
          <a:xfrm>
            <a:off x="13770272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9" name="object 4959"/>
          <p:cNvSpPr/>
          <p:nvPr/>
        </p:nvSpPr>
        <p:spPr>
          <a:xfrm>
            <a:off x="13699425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0" name="object 4960"/>
          <p:cNvSpPr/>
          <p:nvPr/>
        </p:nvSpPr>
        <p:spPr>
          <a:xfrm>
            <a:off x="13699425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1" name="object 4961"/>
          <p:cNvSpPr/>
          <p:nvPr/>
        </p:nvSpPr>
        <p:spPr>
          <a:xfrm>
            <a:off x="13681713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2" name="object 4962"/>
          <p:cNvSpPr/>
          <p:nvPr/>
        </p:nvSpPr>
        <p:spPr>
          <a:xfrm>
            <a:off x="13610865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3" name="object 4963"/>
          <p:cNvSpPr/>
          <p:nvPr/>
        </p:nvSpPr>
        <p:spPr>
          <a:xfrm>
            <a:off x="13610865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4" name="object 4964"/>
          <p:cNvSpPr/>
          <p:nvPr/>
        </p:nvSpPr>
        <p:spPr>
          <a:xfrm>
            <a:off x="13593153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5" name="object 4965"/>
          <p:cNvSpPr/>
          <p:nvPr/>
        </p:nvSpPr>
        <p:spPr>
          <a:xfrm>
            <a:off x="13522340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6" name="object 4966"/>
          <p:cNvSpPr/>
          <p:nvPr/>
        </p:nvSpPr>
        <p:spPr>
          <a:xfrm>
            <a:off x="13522340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676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7" name="object 4967"/>
          <p:cNvSpPr/>
          <p:nvPr/>
        </p:nvSpPr>
        <p:spPr>
          <a:xfrm>
            <a:off x="13504628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388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8" name="object 4968"/>
          <p:cNvSpPr/>
          <p:nvPr/>
        </p:nvSpPr>
        <p:spPr>
          <a:xfrm>
            <a:off x="13433780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9" name="object 4969"/>
          <p:cNvSpPr/>
          <p:nvPr/>
        </p:nvSpPr>
        <p:spPr>
          <a:xfrm>
            <a:off x="13433780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0" name="object 4970"/>
          <p:cNvSpPr/>
          <p:nvPr/>
        </p:nvSpPr>
        <p:spPr>
          <a:xfrm>
            <a:off x="13416067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1" name="object 4971"/>
          <p:cNvSpPr/>
          <p:nvPr/>
        </p:nvSpPr>
        <p:spPr>
          <a:xfrm>
            <a:off x="13345221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2" name="object 4972"/>
          <p:cNvSpPr/>
          <p:nvPr/>
        </p:nvSpPr>
        <p:spPr>
          <a:xfrm>
            <a:off x="13345221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3" name="object 4973"/>
          <p:cNvSpPr/>
          <p:nvPr/>
        </p:nvSpPr>
        <p:spPr>
          <a:xfrm>
            <a:off x="13327508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4" name="object 4974"/>
          <p:cNvSpPr/>
          <p:nvPr/>
        </p:nvSpPr>
        <p:spPr>
          <a:xfrm>
            <a:off x="13256660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5" name="object 4975"/>
          <p:cNvSpPr/>
          <p:nvPr/>
        </p:nvSpPr>
        <p:spPr>
          <a:xfrm>
            <a:off x="13256660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6" name="object 4976"/>
          <p:cNvSpPr/>
          <p:nvPr/>
        </p:nvSpPr>
        <p:spPr>
          <a:xfrm>
            <a:off x="13238948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7" name="object 4977"/>
          <p:cNvSpPr/>
          <p:nvPr/>
        </p:nvSpPr>
        <p:spPr>
          <a:xfrm>
            <a:off x="14584919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8" name="object 4978"/>
          <p:cNvSpPr/>
          <p:nvPr/>
        </p:nvSpPr>
        <p:spPr>
          <a:xfrm>
            <a:off x="14584919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9" name="object 4979"/>
          <p:cNvSpPr/>
          <p:nvPr/>
        </p:nvSpPr>
        <p:spPr>
          <a:xfrm>
            <a:off x="14567206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0" name="object 4980"/>
          <p:cNvSpPr/>
          <p:nvPr/>
        </p:nvSpPr>
        <p:spPr>
          <a:xfrm>
            <a:off x="14496358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1" name="object 4981"/>
          <p:cNvSpPr/>
          <p:nvPr/>
        </p:nvSpPr>
        <p:spPr>
          <a:xfrm>
            <a:off x="14496358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2" name="object 4982"/>
          <p:cNvSpPr/>
          <p:nvPr/>
        </p:nvSpPr>
        <p:spPr>
          <a:xfrm>
            <a:off x="14478646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3" name="object 4983"/>
          <p:cNvSpPr/>
          <p:nvPr/>
        </p:nvSpPr>
        <p:spPr>
          <a:xfrm>
            <a:off x="14407833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4" name="object 4984"/>
          <p:cNvSpPr/>
          <p:nvPr/>
        </p:nvSpPr>
        <p:spPr>
          <a:xfrm>
            <a:off x="14407833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5" name="object 4985"/>
          <p:cNvSpPr/>
          <p:nvPr/>
        </p:nvSpPr>
        <p:spPr>
          <a:xfrm>
            <a:off x="14390121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6" name="object 4986"/>
          <p:cNvSpPr/>
          <p:nvPr/>
        </p:nvSpPr>
        <p:spPr>
          <a:xfrm>
            <a:off x="14319274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7" name="object 4987"/>
          <p:cNvSpPr/>
          <p:nvPr/>
        </p:nvSpPr>
        <p:spPr>
          <a:xfrm>
            <a:off x="14319274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8" name="object 4988"/>
          <p:cNvSpPr/>
          <p:nvPr/>
        </p:nvSpPr>
        <p:spPr>
          <a:xfrm>
            <a:off x="14301562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9" name="object 4989"/>
          <p:cNvSpPr/>
          <p:nvPr/>
        </p:nvSpPr>
        <p:spPr>
          <a:xfrm>
            <a:off x="14230714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0" name="object 4990"/>
          <p:cNvSpPr/>
          <p:nvPr/>
        </p:nvSpPr>
        <p:spPr>
          <a:xfrm>
            <a:off x="14230714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1" name="object 4991"/>
          <p:cNvSpPr/>
          <p:nvPr/>
        </p:nvSpPr>
        <p:spPr>
          <a:xfrm>
            <a:off x="14213002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2" name="object 4992"/>
          <p:cNvSpPr/>
          <p:nvPr/>
        </p:nvSpPr>
        <p:spPr>
          <a:xfrm>
            <a:off x="14142153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3" name="object 4993"/>
          <p:cNvSpPr/>
          <p:nvPr/>
        </p:nvSpPr>
        <p:spPr>
          <a:xfrm>
            <a:off x="14142153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4" name="object 4994"/>
          <p:cNvSpPr/>
          <p:nvPr/>
        </p:nvSpPr>
        <p:spPr>
          <a:xfrm>
            <a:off x="14124477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388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5" name="object 4995"/>
          <p:cNvSpPr/>
          <p:nvPr/>
        </p:nvSpPr>
        <p:spPr>
          <a:xfrm>
            <a:off x="14053629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6" name="object 4996"/>
          <p:cNvSpPr/>
          <p:nvPr/>
        </p:nvSpPr>
        <p:spPr>
          <a:xfrm>
            <a:off x="14053629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7" name="object 4997"/>
          <p:cNvSpPr/>
          <p:nvPr/>
        </p:nvSpPr>
        <p:spPr>
          <a:xfrm>
            <a:off x="14035916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8" name="object 4998"/>
          <p:cNvSpPr/>
          <p:nvPr/>
        </p:nvSpPr>
        <p:spPr>
          <a:xfrm>
            <a:off x="13965070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9" name="object 4999"/>
          <p:cNvSpPr/>
          <p:nvPr/>
        </p:nvSpPr>
        <p:spPr>
          <a:xfrm>
            <a:off x="13965070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0" name="object 5000"/>
          <p:cNvSpPr/>
          <p:nvPr/>
        </p:nvSpPr>
        <p:spPr>
          <a:xfrm>
            <a:off x="13947357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1" name="object 5001"/>
          <p:cNvSpPr/>
          <p:nvPr/>
        </p:nvSpPr>
        <p:spPr>
          <a:xfrm>
            <a:off x="13876509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2" name="object 5002"/>
          <p:cNvSpPr/>
          <p:nvPr/>
        </p:nvSpPr>
        <p:spPr>
          <a:xfrm>
            <a:off x="13876509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3" name="object 5003"/>
          <p:cNvSpPr/>
          <p:nvPr/>
        </p:nvSpPr>
        <p:spPr>
          <a:xfrm>
            <a:off x="13858797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4" name="object 5004"/>
          <p:cNvSpPr/>
          <p:nvPr/>
        </p:nvSpPr>
        <p:spPr>
          <a:xfrm>
            <a:off x="13787984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5" name="object 5005"/>
          <p:cNvSpPr/>
          <p:nvPr/>
        </p:nvSpPr>
        <p:spPr>
          <a:xfrm>
            <a:off x="13787984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6" name="object 5006"/>
          <p:cNvSpPr/>
          <p:nvPr/>
        </p:nvSpPr>
        <p:spPr>
          <a:xfrm>
            <a:off x="13770272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7" name="object 5007"/>
          <p:cNvSpPr/>
          <p:nvPr/>
        </p:nvSpPr>
        <p:spPr>
          <a:xfrm>
            <a:off x="13699425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8" name="object 5008"/>
          <p:cNvSpPr/>
          <p:nvPr/>
        </p:nvSpPr>
        <p:spPr>
          <a:xfrm>
            <a:off x="13699425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9" name="object 5009"/>
          <p:cNvSpPr/>
          <p:nvPr/>
        </p:nvSpPr>
        <p:spPr>
          <a:xfrm>
            <a:off x="13681713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0" name="object 5010"/>
          <p:cNvSpPr/>
          <p:nvPr/>
        </p:nvSpPr>
        <p:spPr>
          <a:xfrm>
            <a:off x="13610865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1" name="object 5011"/>
          <p:cNvSpPr/>
          <p:nvPr/>
        </p:nvSpPr>
        <p:spPr>
          <a:xfrm>
            <a:off x="13610865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2" name="object 5012"/>
          <p:cNvSpPr/>
          <p:nvPr/>
        </p:nvSpPr>
        <p:spPr>
          <a:xfrm>
            <a:off x="13593153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3" name="object 5013"/>
          <p:cNvSpPr/>
          <p:nvPr/>
        </p:nvSpPr>
        <p:spPr>
          <a:xfrm>
            <a:off x="13522340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4" name="object 5014"/>
          <p:cNvSpPr/>
          <p:nvPr/>
        </p:nvSpPr>
        <p:spPr>
          <a:xfrm>
            <a:off x="13522340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676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5" name="object 5015"/>
          <p:cNvSpPr/>
          <p:nvPr/>
        </p:nvSpPr>
        <p:spPr>
          <a:xfrm>
            <a:off x="13504628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388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6" name="object 5016"/>
          <p:cNvSpPr/>
          <p:nvPr/>
        </p:nvSpPr>
        <p:spPr>
          <a:xfrm>
            <a:off x="13433780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7" name="object 5017"/>
          <p:cNvSpPr/>
          <p:nvPr/>
        </p:nvSpPr>
        <p:spPr>
          <a:xfrm>
            <a:off x="13433780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8" name="object 5018"/>
          <p:cNvSpPr/>
          <p:nvPr/>
        </p:nvSpPr>
        <p:spPr>
          <a:xfrm>
            <a:off x="13416067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9" name="object 5019"/>
          <p:cNvSpPr/>
          <p:nvPr/>
        </p:nvSpPr>
        <p:spPr>
          <a:xfrm>
            <a:off x="13345221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0" name="object 5020"/>
          <p:cNvSpPr/>
          <p:nvPr/>
        </p:nvSpPr>
        <p:spPr>
          <a:xfrm>
            <a:off x="13345221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1" name="object 5021"/>
          <p:cNvSpPr/>
          <p:nvPr/>
        </p:nvSpPr>
        <p:spPr>
          <a:xfrm>
            <a:off x="13327508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2" name="object 5022"/>
          <p:cNvSpPr/>
          <p:nvPr/>
        </p:nvSpPr>
        <p:spPr>
          <a:xfrm>
            <a:off x="13256660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3" name="object 5023"/>
          <p:cNvSpPr/>
          <p:nvPr/>
        </p:nvSpPr>
        <p:spPr>
          <a:xfrm>
            <a:off x="13256660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4" name="object 5024"/>
          <p:cNvSpPr/>
          <p:nvPr/>
        </p:nvSpPr>
        <p:spPr>
          <a:xfrm>
            <a:off x="13238948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5" name="object 5025"/>
          <p:cNvSpPr/>
          <p:nvPr/>
        </p:nvSpPr>
        <p:spPr>
          <a:xfrm>
            <a:off x="14584919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6" name="object 5026"/>
          <p:cNvSpPr/>
          <p:nvPr/>
        </p:nvSpPr>
        <p:spPr>
          <a:xfrm>
            <a:off x="14584919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7" name="object 5027"/>
          <p:cNvSpPr/>
          <p:nvPr/>
        </p:nvSpPr>
        <p:spPr>
          <a:xfrm>
            <a:off x="14567206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8" name="object 5028"/>
          <p:cNvSpPr/>
          <p:nvPr/>
        </p:nvSpPr>
        <p:spPr>
          <a:xfrm>
            <a:off x="14496358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9" name="object 5029"/>
          <p:cNvSpPr/>
          <p:nvPr/>
        </p:nvSpPr>
        <p:spPr>
          <a:xfrm>
            <a:off x="14496358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0" name="object 5030"/>
          <p:cNvSpPr/>
          <p:nvPr/>
        </p:nvSpPr>
        <p:spPr>
          <a:xfrm>
            <a:off x="14478646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1" name="object 5031"/>
          <p:cNvSpPr/>
          <p:nvPr/>
        </p:nvSpPr>
        <p:spPr>
          <a:xfrm>
            <a:off x="14407833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2" name="object 5032"/>
          <p:cNvSpPr/>
          <p:nvPr/>
        </p:nvSpPr>
        <p:spPr>
          <a:xfrm>
            <a:off x="14407833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3" name="object 5033"/>
          <p:cNvSpPr/>
          <p:nvPr/>
        </p:nvSpPr>
        <p:spPr>
          <a:xfrm>
            <a:off x="14390121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4" name="object 5034"/>
          <p:cNvSpPr/>
          <p:nvPr/>
        </p:nvSpPr>
        <p:spPr>
          <a:xfrm>
            <a:off x="14319274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5" name="object 5035"/>
          <p:cNvSpPr/>
          <p:nvPr/>
        </p:nvSpPr>
        <p:spPr>
          <a:xfrm>
            <a:off x="14319274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6" name="object 5036"/>
          <p:cNvSpPr/>
          <p:nvPr/>
        </p:nvSpPr>
        <p:spPr>
          <a:xfrm>
            <a:off x="14301562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7" name="object 5037"/>
          <p:cNvSpPr/>
          <p:nvPr/>
        </p:nvSpPr>
        <p:spPr>
          <a:xfrm>
            <a:off x="14230714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8" name="object 5038"/>
          <p:cNvSpPr/>
          <p:nvPr/>
        </p:nvSpPr>
        <p:spPr>
          <a:xfrm>
            <a:off x="14230714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9" name="object 5039"/>
          <p:cNvSpPr/>
          <p:nvPr/>
        </p:nvSpPr>
        <p:spPr>
          <a:xfrm>
            <a:off x="14213002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0" name="object 5040"/>
          <p:cNvSpPr/>
          <p:nvPr/>
        </p:nvSpPr>
        <p:spPr>
          <a:xfrm>
            <a:off x="14142153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1" name="object 5041"/>
          <p:cNvSpPr/>
          <p:nvPr/>
        </p:nvSpPr>
        <p:spPr>
          <a:xfrm>
            <a:off x="14142153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2" name="object 5042"/>
          <p:cNvSpPr/>
          <p:nvPr/>
        </p:nvSpPr>
        <p:spPr>
          <a:xfrm>
            <a:off x="14124477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388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3" name="object 5043"/>
          <p:cNvSpPr/>
          <p:nvPr/>
        </p:nvSpPr>
        <p:spPr>
          <a:xfrm>
            <a:off x="14053629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4" name="object 5044"/>
          <p:cNvSpPr/>
          <p:nvPr/>
        </p:nvSpPr>
        <p:spPr>
          <a:xfrm>
            <a:off x="14053629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5" name="object 5045"/>
          <p:cNvSpPr/>
          <p:nvPr/>
        </p:nvSpPr>
        <p:spPr>
          <a:xfrm>
            <a:off x="14035916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6" name="object 5046"/>
          <p:cNvSpPr/>
          <p:nvPr/>
        </p:nvSpPr>
        <p:spPr>
          <a:xfrm>
            <a:off x="13965070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7" name="object 5047"/>
          <p:cNvSpPr/>
          <p:nvPr/>
        </p:nvSpPr>
        <p:spPr>
          <a:xfrm>
            <a:off x="13965070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8" name="object 5048"/>
          <p:cNvSpPr/>
          <p:nvPr/>
        </p:nvSpPr>
        <p:spPr>
          <a:xfrm>
            <a:off x="13947357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9" name="object 5049"/>
          <p:cNvSpPr/>
          <p:nvPr/>
        </p:nvSpPr>
        <p:spPr>
          <a:xfrm>
            <a:off x="13876509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0" name="object 5050"/>
          <p:cNvSpPr/>
          <p:nvPr/>
        </p:nvSpPr>
        <p:spPr>
          <a:xfrm>
            <a:off x="13876509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1" name="object 5051"/>
          <p:cNvSpPr/>
          <p:nvPr/>
        </p:nvSpPr>
        <p:spPr>
          <a:xfrm>
            <a:off x="13858797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2" name="object 5052"/>
          <p:cNvSpPr/>
          <p:nvPr/>
        </p:nvSpPr>
        <p:spPr>
          <a:xfrm>
            <a:off x="13787984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3" name="object 5053"/>
          <p:cNvSpPr/>
          <p:nvPr/>
        </p:nvSpPr>
        <p:spPr>
          <a:xfrm>
            <a:off x="13787984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4" name="object 5054"/>
          <p:cNvSpPr/>
          <p:nvPr/>
        </p:nvSpPr>
        <p:spPr>
          <a:xfrm>
            <a:off x="13770272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5" name="object 5055"/>
          <p:cNvSpPr/>
          <p:nvPr/>
        </p:nvSpPr>
        <p:spPr>
          <a:xfrm>
            <a:off x="13699425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6" name="object 5056"/>
          <p:cNvSpPr/>
          <p:nvPr/>
        </p:nvSpPr>
        <p:spPr>
          <a:xfrm>
            <a:off x="13699425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7" name="object 5057"/>
          <p:cNvSpPr/>
          <p:nvPr/>
        </p:nvSpPr>
        <p:spPr>
          <a:xfrm>
            <a:off x="13681713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8" name="object 5058"/>
          <p:cNvSpPr/>
          <p:nvPr/>
        </p:nvSpPr>
        <p:spPr>
          <a:xfrm>
            <a:off x="13610865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9" name="object 5059"/>
          <p:cNvSpPr/>
          <p:nvPr/>
        </p:nvSpPr>
        <p:spPr>
          <a:xfrm>
            <a:off x="13610865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0" name="object 5060"/>
          <p:cNvSpPr/>
          <p:nvPr/>
        </p:nvSpPr>
        <p:spPr>
          <a:xfrm>
            <a:off x="13593153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1" name="object 5061"/>
          <p:cNvSpPr/>
          <p:nvPr/>
        </p:nvSpPr>
        <p:spPr>
          <a:xfrm>
            <a:off x="13522340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2" name="object 5062"/>
          <p:cNvSpPr/>
          <p:nvPr/>
        </p:nvSpPr>
        <p:spPr>
          <a:xfrm>
            <a:off x="13522340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676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3" name="object 5063"/>
          <p:cNvSpPr/>
          <p:nvPr/>
        </p:nvSpPr>
        <p:spPr>
          <a:xfrm>
            <a:off x="13504628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388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4" name="object 5064"/>
          <p:cNvSpPr/>
          <p:nvPr/>
        </p:nvSpPr>
        <p:spPr>
          <a:xfrm>
            <a:off x="13433780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5" name="object 5065"/>
          <p:cNvSpPr/>
          <p:nvPr/>
        </p:nvSpPr>
        <p:spPr>
          <a:xfrm>
            <a:off x="13433780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6" name="object 5066"/>
          <p:cNvSpPr/>
          <p:nvPr/>
        </p:nvSpPr>
        <p:spPr>
          <a:xfrm>
            <a:off x="13416067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7" name="object 5067"/>
          <p:cNvSpPr/>
          <p:nvPr/>
        </p:nvSpPr>
        <p:spPr>
          <a:xfrm>
            <a:off x="13345221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8" name="object 5068"/>
          <p:cNvSpPr/>
          <p:nvPr/>
        </p:nvSpPr>
        <p:spPr>
          <a:xfrm>
            <a:off x="13345221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9" name="object 5069"/>
          <p:cNvSpPr/>
          <p:nvPr/>
        </p:nvSpPr>
        <p:spPr>
          <a:xfrm>
            <a:off x="13327508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0" name="object 5070"/>
          <p:cNvSpPr/>
          <p:nvPr/>
        </p:nvSpPr>
        <p:spPr>
          <a:xfrm>
            <a:off x="13256660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1" name="object 5071"/>
          <p:cNvSpPr/>
          <p:nvPr/>
        </p:nvSpPr>
        <p:spPr>
          <a:xfrm>
            <a:off x="13256660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2" name="object 5072"/>
          <p:cNvSpPr/>
          <p:nvPr/>
        </p:nvSpPr>
        <p:spPr>
          <a:xfrm>
            <a:off x="13238948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3" name="object 5073"/>
          <p:cNvSpPr/>
          <p:nvPr/>
        </p:nvSpPr>
        <p:spPr>
          <a:xfrm>
            <a:off x="13079576" y="7364387"/>
            <a:ext cx="1594485" cy="0"/>
          </a:xfrm>
          <a:custGeom>
            <a:avLst/>
            <a:gdLst/>
            <a:ahLst/>
            <a:cxnLst/>
            <a:rect l="l" t="t" r="r" b="b"/>
            <a:pathLst>
              <a:path w="1594484">
                <a:moveTo>
                  <a:pt x="0" y="0"/>
                </a:moveTo>
                <a:lnTo>
                  <a:pt x="159390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4" name="object 5074"/>
          <p:cNvSpPr/>
          <p:nvPr/>
        </p:nvSpPr>
        <p:spPr>
          <a:xfrm>
            <a:off x="13168135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5" name="object 5075"/>
          <p:cNvSpPr/>
          <p:nvPr/>
        </p:nvSpPr>
        <p:spPr>
          <a:xfrm>
            <a:off x="13168135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6" name="object 5076"/>
          <p:cNvSpPr/>
          <p:nvPr/>
        </p:nvSpPr>
        <p:spPr>
          <a:xfrm>
            <a:off x="13150423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7" name="object 5077"/>
          <p:cNvSpPr/>
          <p:nvPr/>
        </p:nvSpPr>
        <p:spPr>
          <a:xfrm>
            <a:off x="13079576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8" name="object 5078"/>
          <p:cNvSpPr/>
          <p:nvPr/>
        </p:nvSpPr>
        <p:spPr>
          <a:xfrm>
            <a:off x="13079576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9" name="object 5079"/>
          <p:cNvSpPr/>
          <p:nvPr/>
        </p:nvSpPr>
        <p:spPr>
          <a:xfrm>
            <a:off x="13061864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0" name="object 5080"/>
          <p:cNvSpPr/>
          <p:nvPr/>
        </p:nvSpPr>
        <p:spPr>
          <a:xfrm>
            <a:off x="12991016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1" name="object 5081"/>
          <p:cNvSpPr/>
          <p:nvPr/>
        </p:nvSpPr>
        <p:spPr>
          <a:xfrm>
            <a:off x="12991016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2" name="object 5082"/>
          <p:cNvSpPr/>
          <p:nvPr/>
        </p:nvSpPr>
        <p:spPr>
          <a:xfrm>
            <a:off x="12973304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3" name="object 5083"/>
          <p:cNvSpPr/>
          <p:nvPr/>
        </p:nvSpPr>
        <p:spPr>
          <a:xfrm>
            <a:off x="12902491" y="7789440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4" name="object 5084"/>
          <p:cNvSpPr/>
          <p:nvPr/>
        </p:nvSpPr>
        <p:spPr>
          <a:xfrm>
            <a:off x="12902491" y="7789440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5" name="object 5085"/>
          <p:cNvSpPr/>
          <p:nvPr/>
        </p:nvSpPr>
        <p:spPr>
          <a:xfrm>
            <a:off x="12884780" y="7789440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6" name="object 5086"/>
          <p:cNvSpPr/>
          <p:nvPr/>
        </p:nvSpPr>
        <p:spPr>
          <a:xfrm>
            <a:off x="13168135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7" name="object 5087"/>
          <p:cNvSpPr/>
          <p:nvPr/>
        </p:nvSpPr>
        <p:spPr>
          <a:xfrm>
            <a:off x="13168135" y="718730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8" name="object 5088"/>
          <p:cNvSpPr/>
          <p:nvPr/>
        </p:nvSpPr>
        <p:spPr>
          <a:xfrm>
            <a:off x="13150423" y="7187303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9" name="object 5089"/>
          <p:cNvSpPr/>
          <p:nvPr/>
        </p:nvSpPr>
        <p:spPr>
          <a:xfrm>
            <a:off x="13168135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0" name="object 5090"/>
          <p:cNvSpPr/>
          <p:nvPr/>
        </p:nvSpPr>
        <p:spPr>
          <a:xfrm>
            <a:off x="13168135" y="7541507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12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1" name="object 5091"/>
          <p:cNvSpPr/>
          <p:nvPr/>
        </p:nvSpPr>
        <p:spPr>
          <a:xfrm>
            <a:off x="13150423" y="7541507"/>
            <a:ext cx="35560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24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2" name="object 5092"/>
          <p:cNvSpPr/>
          <p:nvPr/>
        </p:nvSpPr>
        <p:spPr>
          <a:xfrm>
            <a:off x="13079576" y="7187303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177084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3" name="object 5093"/>
          <p:cNvSpPr/>
          <p:nvPr/>
        </p:nvSpPr>
        <p:spPr>
          <a:xfrm>
            <a:off x="13079575" y="7184063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80" h="6984">
                <a:moveTo>
                  <a:pt x="0" y="0"/>
                </a:moveTo>
                <a:lnTo>
                  <a:pt x="17712" y="0"/>
                </a:lnTo>
                <a:lnTo>
                  <a:pt x="17712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A5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4" name="object 5094"/>
          <p:cNvSpPr/>
          <p:nvPr/>
        </p:nvSpPr>
        <p:spPr>
          <a:xfrm>
            <a:off x="13079575" y="7184063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80" h="6984">
                <a:moveTo>
                  <a:pt x="0" y="0"/>
                </a:moveTo>
                <a:lnTo>
                  <a:pt x="17712" y="0"/>
                </a:lnTo>
                <a:lnTo>
                  <a:pt x="17712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A5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5" name="object 5095"/>
          <p:cNvSpPr/>
          <p:nvPr/>
        </p:nvSpPr>
        <p:spPr>
          <a:xfrm>
            <a:off x="13079576" y="7364387"/>
            <a:ext cx="0" cy="177165"/>
          </a:xfrm>
          <a:custGeom>
            <a:avLst/>
            <a:gdLst/>
            <a:ahLst/>
            <a:cxnLst/>
            <a:rect l="l" t="t" r="r" b="b"/>
            <a:pathLst>
              <a:path h="177165">
                <a:moveTo>
                  <a:pt x="0" y="0"/>
                </a:moveTo>
                <a:lnTo>
                  <a:pt x="0" y="17712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6" name="object 5096"/>
          <p:cNvSpPr/>
          <p:nvPr/>
        </p:nvSpPr>
        <p:spPr>
          <a:xfrm>
            <a:off x="13079575" y="7538267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80" h="6984">
                <a:moveTo>
                  <a:pt x="0" y="0"/>
                </a:moveTo>
                <a:lnTo>
                  <a:pt x="17712" y="0"/>
                </a:lnTo>
                <a:lnTo>
                  <a:pt x="17712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A5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7" name="object 5097"/>
          <p:cNvSpPr/>
          <p:nvPr/>
        </p:nvSpPr>
        <p:spPr>
          <a:xfrm>
            <a:off x="13079575" y="7538267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80" h="6984">
                <a:moveTo>
                  <a:pt x="0" y="0"/>
                </a:moveTo>
                <a:lnTo>
                  <a:pt x="17712" y="0"/>
                </a:lnTo>
                <a:lnTo>
                  <a:pt x="17712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A50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8" name="object 5098"/>
          <p:cNvSpPr/>
          <p:nvPr/>
        </p:nvSpPr>
        <p:spPr>
          <a:xfrm>
            <a:off x="13193011" y="1935863"/>
            <a:ext cx="177165" cy="0"/>
          </a:xfrm>
          <a:custGeom>
            <a:avLst/>
            <a:gdLst/>
            <a:ahLst/>
            <a:cxnLst/>
            <a:rect l="l" t="t" r="r" b="b"/>
            <a:pathLst>
              <a:path w="177165">
                <a:moveTo>
                  <a:pt x="177120" y="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9" name="object 5099"/>
          <p:cNvSpPr/>
          <p:nvPr/>
        </p:nvSpPr>
        <p:spPr>
          <a:xfrm>
            <a:off x="13193011" y="1935863"/>
            <a:ext cx="0" cy="17780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708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0" name="object 5100"/>
          <p:cNvSpPr/>
          <p:nvPr/>
        </p:nvSpPr>
        <p:spPr>
          <a:xfrm>
            <a:off x="13193011" y="1918151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20"/>
                </a:moveTo>
                <a:lnTo>
                  <a:pt x="0" y="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1" name="object 5101"/>
          <p:cNvSpPr/>
          <p:nvPr/>
        </p:nvSpPr>
        <p:spPr>
          <a:xfrm>
            <a:off x="4236666" y="3916482"/>
            <a:ext cx="177165" cy="2540"/>
          </a:xfrm>
          <a:custGeom>
            <a:avLst/>
            <a:gdLst/>
            <a:ahLst/>
            <a:cxnLst/>
            <a:rect l="l" t="t" r="r" b="b"/>
            <a:pathLst>
              <a:path w="177164" h="2539">
                <a:moveTo>
                  <a:pt x="0" y="0"/>
                </a:moveTo>
                <a:lnTo>
                  <a:pt x="177084" y="205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2" name="object 5102"/>
          <p:cNvSpPr/>
          <p:nvPr/>
        </p:nvSpPr>
        <p:spPr>
          <a:xfrm>
            <a:off x="4413750" y="3900822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79">
                <a:moveTo>
                  <a:pt x="108" y="-3240"/>
                </a:moveTo>
                <a:lnTo>
                  <a:pt x="108" y="20952"/>
                </a:lnTo>
              </a:path>
            </a:pathLst>
          </a:custGeom>
          <a:ln w="6696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3" name="object 5103"/>
          <p:cNvSpPr/>
          <p:nvPr/>
        </p:nvSpPr>
        <p:spPr>
          <a:xfrm>
            <a:off x="4413534" y="3900822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432" y="0"/>
                </a:moveTo>
                <a:lnTo>
                  <a:pt x="0" y="35424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4" name="object 5104"/>
          <p:cNvSpPr/>
          <p:nvPr/>
        </p:nvSpPr>
        <p:spPr>
          <a:xfrm>
            <a:off x="4237710" y="3827922"/>
            <a:ext cx="177165" cy="2540"/>
          </a:xfrm>
          <a:custGeom>
            <a:avLst/>
            <a:gdLst/>
            <a:ahLst/>
            <a:cxnLst/>
            <a:rect l="l" t="t" r="r" b="b"/>
            <a:pathLst>
              <a:path w="177164" h="2539">
                <a:moveTo>
                  <a:pt x="0" y="0"/>
                </a:moveTo>
                <a:lnTo>
                  <a:pt x="177084" y="2088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5" name="object 5105"/>
          <p:cNvSpPr/>
          <p:nvPr/>
        </p:nvSpPr>
        <p:spPr>
          <a:xfrm>
            <a:off x="4238718" y="3739398"/>
            <a:ext cx="177165" cy="2540"/>
          </a:xfrm>
          <a:custGeom>
            <a:avLst/>
            <a:gdLst/>
            <a:ahLst/>
            <a:cxnLst/>
            <a:rect l="l" t="t" r="r" b="b"/>
            <a:pathLst>
              <a:path w="177164" h="2539">
                <a:moveTo>
                  <a:pt x="0" y="0"/>
                </a:moveTo>
                <a:lnTo>
                  <a:pt x="177084" y="205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6" name="object 5106"/>
          <p:cNvSpPr/>
          <p:nvPr/>
        </p:nvSpPr>
        <p:spPr>
          <a:xfrm>
            <a:off x="4239762" y="3650837"/>
            <a:ext cx="177165" cy="2540"/>
          </a:xfrm>
          <a:custGeom>
            <a:avLst/>
            <a:gdLst/>
            <a:ahLst/>
            <a:cxnLst/>
            <a:rect l="l" t="t" r="r" b="b"/>
            <a:pathLst>
              <a:path w="177164" h="2539">
                <a:moveTo>
                  <a:pt x="0" y="0"/>
                </a:moveTo>
                <a:lnTo>
                  <a:pt x="177084" y="205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7" name="object 5107"/>
          <p:cNvSpPr/>
          <p:nvPr/>
        </p:nvSpPr>
        <p:spPr>
          <a:xfrm>
            <a:off x="4416846" y="3635213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79">
                <a:moveTo>
                  <a:pt x="108" y="-3240"/>
                </a:moveTo>
                <a:lnTo>
                  <a:pt x="108" y="20916"/>
                </a:lnTo>
              </a:path>
            </a:pathLst>
          </a:custGeom>
          <a:ln w="6696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8" name="object 5108"/>
          <p:cNvSpPr/>
          <p:nvPr/>
        </p:nvSpPr>
        <p:spPr>
          <a:xfrm>
            <a:off x="4416630" y="3635213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432" y="0"/>
                </a:moveTo>
                <a:lnTo>
                  <a:pt x="0" y="35388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9" name="object 5109"/>
          <p:cNvSpPr/>
          <p:nvPr/>
        </p:nvSpPr>
        <p:spPr>
          <a:xfrm>
            <a:off x="4240770" y="3562299"/>
            <a:ext cx="177165" cy="2540"/>
          </a:xfrm>
          <a:custGeom>
            <a:avLst/>
            <a:gdLst/>
            <a:ahLst/>
            <a:cxnLst/>
            <a:rect l="l" t="t" r="r" b="b"/>
            <a:pathLst>
              <a:path w="177164" h="2539">
                <a:moveTo>
                  <a:pt x="0" y="0"/>
                </a:moveTo>
                <a:lnTo>
                  <a:pt x="177120" y="206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0" name="object 5110"/>
          <p:cNvSpPr/>
          <p:nvPr/>
        </p:nvSpPr>
        <p:spPr>
          <a:xfrm>
            <a:off x="4241814" y="3473756"/>
            <a:ext cx="177165" cy="2540"/>
          </a:xfrm>
          <a:custGeom>
            <a:avLst/>
            <a:gdLst/>
            <a:ahLst/>
            <a:cxnLst/>
            <a:rect l="l" t="t" r="r" b="b"/>
            <a:pathLst>
              <a:path w="177164" h="2539">
                <a:moveTo>
                  <a:pt x="0" y="0"/>
                </a:moveTo>
                <a:lnTo>
                  <a:pt x="177084" y="206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1" name="object 5111"/>
          <p:cNvSpPr/>
          <p:nvPr/>
        </p:nvSpPr>
        <p:spPr>
          <a:xfrm>
            <a:off x="4418898" y="3458111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79">
                <a:moveTo>
                  <a:pt x="108" y="-3240"/>
                </a:moveTo>
                <a:lnTo>
                  <a:pt x="108" y="20948"/>
                </a:lnTo>
              </a:path>
            </a:pathLst>
          </a:custGeom>
          <a:ln w="6696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2" name="object 5112"/>
          <p:cNvSpPr/>
          <p:nvPr/>
        </p:nvSpPr>
        <p:spPr>
          <a:xfrm>
            <a:off x="4418683" y="3458111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432" y="0"/>
                </a:moveTo>
                <a:lnTo>
                  <a:pt x="0" y="35416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3" name="object 5113"/>
          <p:cNvSpPr/>
          <p:nvPr/>
        </p:nvSpPr>
        <p:spPr>
          <a:xfrm>
            <a:off x="4242858" y="3385215"/>
            <a:ext cx="177165" cy="2540"/>
          </a:xfrm>
          <a:custGeom>
            <a:avLst/>
            <a:gdLst/>
            <a:ahLst/>
            <a:cxnLst/>
            <a:rect l="l" t="t" r="r" b="b"/>
            <a:pathLst>
              <a:path w="177164" h="2539">
                <a:moveTo>
                  <a:pt x="0" y="0"/>
                </a:moveTo>
                <a:lnTo>
                  <a:pt x="177084" y="2059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4" name="object 5114"/>
          <p:cNvSpPr/>
          <p:nvPr/>
        </p:nvSpPr>
        <p:spPr>
          <a:xfrm>
            <a:off x="4243866" y="3296669"/>
            <a:ext cx="177165" cy="2540"/>
          </a:xfrm>
          <a:custGeom>
            <a:avLst/>
            <a:gdLst/>
            <a:ahLst/>
            <a:cxnLst/>
            <a:rect l="l" t="t" r="r" b="b"/>
            <a:pathLst>
              <a:path w="177164" h="2539">
                <a:moveTo>
                  <a:pt x="0" y="0"/>
                </a:moveTo>
                <a:lnTo>
                  <a:pt x="177084" y="2062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5" name="object 5115"/>
          <p:cNvSpPr/>
          <p:nvPr/>
        </p:nvSpPr>
        <p:spPr>
          <a:xfrm>
            <a:off x="4420968" y="3277783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896"/>
                </a:lnTo>
              </a:path>
            </a:pathLst>
          </a:custGeom>
          <a:ln w="6876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6" name="object 5116"/>
          <p:cNvSpPr/>
          <p:nvPr/>
        </p:nvSpPr>
        <p:spPr>
          <a:xfrm>
            <a:off x="4244910" y="3208127"/>
            <a:ext cx="177165" cy="2540"/>
          </a:xfrm>
          <a:custGeom>
            <a:avLst/>
            <a:gdLst/>
            <a:ahLst/>
            <a:cxnLst/>
            <a:rect l="l" t="t" r="r" b="b"/>
            <a:pathLst>
              <a:path w="177164" h="2539">
                <a:moveTo>
                  <a:pt x="0" y="0"/>
                </a:moveTo>
                <a:lnTo>
                  <a:pt x="177084" y="2059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7" name="object 5117"/>
          <p:cNvSpPr/>
          <p:nvPr/>
        </p:nvSpPr>
        <p:spPr>
          <a:xfrm>
            <a:off x="4421778" y="3210186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80">
                <a:moveTo>
                  <a:pt x="108" y="-3240"/>
                </a:moveTo>
                <a:lnTo>
                  <a:pt x="108" y="20948"/>
                </a:lnTo>
              </a:path>
            </a:pathLst>
          </a:custGeom>
          <a:ln w="6696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8" name="object 5118"/>
          <p:cNvSpPr/>
          <p:nvPr/>
        </p:nvSpPr>
        <p:spPr>
          <a:xfrm>
            <a:off x="4253550" y="2655421"/>
            <a:ext cx="177165" cy="1905"/>
          </a:xfrm>
          <a:custGeom>
            <a:avLst/>
            <a:gdLst/>
            <a:ahLst/>
            <a:cxnLst/>
            <a:rect l="l" t="t" r="r" b="b"/>
            <a:pathLst>
              <a:path w="177164" h="1905">
                <a:moveTo>
                  <a:pt x="0" y="0"/>
                </a:moveTo>
                <a:lnTo>
                  <a:pt x="177120" y="1598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9" name="object 5119"/>
          <p:cNvSpPr/>
          <p:nvPr/>
        </p:nvSpPr>
        <p:spPr>
          <a:xfrm>
            <a:off x="4430670" y="2639311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80">
                <a:moveTo>
                  <a:pt x="72" y="-3240"/>
                </a:moveTo>
                <a:lnTo>
                  <a:pt x="72" y="20948"/>
                </a:lnTo>
              </a:path>
            </a:pathLst>
          </a:custGeom>
          <a:ln w="6624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0" name="object 5120"/>
          <p:cNvSpPr/>
          <p:nvPr/>
        </p:nvSpPr>
        <p:spPr>
          <a:xfrm>
            <a:off x="4430490" y="2639311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62" y="-3240"/>
                </a:moveTo>
                <a:lnTo>
                  <a:pt x="162" y="38656"/>
                </a:lnTo>
              </a:path>
            </a:pathLst>
          </a:custGeom>
          <a:ln w="6804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1" name="object 5121"/>
          <p:cNvSpPr/>
          <p:nvPr/>
        </p:nvSpPr>
        <p:spPr>
          <a:xfrm>
            <a:off x="4254198" y="2566876"/>
            <a:ext cx="177165" cy="1905"/>
          </a:xfrm>
          <a:custGeom>
            <a:avLst/>
            <a:gdLst/>
            <a:ahLst/>
            <a:cxnLst/>
            <a:rect l="l" t="t" r="r" b="b"/>
            <a:pathLst>
              <a:path w="177164" h="1905">
                <a:moveTo>
                  <a:pt x="0" y="0"/>
                </a:moveTo>
                <a:lnTo>
                  <a:pt x="177120" y="1443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2" name="object 5122"/>
          <p:cNvSpPr/>
          <p:nvPr/>
        </p:nvSpPr>
        <p:spPr>
          <a:xfrm>
            <a:off x="4431318" y="2550607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80">
                <a:moveTo>
                  <a:pt x="72" y="-3240"/>
                </a:moveTo>
                <a:lnTo>
                  <a:pt x="72" y="20952"/>
                </a:lnTo>
              </a:path>
            </a:pathLst>
          </a:custGeom>
          <a:ln w="6624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3" name="object 5123"/>
          <p:cNvSpPr/>
          <p:nvPr/>
        </p:nvSpPr>
        <p:spPr>
          <a:xfrm>
            <a:off x="4431174" y="2550607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44" y="-3240"/>
                </a:moveTo>
                <a:lnTo>
                  <a:pt x="144" y="38660"/>
                </a:lnTo>
              </a:path>
            </a:pathLst>
          </a:custGeom>
          <a:ln w="6768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4" name="object 5124"/>
          <p:cNvSpPr/>
          <p:nvPr/>
        </p:nvSpPr>
        <p:spPr>
          <a:xfrm>
            <a:off x="4254918" y="2478330"/>
            <a:ext cx="177165" cy="1905"/>
          </a:xfrm>
          <a:custGeom>
            <a:avLst/>
            <a:gdLst/>
            <a:ahLst/>
            <a:cxnLst/>
            <a:rect l="l" t="t" r="r" b="b"/>
            <a:pathLst>
              <a:path w="177164" h="1905">
                <a:moveTo>
                  <a:pt x="0" y="0"/>
                </a:moveTo>
                <a:lnTo>
                  <a:pt x="177120" y="144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5" name="object 5125"/>
          <p:cNvSpPr/>
          <p:nvPr/>
        </p:nvSpPr>
        <p:spPr>
          <a:xfrm>
            <a:off x="4432038" y="2462061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80">
                <a:moveTo>
                  <a:pt x="72" y="-3240"/>
                </a:moveTo>
                <a:lnTo>
                  <a:pt x="72" y="20948"/>
                </a:lnTo>
              </a:path>
            </a:pathLst>
          </a:custGeom>
          <a:ln w="6624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6" name="object 5126"/>
          <p:cNvSpPr/>
          <p:nvPr/>
        </p:nvSpPr>
        <p:spPr>
          <a:xfrm>
            <a:off x="4431894" y="2462061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44" y="-3240"/>
                </a:moveTo>
                <a:lnTo>
                  <a:pt x="144" y="38660"/>
                </a:lnTo>
              </a:path>
            </a:pathLst>
          </a:custGeom>
          <a:ln w="6768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7" name="object 5127"/>
          <p:cNvSpPr/>
          <p:nvPr/>
        </p:nvSpPr>
        <p:spPr>
          <a:xfrm>
            <a:off x="4255638" y="2389781"/>
            <a:ext cx="177165" cy="1905"/>
          </a:xfrm>
          <a:custGeom>
            <a:avLst/>
            <a:gdLst/>
            <a:ahLst/>
            <a:cxnLst/>
            <a:rect l="l" t="t" r="r" b="b"/>
            <a:pathLst>
              <a:path w="177164" h="1905">
                <a:moveTo>
                  <a:pt x="0" y="0"/>
                </a:moveTo>
                <a:lnTo>
                  <a:pt x="177120" y="1443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8" name="object 5128"/>
          <p:cNvSpPr/>
          <p:nvPr/>
        </p:nvSpPr>
        <p:spPr>
          <a:xfrm>
            <a:off x="4432758" y="2373516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80">
                <a:moveTo>
                  <a:pt x="72" y="-3240"/>
                </a:moveTo>
                <a:lnTo>
                  <a:pt x="72" y="20948"/>
                </a:lnTo>
              </a:path>
            </a:pathLst>
          </a:custGeom>
          <a:ln w="6624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9" name="object 5129"/>
          <p:cNvSpPr/>
          <p:nvPr/>
        </p:nvSpPr>
        <p:spPr>
          <a:xfrm>
            <a:off x="4432614" y="2373516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44" y="-3240"/>
                </a:moveTo>
                <a:lnTo>
                  <a:pt x="144" y="38656"/>
                </a:lnTo>
              </a:path>
            </a:pathLst>
          </a:custGeom>
          <a:ln w="6768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0" name="object 5130"/>
          <p:cNvSpPr/>
          <p:nvPr/>
        </p:nvSpPr>
        <p:spPr>
          <a:xfrm>
            <a:off x="4256394" y="2301235"/>
            <a:ext cx="177165" cy="1905"/>
          </a:xfrm>
          <a:custGeom>
            <a:avLst/>
            <a:gdLst/>
            <a:ahLst/>
            <a:cxnLst/>
            <a:rect l="l" t="t" r="r" b="b"/>
            <a:pathLst>
              <a:path w="177164" h="1905">
                <a:moveTo>
                  <a:pt x="0" y="0"/>
                </a:moveTo>
                <a:lnTo>
                  <a:pt x="177084" y="1443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1" name="object 5131"/>
          <p:cNvSpPr/>
          <p:nvPr/>
        </p:nvSpPr>
        <p:spPr>
          <a:xfrm>
            <a:off x="4433478" y="2284970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80">
                <a:moveTo>
                  <a:pt x="72" y="-3240"/>
                </a:moveTo>
                <a:lnTo>
                  <a:pt x="72" y="20948"/>
                </a:lnTo>
              </a:path>
            </a:pathLst>
          </a:custGeom>
          <a:ln w="6624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2" name="object 5132"/>
          <p:cNvSpPr/>
          <p:nvPr/>
        </p:nvSpPr>
        <p:spPr>
          <a:xfrm>
            <a:off x="4433334" y="2284970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44" y="-3240"/>
                </a:moveTo>
                <a:lnTo>
                  <a:pt x="144" y="38656"/>
                </a:lnTo>
              </a:path>
            </a:pathLst>
          </a:custGeom>
          <a:ln w="6768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3" name="object 5133"/>
          <p:cNvSpPr/>
          <p:nvPr/>
        </p:nvSpPr>
        <p:spPr>
          <a:xfrm>
            <a:off x="4257114" y="2212689"/>
            <a:ext cx="177165" cy="1905"/>
          </a:xfrm>
          <a:custGeom>
            <a:avLst/>
            <a:gdLst/>
            <a:ahLst/>
            <a:cxnLst/>
            <a:rect l="l" t="t" r="r" b="b"/>
            <a:pathLst>
              <a:path w="177164" h="1905">
                <a:moveTo>
                  <a:pt x="0" y="0"/>
                </a:moveTo>
                <a:lnTo>
                  <a:pt x="177084" y="1443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4" name="object 5134"/>
          <p:cNvSpPr/>
          <p:nvPr/>
        </p:nvSpPr>
        <p:spPr>
          <a:xfrm>
            <a:off x="4434198" y="2196421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80">
                <a:moveTo>
                  <a:pt x="72" y="-3240"/>
                </a:moveTo>
                <a:lnTo>
                  <a:pt x="72" y="20952"/>
                </a:lnTo>
              </a:path>
            </a:pathLst>
          </a:custGeom>
          <a:ln w="6624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5" name="object 5135"/>
          <p:cNvSpPr/>
          <p:nvPr/>
        </p:nvSpPr>
        <p:spPr>
          <a:xfrm>
            <a:off x="4434054" y="2196421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44" y="-3240"/>
                </a:moveTo>
                <a:lnTo>
                  <a:pt x="144" y="38660"/>
                </a:lnTo>
              </a:path>
            </a:pathLst>
          </a:custGeom>
          <a:ln w="6768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6" name="object 5136"/>
          <p:cNvSpPr/>
          <p:nvPr/>
        </p:nvSpPr>
        <p:spPr>
          <a:xfrm>
            <a:off x="4257834" y="2124143"/>
            <a:ext cx="177165" cy="1905"/>
          </a:xfrm>
          <a:custGeom>
            <a:avLst/>
            <a:gdLst/>
            <a:ahLst/>
            <a:cxnLst/>
            <a:rect l="l" t="t" r="r" b="b"/>
            <a:pathLst>
              <a:path w="177164" h="1905">
                <a:moveTo>
                  <a:pt x="0" y="0"/>
                </a:moveTo>
                <a:lnTo>
                  <a:pt x="177084" y="144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7" name="object 5137"/>
          <p:cNvSpPr/>
          <p:nvPr/>
        </p:nvSpPr>
        <p:spPr>
          <a:xfrm>
            <a:off x="4434918" y="2107875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80">
                <a:moveTo>
                  <a:pt x="72" y="-3240"/>
                </a:moveTo>
                <a:lnTo>
                  <a:pt x="72" y="20948"/>
                </a:lnTo>
              </a:path>
            </a:pathLst>
          </a:custGeom>
          <a:ln w="6624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8" name="object 5138"/>
          <p:cNvSpPr/>
          <p:nvPr/>
        </p:nvSpPr>
        <p:spPr>
          <a:xfrm>
            <a:off x="4434774" y="2107875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44" y="-3240"/>
                </a:moveTo>
                <a:lnTo>
                  <a:pt x="144" y="38660"/>
                </a:lnTo>
              </a:path>
            </a:pathLst>
          </a:custGeom>
          <a:ln w="6768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9" name="object 5139"/>
          <p:cNvSpPr/>
          <p:nvPr/>
        </p:nvSpPr>
        <p:spPr>
          <a:xfrm>
            <a:off x="4258554" y="2035594"/>
            <a:ext cx="177165" cy="1905"/>
          </a:xfrm>
          <a:custGeom>
            <a:avLst/>
            <a:gdLst/>
            <a:ahLst/>
            <a:cxnLst/>
            <a:rect l="l" t="t" r="r" b="b"/>
            <a:pathLst>
              <a:path w="177164" h="1905">
                <a:moveTo>
                  <a:pt x="0" y="0"/>
                </a:moveTo>
                <a:lnTo>
                  <a:pt x="177084" y="1443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0" name="object 5140"/>
          <p:cNvSpPr/>
          <p:nvPr/>
        </p:nvSpPr>
        <p:spPr>
          <a:xfrm>
            <a:off x="4435638" y="2019329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80">
                <a:moveTo>
                  <a:pt x="72" y="-3240"/>
                </a:moveTo>
                <a:lnTo>
                  <a:pt x="72" y="20948"/>
                </a:lnTo>
              </a:path>
            </a:pathLst>
          </a:custGeom>
          <a:ln w="6624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1" name="object 5141"/>
          <p:cNvSpPr/>
          <p:nvPr/>
        </p:nvSpPr>
        <p:spPr>
          <a:xfrm>
            <a:off x="4435494" y="2019329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44" y="-3240"/>
                </a:moveTo>
                <a:lnTo>
                  <a:pt x="144" y="38656"/>
                </a:lnTo>
              </a:path>
            </a:pathLst>
          </a:custGeom>
          <a:ln w="6768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2" name="object 5142"/>
          <p:cNvSpPr/>
          <p:nvPr/>
        </p:nvSpPr>
        <p:spPr>
          <a:xfrm>
            <a:off x="4259274" y="1947048"/>
            <a:ext cx="177165" cy="1905"/>
          </a:xfrm>
          <a:custGeom>
            <a:avLst/>
            <a:gdLst/>
            <a:ahLst/>
            <a:cxnLst/>
            <a:rect l="l" t="t" r="r" b="b"/>
            <a:pathLst>
              <a:path w="177164" h="1905">
                <a:moveTo>
                  <a:pt x="0" y="0"/>
                </a:moveTo>
                <a:lnTo>
                  <a:pt x="177084" y="1443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3" name="object 5143"/>
          <p:cNvSpPr/>
          <p:nvPr/>
        </p:nvSpPr>
        <p:spPr>
          <a:xfrm>
            <a:off x="4436358" y="1930783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80">
                <a:moveTo>
                  <a:pt x="72" y="-3240"/>
                </a:moveTo>
                <a:lnTo>
                  <a:pt x="72" y="20948"/>
                </a:lnTo>
              </a:path>
            </a:pathLst>
          </a:custGeom>
          <a:ln w="6624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4" name="object 5144"/>
          <p:cNvSpPr/>
          <p:nvPr/>
        </p:nvSpPr>
        <p:spPr>
          <a:xfrm>
            <a:off x="4436214" y="1930783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44" y="-3240"/>
                </a:moveTo>
                <a:lnTo>
                  <a:pt x="144" y="38656"/>
                </a:lnTo>
              </a:path>
            </a:pathLst>
          </a:custGeom>
          <a:ln w="6768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5" name="object 5145"/>
          <p:cNvSpPr/>
          <p:nvPr/>
        </p:nvSpPr>
        <p:spPr>
          <a:xfrm>
            <a:off x="4257510" y="1858481"/>
            <a:ext cx="177165" cy="1905"/>
          </a:xfrm>
          <a:custGeom>
            <a:avLst/>
            <a:gdLst/>
            <a:ahLst/>
            <a:cxnLst/>
            <a:rect l="l" t="t" r="r" b="b"/>
            <a:pathLst>
              <a:path w="177164" h="1905">
                <a:moveTo>
                  <a:pt x="0" y="0"/>
                </a:moveTo>
                <a:lnTo>
                  <a:pt x="177120" y="1443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6" name="object 5146"/>
          <p:cNvSpPr/>
          <p:nvPr/>
        </p:nvSpPr>
        <p:spPr>
          <a:xfrm>
            <a:off x="4434630" y="1842216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80">
                <a:moveTo>
                  <a:pt x="72" y="-3240"/>
                </a:moveTo>
                <a:lnTo>
                  <a:pt x="72" y="20948"/>
                </a:lnTo>
              </a:path>
            </a:pathLst>
          </a:custGeom>
          <a:ln w="6624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7" name="object 5147"/>
          <p:cNvSpPr/>
          <p:nvPr/>
        </p:nvSpPr>
        <p:spPr>
          <a:xfrm>
            <a:off x="4434486" y="1842216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44" y="-3240"/>
                </a:moveTo>
                <a:lnTo>
                  <a:pt x="144" y="38656"/>
                </a:lnTo>
              </a:path>
            </a:pathLst>
          </a:custGeom>
          <a:ln w="6768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8" name="object 5148"/>
          <p:cNvSpPr/>
          <p:nvPr/>
        </p:nvSpPr>
        <p:spPr>
          <a:xfrm>
            <a:off x="4258230" y="1769935"/>
            <a:ext cx="177165" cy="1905"/>
          </a:xfrm>
          <a:custGeom>
            <a:avLst/>
            <a:gdLst/>
            <a:ahLst/>
            <a:cxnLst/>
            <a:rect l="l" t="t" r="r" b="b"/>
            <a:pathLst>
              <a:path w="177164" h="1905">
                <a:moveTo>
                  <a:pt x="0" y="0"/>
                </a:moveTo>
                <a:lnTo>
                  <a:pt x="177120" y="1443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9" name="object 5149"/>
          <p:cNvSpPr/>
          <p:nvPr/>
        </p:nvSpPr>
        <p:spPr>
          <a:xfrm>
            <a:off x="4435350" y="1753667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80">
                <a:moveTo>
                  <a:pt x="72" y="-3240"/>
                </a:moveTo>
                <a:lnTo>
                  <a:pt x="72" y="20952"/>
                </a:lnTo>
              </a:path>
            </a:pathLst>
          </a:custGeom>
          <a:ln w="6624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0" name="object 5150"/>
          <p:cNvSpPr/>
          <p:nvPr/>
        </p:nvSpPr>
        <p:spPr>
          <a:xfrm>
            <a:off x="4435206" y="1753667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44" y="-3240"/>
                </a:moveTo>
                <a:lnTo>
                  <a:pt x="144" y="38660"/>
                </a:lnTo>
              </a:path>
            </a:pathLst>
          </a:custGeom>
          <a:ln w="6768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1" name="object 5151"/>
          <p:cNvSpPr/>
          <p:nvPr/>
        </p:nvSpPr>
        <p:spPr>
          <a:xfrm>
            <a:off x="4258950" y="1681390"/>
            <a:ext cx="177165" cy="1905"/>
          </a:xfrm>
          <a:custGeom>
            <a:avLst/>
            <a:gdLst/>
            <a:ahLst/>
            <a:cxnLst/>
            <a:rect l="l" t="t" r="r" b="b"/>
            <a:pathLst>
              <a:path w="177164" h="1905">
                <a:moveTo>
                  <a:pt x="0" y="0"/>
                </a:moveTo>
                <a:lnTo>
                  <a:pt x="177120" y="1440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2" name="object 5152"/>
          <p:cNvSpPr/>
          <p:nvPr/>
        </p:nvSpPr>
        <p:spPr>
          <a:xfrm>
            <a:off x="4436070" y="1665121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80">
                <a:moveTo>
                  <a:pt x="72" y="-3240"/>
                </a:moveTo>
                <a:lnTo>
                  <a:pt x="72" y="20948"/>
                </a:lnTo>
              </a:path>
            </a:pathLst>
          </a:custGeom>
          <a:ln w="6624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3" name="object 5153"/>
          <p:cNvSpPr/>
          <p:nvPr/>
        </p:nvSpPr>
        <p:spPr>
          <a:xfrm>
            <a:off x="4435926" y="1665121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44" y="-3240"/>
                </a:moveTo>
                <a:lnTo>
                  <a:pt x="144" y="38660"/>
                </a:lnTo>
              </a:path>
            </a:pathLst>
          </a:custGeom>
          <a:ln w="6768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4" name="object 5154"/>
          <p:cNvSpPr/>
          <p:nvPr/>
        </p:nvSpPr>
        <p:spPr>
          <a:xfrm>
            <a:off x="4200990" y="3712829"/>
            <a:ext cx="3175" cy="225425"/>
          </a:xfrm>
          <a:custGeom>
            <a:avLst/>
            <a:gdLst/>
            <a:ahLst/>
            <a:cxnLst/>
            <a:rect l="l" t="t" r="r" b="b"/>
            <a:pathLst>
              <a:path w="3175" h="225425">
                <a:moveTo>
                  <a:pt x="2628" y="0"/>
                </a:moveTo>
                <a:lnTo>
                  <a:pt x="0" y="224892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5" name="object 5155"/>
          <p:cNvSpPr/>
          <p:nvPr/>
        </p:nvSpPr>
        <p:spPr>
          <a:xfrm>
            <a:off x="4194186" y="3526900"/>
            <a:ext cx="8696569" cy="408513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6" name="object 5156"/>
          <p:cNvSpPr/>
          <p:nvPr/>
        </p:nvSpPr>
        <p:spPr>
          <a:xfrm>
            <a:off x="12387439" y="7554539"/>
            <a:ext cx="391160" cy="3175"/>
          </a:xfrm>
          <a:custGeom>
            <a:avLst/>
            <a:gdLst/>
            <a:ahLst/>
            <a:cxnLst/>
            <a:rect l="l" t="t" r="r" b="b"/>
            <a:pathLst>
              <a:path w="391159" h="3175">
                <a:moveTo>
                  <a:pt x="0" y="0"/>
                </a:moveTo>
                <a:lnTo>
                  <a:pt x="391068" y="2988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7" name="object 5157"/>
          <p:cNvSpPr/>
          <p:nvPr/>
        </p:nvSpPr>
        <p:spPr>
          <a:xfrm>
            <a:off x="12778507" y="7557527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0"/>
                </a:moveTo>
                <a:lnTo>
                  <a:pt x="0" y="444420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8" name="object 5158"/>
          <p:cNvSpPr/>
          <p:nvPr/>
        </p:nvSpPr>
        <p:spPr>
          <a:xfrm>
            <a:off x="12778507" y="8001948"/>
            <a:ext cx="64769" cy="0"/>
          </a:xfrm>
          <a:custGeom>
            <a:avLst/>
            <a:gdLst/>
            <a:ahLst/>
            <a:cxnLst/>
            <a:rect l="l" t="t" r="r" b="b"/>
            <a:pathLst>
              <a:path w="64770">
                <a:moveTo>
                  <a:pt x="0" y="0"/>
                </a:moveTo>
                <a:lnTo>
                  <a:pt x="64152" y="0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9" name="object 5159"/>
          <p:cNvSpPr/>
          <p:nvPr/>
        </p:nvSpPr>
        <p:spPr>
          <a:xfrm>
            <a:off x="12842659" y="800194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4928" y="0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0" name="object 5160"/>
          <p:cNvSpPr/>
          <p:nvPr/>
        </p:nvSpPr>
        <p:spPr>
          <a:xfrm>
            <a:off x="13247516" y="8001948"/>
            <a:ext cx="899794" cy="0"/>
          </a:xfrm>
          <a:custGeom>
            <a:avLst/>
            <a:gdLst/>
            <a:ahLst/>
            <a:cxnLst/>
            <a:rect l="l" t="t" r="r" b="b"/>
            <a:pathLst>
              <a:path w="899794">
                <a:moveTo>
                  <a:pt x="0" y="0"/>
                </a:moveTo>
                <a:lnTo>
                  <a:pt x="899641" y="0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1" name="object 5161"/>
          <p:cNvSpPr/>
          <p:nvPr/>
        </p:nvSpPr>
        <p:spPr>
          <a:xfrm>
            <a:off x="14147158" y="8001948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4928" y="0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2" name="object 5162"/>
          <p:cNvSpPr/>
          <p:nvPr/>
        </p:nvSpPr>
        <p:spPr>
          <a:xfrm>
            <a:off x="14552014" y="8001948"/>
            <a:ext cx="121920" cy="0"/>
          </a:xfrm>
          <a:custGeom>
            <a:avLst/>
            <a:gdLst/>
            <a:ahLst/>
            <a:cxnLst/>
            <a:rect l="l" t="t" r="r" b="b"/>
            <a:pathLst>
              <a:path w="121919">
                <a:moveTo>
                  <a:pt x="0" y="0"/>
                </a:moveTo>
                <a:lnTo>
                  <a:pt x="121464" y="0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3" name="object 5163"/>
          <p:cNvSpPr/>
          <p:nvPr/>
        </p:nvSpPr>
        <p:spPr>
          <a:xfrm>
            <a:off x="4235622" y="4005006"/>
            <a:ext cx="177165" cy="2540"/>
          </a:xfrm>
          <a:custGeom>
            <a:avLst/>
            <a:gdLst/>
            <a:ahLst/>
            <a:cxnLst/>
            <a:rect l="l" t="t" r="r" b="b"/>
            <a:pathLst>
              <a:path w="177164" h="2539">
                <a:moveTo>
                  <a:pt x="0" y="0"/>
                </a:moveTo>
                <a:lnTo>
                  <a:pt x="177084" y="2088"/>
                </a:lnTo>
              </a:path>
            </a:pathLst>
          </a:custGeom>
          <a:ln w="6480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4" name="object 5164"/>
          <p:cNvSpPr/>
          <p:nvPr/>
        </p:nvSpPr>
        <p:spPr>
          <a:xfrm>
            <a:off x="4412706" y="3989382"/>
            <a:ext cx="635" cy="17780"/>
          </a:xfrm>
          <a:custGeom>
            <a:avLst/>
            <a:gdLst/>
            <a:ahLst/>
            <a:cxnLst/>
            <a:rect l="l" t="t" r="r" b="b"/>
            <a:pathLst>
              <a:path w="635" h="17779">
                <a:moveTo>
                  <a:pt x="108" y="-3240"/>
                </a:moveTo>
                <a:lnTo>
                  <a:pt x="108" y="20952"/>
                </a:lnTo>
              </a:path>
            </a:pathLst>
          </a:custGeom>
          <a:ln w="6696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5" name="object 5165"/>
          <p:cNvSpPr/>
          <p:nvPr/>
        </p:nvSpPr>
        <p:spPr>
          <a:xfrm>
            <a:off x="4412526" y="3989382"/>
            <a:ext cx="635" cy="35560"/>
          </a:xfrm>
          <a:custGeom>
            <a:avLst/>
            <a:gdLst/>
            <a:ahLst/>
            <a:cxnLst/>
            <a:rect l="l" t="t" r="r" b="b"/>
            <a:pathLst>
              <a:path w="635" h="35560">
                <a:moveTo>
                  <a:pt x="198" y="-3240"/>
                </a:moveTo>
                <a:lnTo>
                  <a:pt x="198" y="38664"/>
                </a:lnTo>
              </a:path>
            </a:pathLst>
          </a:custGeom>
          <a:ln w="6876">
            <a:solidFill>
              <a:srgbClr val="A50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6" name="object 5166"/>
          <p:cNvSpPr/>
          <p:nvPr/>
        </p:nvSpPr>
        <p:spPr>
          <a:xfrm>
            <a:off x="7797359" y="8945437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>
                <a:moveTo>
                  <a:pt x="0" y="0"/>
                </a:moveTo>
                <a:lnTo>
                  <a:pt x="224928" y="0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7" name="object 5167"/>
          <p:cNvSpPr/>
          <p:nvPr/>
        </p:nvSpPr>
        <p:spPr>
          <a:xfrm>
            <a:off x="7812083" y="8544397"/>
            <a:ext cx="403225" cy="6985"/>
          </a:xfrm>
          <a:custGeom>
            <a:avLst/>
            <a:gdLst/>
            <a:ahLst/>
            <a:cxnLst/>
            <a:rect l="l" t="t" r="r" b="b"/>
            <a:pathLst>
              <a:path w="403225" h="6984">
                <a:moveTo>
                  <a:pt x="0" y="0"/>
                </a:moveTo>
                <a:lnTo>
                  <a:pt x="402912" y="0"/>
                </a:lnTo>
                <a:lnTo>
                  <a:pt x="402912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8" name="object 5168"/>
          <p:cNvSpPr/>
          <p:nvPr/>
        </p:nvSpPr>
        <p:spPr>
          <a:xfrm>
            <a:off x="8214997" y="854763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54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9" name="object 5169"/>
          <p:cNvSpPr/>
          <p:nvPr/>
        </p:nvSpPr>
        <p:spPr>
          <a:xfrm>
            <a:off x="7812083" y="8634937"/>
            <a:ext cx="403225" cy="6985"/>
          </a:xfrm>
          <a:custGeom>
            <a:avLst/>
            <a:gdLst/>
            <a:ahLst/>
            <a:cxnLst/>
            <a:rect l="l" t="t" r="r" b="b"/>
            <a:pathLst>
              <a:path w="403225" h="6984">
                <a:moveTo>
                  <a:pt x="0" y="0"/>
                </a:moveTo>
                <a:lnTo>
                  <a:pt x="402912" y="0"/>
                </a:lnTo>
                <a:lnTo>
                  <a:pt x="402912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0" name="object 5170"/>
          <p:cNvSpPr/>
          <p:nvPr/>
        </p:nvSpPr>
        <p:spPr>
          <a:xfrm>
            <a:off x="7812084" y="854763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40"/>
                </a:moveTo>
                <a:lnTo>
                  <a:pt x="0" y="0"/>
                </a:lnTo>
              </a:path>
            </a:pathLst>
          </a:custGeom>
          <a:ln w="6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1" name="object 5171"/>
          <p:cNvSpPr/>
          <p:nvPr/>
        </p:nvSpPr>
        <p:spPr>
          <a:xfrm>
            <a:off x="730909" y="1616575"/>
            <a:ext cx="52069" cy="219075"/>
          </a:xfrm>
          <a:custGeom>
            <a:avLst/>
            <a:gdLst/>
            <a:ahLst/>
            <a:cxnLst/>
            <a:rect l="l" t="t" r="r" b="b"/>
            <a:pathLst>
              <a:path w="52070" h="219075">
                <a:moveTo>
                  <a:pt x="0" y="0"/>
                </a:moveTo>
                <a:lnTo>
                  <a:pt x="51746" y="218883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2" name="object 5172"/>
          <p:cNvSpPr/>
          <p:nvPr/>
        </p:nvSpPr>
        <p:spPr>
          <a:xfrm>
            <a:off x="824052" y="2010563"/>
            <a:ext cx="125730" cy="531495"/>
          </a:xfrm>
          <a:custGeom>
            <a:avLst/>
            <a:gdLst/>
            <a:ahLst/>
            <a:cxnLst/>
            <a:rect l="l" t="t" r="r" b="b"/>
            <a:pathLst>
              <a:path w="125730" h="531494">
                <a:moveTo>
                  <a:pt x="0" y="0"/>
                </a:moveTo>
                <a:lnTo>
                  <a:pt x="125575" y="531188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3" name="object 5173"/>
          <p:cNvSpPr/>
          <p:nvPr/>
        </p:nvSpPr>
        <p:spPr>
          <a:xfrm>
            <a:off x="949627" y="2541751"/>
            <a:ext cx="316865" cy="158750"/>
          </a:xfrm>
          <a:custGeom>
            <a:avLst/>
            <a:gdLst/>
            <a:ahLst/>
            <a:cxnLst/>
            <a:rect l="l" t="t" r="r" b="b"/>
            <a:pathLst>
              <a:path w="316865" h="158750">
                <a:moveTo>
                  <a:pt x="0" y="0"/>
                </a:moveTo>
                <a:lnTo>
                  <a:pt x="316436" y="158321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4" name="object 5174"/>
          <p:cNvSpPr/>
          <p:nvPr/>
        </p:nvSpPr>
        <p:spPr>
          <a:xfrm>
            <a:off x="1266064" y="2700072"/>
            <a:ext cx="201295" cy="100965"/>
          </a:xfrm>
          <a:custGeom>
            <a:avLst/>
            <a:gdLst/>
            <a:ahLst/>
            <a:cxnLst/>
            <a:rect l="l" t="t" r="r" b="b"/>
            <a:pathLst>
              <a:path w="201294" h="100964">
                <a:moveTo>
                  <a:pt x="0" y="0"/>
                </a:moveTo>
                <a:lnTo>
                  <a:pt x="201146" y="100641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5" name="object 5175"/>
          <p:cNvSpPr/>
          <p:nvPr/>
        </p:nvSpPr>
        <p:spPr>
          <a:xfrm>
            <a:off x="1628124" y="2881225"/>
            <a:ext cx="805180" cy="402590"/>
          </a:xfrm>
          <a:custGeom>
            <a:avLst/>
            <a:gdLst/>
            <a:ahLst/>
            <a:cxnLst/>
            <a:rect l="l" t="t" r="r" b="b"/>
            <a:pathLst>
              <a:path w="805180" h="402589">
                <a:moveTo>
                  <a:pt x="0" y="0"/>
                </a:moveTo>
                <a:lnTo>
                  <a:pt x="804579" y="402552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6" name="object 5176"/>
          <p:cNvSpPr/>
          <p:nvPr/>
        </p:nvSpPr>
        <p:spPr>
          <a:xfrm>
            <a:off x="2432703" y="3283777"/>
            <a:ext cx="201295" cy="100965"/>
          </a:xfrm>
          <a:custGeom>
            <a:avLst/>
            <a:gdLst/>
            <a:ahLst/>
            <a:cxnLst/>
            <a:rect l="l" t="t" r="r" b="b"/>
            <a:pathLst>
              <a:path w="201294" h="100964">
                <a:moveTo>
                  <a:pt x="0" y="0"/>
                </a:moveTo>
                <a:lnTo>
                  <a:pt x="201143" y="100638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7" name="object 5177"/>
          <p:cNvSpPr/>
          <p:nvPr/>
        </p:nvSpPr>
        <p:spPr>
          <a:xfrm>
            <a:off x="2794763" y="3464926"/>
            <a:ext cx="126364" cy="63500"/>
          </a:xfrm>
          <a:custGeom>
            <a:avLst/>
            <a:gdLst/>
            <a:ahLst/>
            <a:cxnLst/>
            <a:rect l="l" t="t" r="r" b="b"/>
            <a:pathLst>
              <a:path w="126364" h="63500">
                <a:moveTo>
                  <a:pt x="0" y="0"/>
                </a:moveTo>
                <a:lnTo>
                  <a:pt x="126129" y="63108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8" name="object 5178"/>
          <p:cNvSpPr/>
          <p:nvPr/>
        </p:nvSpPr>
        <p:spPr>
          <a:xfrm>
            <a:off x="2920893" y="3528034"/>
            <a:ext cx="758825" cy="4445"/>
          </a:xfrm>
          <a:custGeom>
            <a:avLst/>
            <a:gdLst/>
            <a:ahLst/>
            <a:cxnLst/>
            <a:rect l="l" t="t" r="r" b="b"/>
            <a:pathLst>
              <a:path w="758825" h="4445">
                <a:moveTo>
                  <a:pt x="0" y="0"/>
                </a:moveTo>
                <a:lnTo>
                  <a:pt x="758600" y="4273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9" name="object 5179"/>
          <p:cNvSpPr/>
          <p:nvPr/>
        </p:nvSpPr>
        <p:spPr>
          <a:xfrm>
            <a:off x="3679493" y="3532307"/>
            <a:ext cx="225425" cy="1270"/>
          </a:xfrm>
          <a:custGeom>
            <a:avLst/>
            <a:gdLst/>
            <a:ahLst/>
            <a:cxnLst/>
            <a:rect l="l" t="t" r="r" b="b"/>
            <a:pathLst>
              <a:path w="225425" h="1270">
                <a:moveTo>
                  <a:pt x="0" y="0"/>
                </a:moveTo>
                <a:lnTo>
                  <a:pt x="224928" y="1267"/>
                </a:lnTo>
              </a:path>
            </a:pathLst>
          </a:custGeom>
          <a:ln w="6480">
            <a:solidFill>
              <a:srgbClr val="003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0" name="object 5180"/>
          <p:cNvSpPr/>
          <p:nvPr/>
        </p:nvSpPr>
        <p:spPr>
          <a:xfrm>
            <a:off x="1000481" y="1314362"/>
            <a:ext cx="139781" cy="21243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1" name="object 5181"/>
          <p:cNvSpPr/>
          <p:nvPr/>
        </p:nvSpPr>
        <p:spPr>
          <a:xfrm>
            <a:off x="699470" y="1364063"/>
            <a:ext cx="310515" cy="73660"/>
          </a:xfrm>
          <a:custGeom>
            <a:avLst/>
            <a:gdLst/>
            <a:ahLst/>
            <a:cxnLst/>
            <a:rect l="l" t="t" r="r" b="b"/>
            <a:pathLst>
              <a:path w="310515" h="73659">
                <a:moveTo>
                  <a:pt x="310226" y="0"/>
                </a:moveTo>
                <a:lnTo>
                  <a:pt x="0" y="73339"/>
                </a:lnTo>
              </a:path>
            </a:pathLst>
          </a:custGeom>
          <a:ln w="64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2" name="object 5182"/>
          <p:cNvSpPr/>
          <p:nvPr/>
        </p:nvSpPr>
        <p:spPr>
          <a:xfrm>
            <a:off x="999404" y="1347399"/>
            <a:ext cx="20955" cy="33655"/>
          </a:xfrm>
          <a:custGeom>
            <a:avLst/>
            <a:gdLst/>
            <a:ahLst/>
            <a:cxnLst/>
            <a:rect l="l" t="t" r="r" b="b"/>
            <a:pathLst>
              <a:path w="20955" h="33655">
                <a:moveTo>
                  <a:pt x="0" y="33332"/>
                </a:moveTo>
                <a:lnTo>
                  <a:pt x="20584" y="0"/>
                </a:lnTo>
              </a:path>
            </a:pathLst>
          </a:custGeom>
          <a:ln w="64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3" name="object 5183"/>
          <p:cNvSpPr/>
          <p:nvPr/>
        </p:nvSpPr>
        <p:spPr>
          <a:xfrm>
            <a:off x="655327" y="1408891"/>
            <a:ext cx="85086" cy="19613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4" name="object 5184"/>
          <p:cNvSpPr txBox="1"/>
          <p:nvPr/>
        </p:nvSpPr>
        <p:spPr>
          <a:xfrm rot="21540000">
            <a:off x="12440405" y="1793697"/>
            <a:ext cx="28136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40" dirty="0">
                <a:solidFill>
                  <a:srgbClr val="979797"/>
                </a:solidFill>
                <a:latin typeface="Arial"/>
                <a:cs typeface="Arial"/>
              </a:rPr>
              <a:t>ст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: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108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х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endParaRPr sz="300">
              <a:latin typeface="Arial"/>
              <a:cs typeface="Arial"/>
            </a:endParaRPr>
          </a:p>
        </p:txBody>
      </p:sp>
      <p:sp>
        <p:nvSpPr>
          <p:cNvPr id="5185" name="object 5185"/>
          <p:cNvSpPr txBox="1"/>
          <p:nvPr/>
        </p:nvSpPr>
        <p:spPr>
          <a:xfrm rot="21540000">
            <a:off x="12434498" y="1843468"/>
            <a:ext cx="28575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40" dirty="0">
                <a:solidFill>
                  <a:srgbClr val="979797"/>
                </a:solidFill>
                <a:latin typeface="Arial"/>
                <a:cs typeface="Arial"/>
              </a:rPr>
              <a:t>ст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: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15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х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endParaRPr sz="300">
              <a:latin typeface="Arial"/>
              <a:cs typeface="Arial"/>
            </a:endParaRPr>
          </a:p>
        </p:txBody>
      </p:sp>
      <p:sp>
        <p:nvSpPr>
          <p:cNvPr id="5186" name="object 5186"/>
          <p:cNvSpPr txBox="1"/>
          <p:nvPr/>
        </p:nvSpPr>
        <p:spPr>
          <a:xfrm rot="16320000">
            <a:off x="12789117" y="3508951"/>
            <a:ext cx="26944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40" dirty="0">
                <a:solidFill>
                  <a:srgbClr val="979797"/>
                </a:solidFill>
                <a:latin typeface="Arial"/>
                <a:cs typeface="Arial"/>
              </a:rPr>
              <a:t>ст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: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х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7</a:t>
            </a:r>
            <a:endParaRPr sz="300">
              <a:latin typeface="Arial"/>
              <a:cs typeface="Arial"/>
            </a:endParaRPr>
          </a:p>
        </p:txBody>
      </p:sp>
      <p:sp>
        <p:nvSpPr>
          <p:cNvPr id="5187" name="object 5187"/>
          <p:cNvSpPr txBox="1"/>
          <p:nvPr/>
        </p:nvSpPr>
        <p:spPr>
          <a:xfrm>
            <a:off x="13027686" y="3120895"/>
            <a:ext cx="4178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под</a:t>
            </a:r>
            <a:r>
              <a:rPr sz="300" spc="9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теплотрассой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188" name="object 5188"/>
          <p:cNvSpPr txBox="1"/>
          <p:nvPr/>
        </p:nvSpPr>
        <p:spPr>
          <a:xfrm rot="5160000">
            <a:off x="12822846" y="1716491"/>
            <a:ext cx="201395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: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108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х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endParaRPr sz="300">
              <a:latin typeface="Arial"/>
              <a:cs typeface="Arial"/>
            </a:endParaRPr>
          </a:p>
        </p:txBody>
      </p:sp>
      <p:sp>
        <p:nvSpPr>
          <p:cNvPr id="5189" name="object 5189"/>
          <p:cNvSpPr txBox="1"/>
          <p:nvPr/>
        </p:nvSpPr>
        <p:spPr>
          <a:xfrm>
            <a:off x="12118377" y="2593209"/>
            <a:ext cx="609600" cy="1860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6839" marR="5080" indent="-104775">
              <a:lnSpc>
                <a:spcPct val="175300"/>
              </a:lnSpc>
              <a:spcBef>
                <a:spcPts val="90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каб. </a:t>
            </a: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ВВГ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 </a:t>
            </a: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х16мм 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кв.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h </a:t>
            </a:r>
            <a:r>
              <a:rPr sz="450" spc="7" baseline="9259" dirty="0">
                <a:solidFill>
                  <a:srgbClr val="979797"/>
                </a:solidFill>
                <a:latin typeface="Arial"/>
                <a:cs typeface="Arial"/>
              </a:rPr>
              <a:t>:-0.27 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в 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трубе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ДКС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 :65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5" dirty="0">
                <a:solidFill>
                  <a:srgbClr val="979797"/>
                </a:solidFill>
                <a:latin typeface="Arial"/>
                <a:cs typeface="Arial"/>
              </a:rPr>
              <a:t>мм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190" name="object 5190"/>
          <p:cNvSpPr txBox="1"/>
          <p:nvPr/>
        </p:nvSpPr>
        <p:spPr>
          <a:xfrm rot="16380000">
            <a:off x="11461679" y="2715721"/>
            <a:ext cx="42567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каб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ВВ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Г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х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16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м</a:t>
            </a:r>
            <a:r>
              <a:rPr sz="300" spc="-45" dirty="0">
                <a:solidFill>
                  <a:srgbClr val="979797"/>
                </a:solidFill>
                <a:latin typeface="Arial"/>
                <a:cs typeface="Arial"/>
              </a:rPr>
              <a:t>м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 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40" dirty="0">
                <a:solidFill>
                  <a:srgbClr val="979797"/>
                </a:solidFill>
                <a:latin typeface="Arial"/>
                <a:cs typeface="Arial"/>
              </a:rPr>
              <a:t>кв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5191" name="object 5191"/>
          <p:cNvSpPr txBox="1"/>
          <p:nvPr/>
        </p:nvSpPr>
        <p:spPr>
          <a:xfrm rot="16320000">
            <a:off x="11587315" y="2730249"/>
            <a:ext cx="32978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в 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труб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е 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d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: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6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м</a:t>
            </a:r>
            <a:r>
              <a:rPr sz="300" spc="-45" dirty="0">
                <a:solidFill>
                  <a:srgbClr val="979797"/>
                </a:solidFill>
                <a:latin typeface="Arial"/>
                <a:cs typeface="Arial"/>
              </a:rPr>
              <a:t>м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192" name="object 5192"/>
          <p:cNvSpPr txBox="1"/>
          <p:nvPr/>
        </p:nvSpPr>
        <p:spPr>
          <a:xfrm>
            <a:off x="12584633" y="2071835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193" name="object 5193"/>
          <p:cNvSpPr txBox="1"/>
          <p:nvPr/>
        </p:nvSpPr>
        <p:spPr>
          <a:xfrm>
            <a:off x="12397886" y="2421316"/>
            <a:ext cx="68580" cy="4699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5194" name="object 5194"/>
          <p:cNvSpPr txBox="1"/>
          <p:nvPr/>
        </p:nvSpPr>
        <p:spPr>
          <a:xfrm>
            <a:off x="12516459" y="3019168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195" name="object 5195"/>
          <p:cNvSpPr txBox="1"/>
          <p:nvPr/>
        </p:nvSpPr>
        <p:spPr>
          <a:xfrm>
            <a:off x="12039370" y="2755909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196" name="object 5196"/>
          <p:cNvSpPr txBox="1"/>
          <p:nvPr/>
        </p:nvSpPr>
        <p:spPr>
          <a:xfrm>
            <a:off x="11406806" y="2957141"/>
            <a:ext cx="4699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5197" name="object 5197"/>
          <p:cNvSpPr txBox="1"/>
          <p:nvPr/>
        </p:nvSpPr>
        <p:spPr>
          <a:xfrm>
            <a:off x="11099745" y="2350435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198" name="object 5198"/>
          <p:cNvSpPr txBox="1"/>
          <p:nvPr/>
        </p:nvSpPr>
        <p:spPr>
          <a:xfrm>
            <a:off x="13017399" y="2087125"/>
            <a:ext cx="4699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5199" name="object 5199"/>
          <p:cNvSpPr txBox="1"/>
          <p:nvPr/>
        </p:nvSpPr>
        <p:spPr>
          <a:xfrm>
            <a:off x="13810135" y="3147832"/>
            <a:ext cx="1892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пэ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.8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х100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00" name="object 5200"/>
          <p:cNvSpPr txBox="1"/>
          <p:nvPr/>
        </p:nvSpPr>
        <p:spPr>
          <a:xfrm>
            <a:off x="11721958" y="3118380"/>
            <a:ext cx="19304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пэ.8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х160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01" name="object 5201"/>
          <p:cNvSpPr txBox="1"/>
          <p:nvPr/>
        </p:nvSpPr>
        <p:spPr>
          <a:xfrm>
            <a:off x="10992494" y="2989767"/>
            <a:ext cx="212725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.00в.тр.</a:t>
            </a:r>
            <a:endParaRPr sz="300">
              <a:latin typeface="Arial"/>
              <a:cs typeface="Arial"/>
            </a:endParaRPr>
          </a:p>
        </p:txBody>
      </p:sp>
      <p:sp>
        <p:nvSpPr>
          <p:cNvPr id="5202" name="object 5202"/>
          <p:cNvSpPr txBox="1"/>
          <p:nvPr/>
        </p:nvSpPr>
        <p:spPr>
          <a:xfrm>
            <a:off x="12632198" y="2994881"/>
            <a:ext cx="212725" cy="6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41.77в.тр.</a:t>
            </a:r>
            <a:endParaRPr sz="300">
              <a:latin typeface="Arial"/>
              <a:cs typeface="Arial"/>
            </a:endParaRPr>
          </a:p>
        </p:txBody>
      </p:sp>
      <p:sp>
        <p:nvSpPr>
          <p:cNvPr id="5203" name="object 5203"/>
          <p:cNvSpPr txBox="1"/>
          <p:nvPr/>
        </p:nvSpPr>
        <p:spPr>
          <a:xfrm>
            <a:off x="13826644" y="3000498"/>
            <a:ext cx="200025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8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кл.10кВ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5204" name="object 5204"/>
          <p:cNvSpPr txBox="1"/>
          <p:nvPr/>
        </p:nvSpPr>
        <p:spPr>
          <a:xfrm>
            <a:off x="11730251" y="2969345"/>
            <a:ext cx="200025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8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кл.10кВ</a:t>
            </a:r>
            <a:r>
              <a:rPr sz="300" spc="-7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5205" name="object 5205"/>
          <p:cNvSpPr txBox="1"/>
          <p:nvPr/>
        </p:nvSpPr>
        <p:spPr>
          <a:xfrm rot="3900000">
            <a:off x="10837093" y="3303550"/>
            <a:ext cx="18035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кл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.1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кВ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5206" name="object 5206"/>
          <p:cNvSpPr txBox="1"/>
          <p:nvPr/>
        </p:nvSpPr>
        <p:spPr>
          <a:xfrm rot="3960000">
            <a:off x="10928384" y="3269888"/>
            <a:ext cx="17357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пэ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х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160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07" name="object 5207"/>
          <p:cNvSpPr txBox="1"/>
          <p:nvPr/>
        </p:nvSpPr>
        <p:spPr>
          <a:xfrm rot="21540000">
            <a:off x="11084125" y="3478988"/>
            <a:ext cx="19953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48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.88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в.тр.</a:t>
            </a:r>
            <a:endParaRPr sz="300">
              <a:latin typeface="Arial"/>
              <a:cs typeface="Arial"/>
            </a:endParaRPr>
          </a:p>
        </p:txBody>
      </p:sp>
      <p:sp>
        <p:nvSpPr>
          <p:cNvPr id="5208" name="object 5208"/>
          <p:cNvSpPr txBox="1"/>
          <p:nvPr/>
        </p:nvSpPr>
        <p:spPr>
          <a:xfrm rot="16320000">
            <a:off x="10990774" y="3720404"/>
            <a:ext cx="11485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П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85" dirty="0">
                <a:solidFill>
                  <a:srgbClr val="979797"/>
                </a:solidFill>
                <a:latin typeface="Arial"/>
                <a:cs typeface="Arial"/>
              </a:rPr>
              <a:t>-</a:t>
            </a:r>
            <a:r>
              <a:rPr sz="300" spc="-45" dirty="0">
                <a:solidFill>
                  <a:srgbClr val="979797"/>
                </a:solidFill>
                <a:latin typeface="Arial"/>
                <a:cs typeface="Arial"/>
              </a:rPr>
              <a:t>11</a:t>
            </a:r>
            <a:endParaRPr sz="300">
              <a:latin typeface="Arial"/>
              <a:cs typeface="Arial"/>
            </a:endParaRPr>
          </a:p>
        </p:txBody>
      </p:sp>
      <p:sp>
        <p:nvSpPr>
          <p:cNvPr id="5209" name="object 5209"/>
          <p:cNvSpPr txBox="1"/>
          <p:nvPr/>
        </p:nvSpPr>
        <p:spPr>
          <a:xfrm>
            <a:off x="10809568" y="2800985"/>
            <a:ext cx="73025" cy="221615"/>
          </a:xfrm>
          <a:prstGeom prst="rect">
            <a:avLst/>
          </a:prstGeom>
        </p:spPr>
        <p:txBody>
          <a:bodyPr vert="vert270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48.97в</a:t>
            </a:r>
            <a:r>
              <a:rPr sz="450" spc="7" baseline="9259" dirty="0">
                <a:solidFill>
                  <a:srgbClr val="979797"/>
                </a:solidFill>
                <a:latin typeface="Arial"/>
                <a:cs typeface="Arial"/>
              </a:rPr>
              <a:t>.тр.</a:t>
            </a:r>
            <a:endParaRPr sz="450" baseline="9259">
              <a:latin typeface="Arial"/>
              <a:cs typeface="Arial"/>
            </a:endParaRPr>
          </a:p>
        </p:txBody>
      </p:sp>
      <p:sp>
        <p:nvSpPr>
          <p:cNvPr id="5210" name="object 5210"/>
          <p:cNvSpPr txBox="1"/>
          <p:nvPr/>
        </p:nvSpPr>
        <p:spPr>
          <a:xfrm>
            <a:off x="10820079" y="3081527"/>
            <a:ext cx="70485" cy="36893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4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каб.10кВ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h </a:t>
            </a: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-0.96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11" name="object 5211"/>
          <p:cNvSpPr txBox="1"/>
          <p:nvPr/>
        </p:nvSpPr>
        <p:spPr>
          <a:xfrm>
            <a:off x="12835218" y="4556178"/>
            <a:ext cx="69850" cy="17272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2тр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219</a:t>
            </a:r>
            <a:endParaRPr sz="300">
              <a:latin typeface="Arial"/>
              <a:cs typeface="Arial"/>
            </a:endParaRPr>
          </a:p>
        </p:txBody>
      </p:sp>
      <p:sp>
        <p:nvSpPr>
          <p:cNvPr id="5212" name="object 5212"/>
          <p:cNvSpPr txBox="1"/>
          <p:nvPr/>
        </p:nvSpPr>
        <p:spPr>
          <a:xfrm rot="21540000">
            <a:off x="12628807" y="4062679"/>
            <a:ext cx="15334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159</a:t>
            </a:r>
            <a:endParaRPr sz="300">
              <a:latin typeface="Arial"/>
              <a:cs typeface="Arial"/>
            </a:endParaRPr>
          </a:p>
        </p:txBody>
      </p:sp>
      <p:sp>
        <p:nvSpPr>
          <p:cNvPr id="5213" name="object 5213"/>
          <p:cNvSpPr txBox="1"/>
          <p:nvPr/>
        </p:nvSpPr>
        <p:spPr>
          <a:xfrm rot="20820000">
            <a:off x="11812525" y="7258391"/>
            <a:ext cx="15334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219</a:t>
            </a:r>
            <a:endParaRPr sz="300">
              <a:latin typeface="Arial"/>
              <a:cs typeface="Arial"/>
            </a:endParaRPr>
          </a:p>
        </p:txBody>
      </p:sp>
      <p:sp>
        <p:nvSpPr>
          <p:cNvPr id="5214" name="object 5214"/>
          <p:cNvSpPr txBox="1"/>
          <p:nvPr/>
        </p:nvSpPr>
        <p:spPr>
          <a:xfrm>
            <a:off x="12463284" y="6001947"/>
            <a:ext cx="17272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тр.159</a:t>
            </a:r>
            <a:endParaRPr sz="300">
              <a:latin typeface="Arial"/>
              <a:cs typeface="Arial"/>
            </a:endParaRPr>
          </a:p>
        </p:txBody>
      </p:sp>
      <p:sp>
        <p:nvSpPr>
          <p:cNvPr id="5215" name="object 5215"/>
          <p:cNvSpPr txBox="1"/>
          <p:nvPr/>
        </p:nvSpPr>
        <p:spPr>
          <a:xfrm rot="20820000">
            <a:off x="13000640" y="6167394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.73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16" name="object 5216"/>
          <p:cNvSpPr txBox="1"/>
          <p:nvPr/>
        </p:nvSpPr>
        <p:spPr>
          <a:xfrm rot="20820000">
            <a:off x="12999990" y="6229592"/>
            <a:ext cx="19271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в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41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17" name="object 5217"/>
          <p:cNvSpPr txBox="1"/>
          <p:nvPr/>
        </p:nvSpPr>
        <p:spPr>
          <a:xfrm rot="20820000">
            <a:off x="13027686" y="6296324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18" name="object 5218"/>
          <p:cNvSpPr txBox="1"/>
          <p:nvPr/>
        </p:nvSpPr>
        <p:spPr>
          <a:xfrm rot="20820000">
            <a:off x="13095258" y="4079820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.87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19" name="object 5219"/>
          <p:cNvSpPr txBox="1"/>
          <p:nvPr/>
        </p:nvSpPr>
        <p:spPr>
          <a:xfrm rot="20820000">
            <a:off x="13077844" y="4152179"/>
            <a:ext cx="19271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в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41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20" name="object 5220"/>
          <p:cNvSpPr txBox="1"/>
          <p:nvPr/>
        </p:nvSpPr>
        <p:spPr>
          <a:xfrm rot="20820000">
            <a:off x="13114809" y="4212707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21" name="object 5221"/>
          <p:cNvSpPr txBox="1"/>
          <p:nvPr/>
        </p:nvSpPr>
        <p:spPr>
          <a:xfrm rot="16500000">
            <a:off x="12721854" y="4597863"/>
            <a:ext cx="13032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22" name="object 5222"/>
          <p:cNvSpPr txBox="1"/>
          <p:nvPr/>
        </p:nvSpPr>
        <p:spPr>
          <a:xfrm>
            <a:off x="12490830" y="4434789"/>
            <a:ext cx="140335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тр.100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23" name="object 5223"/>
          <p:cNvSpPr txBox="1"/>
          <p:nvPr/>
        </p:nvSpPr>
        <p:spPr>
          <a:xfrm rot="20820000">
            <a:off x="12637821" y="4836583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24" name="object 5224"/>
          <p:cNvSpPr txBox="1"/>
          <p:nvPr/>
        </p:nvSpPr>
        <p:spPr>
          <a:xfrm rot="20820000">
            <a:off x="12644297" y="4747283"/>
            <a:ext cx="17726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лю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21</a:t>
            </a:r>
            <a:endParaRPr sz="300">
              <a:latin typeface="Arial"/>
              <a:cs typeface="Arial"/>
            </a:endParaRPr>
          </a:p>
        </p:txBody>
      </p:sp>
      <p:sp>
        <p:nvSpPr>
          <p:cNvPr id="5225" name="object 5225"/>
          <p:cNvSpPr txBox="1"/>
          <p:nvPr/>
        </p:nvSpPr>
        <p:spPr>
          <a:xfrm rot="20820000">
            <a:off x="12785877" y="4337285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.30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26" name="object 5226"/>
          <p:cNvSpPr txBox="1"/>
          <p:nvPr/>
        </p:nvSpPr>
        <p:spPr>
          <a:xfrm rot="20820000">
            <a:off x="12782957" y="4420746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27" name="object 5227"/>
          <p:cNvSpPr txBox="1"/>
          <p:nvPr/>
        </p:nvSpPr>
        <p:spPr>
          <a:xfrm>
            <a:off x="12486008" y="5794132"/>
            <a:ext cx="140335" cy="692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тр.100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28" name="object 5228"/>
          <p:cNvSpPr txBox="1"/>
          <p:nvPr/>
        </p:nvSpPr>
        <p:spPr>
          <a:xfrm rot="20820000">
            <a:off x="13386595" y="5745232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.27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29" name="object 5229"/>
          <p:cNvSpPr txBox="1"/>
          <p:nvPr/>
        </p:nvSpPr>
        <p:spPr>
          <a:xfrm rot="20820000">
            <a:off x="13368559" y="6634119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.42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30" name="object 5230"/>
          <p:cNvSpPr txBox="1"/>
          <p:nvPr/>
        </p:nvSpPr>
        <p:spPr>
          <a:xfrm rot="21540000">
            <a:off x="12957790" y="5778326"/>
            <a:ext cx="13032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31" name="object 5231"/>
          <p:cNvSpPr txBox="1"/>
          <p:nvPr/>
        </p:nvSpPr>
        <p:spPr>
          <a:xfrm rot="20760000">
            <a:off x="13026983" y="6690033"/>
            <a:ext cx="13032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32" name="object 5232"/>
          <p:cNvSpPr txBox="1"/>
          <p:nvPr/>
        </p:nvSpPr>
        <p:spPr>
          <a:xfrm rot="19680000">
            <a:off x="12580313" y="6859235"/>
            <a:ext cx="13032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33" name="object 5233"/>
          <p:cNvSpPr txBox="1"/>
          <p:nvPr/>
        </p:nvSpPr>
        <p:spPr>
          <a:xfrm>
            <a:off x="12760922" y="6450819"/>
            <a:ext cx="69215" cy="14859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тр.200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34" name="object 5234"/>
          <p:cNvSpPr txBox="1"/>
          <p:nvPr/>
        </p:nvSpPr>
        <p:spPr>
          <a:xfrm rot="16500000">
            <a:off x="13292594" y="6349628"/>
            <a:ext cx="13032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500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35" name="object 5235"/>
          <p:cNvSpPr txBox="1"/>
          <p:nvPr/>
        </p:nvSpPr>
        <p:spPr>
          <a:xfrm rot="20820000">
            <a:off x="12414496" y="6704224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.22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36" name="object 5236"/>
          <p:cNvSpPr txBox="1"/>
          <p:nvPr/>
        </p:nvSpPr>
        <p:spPr>
          <a:xfrm rot="20820000">
            <a:off x="12414086" y="6776365"/>
            <a:ext cx="17295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45" dirty="0">
                <a:solidFill>
                  <a:srgbClr val="979797"/>
                </a:solidFill>
                <a:latin typeface="Arial"/>
                <a:cs typeface="Arial"/>
              </a:rPr>
              <a:t>11</a:t>
            </a:r>
            <a:endParaRPr sz="300">
              <a:latin typeface="Arial"/>
              <a:cs typeface="Arial"/>
            </a:endParaRPr>
          </a:p>
        </p:txBody>
      </p:sp>
      <p:sp>
        <p:nvSpPr>
          <p:cNvPr id="5237" name="object 5237"/>
          <p:cNvSpPr txBox="1"/>
          <p:nvPr/>
        </p:nvSpPr>
        <p:spPr>
          <a:xfrm rot="20820000">
            <a:off x="12788926" y="6629033"/>
            <a:ext cx="17726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лю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21</a:t>
            </a:r>
            <a:endParaRPr sz="300">
              <a:latin typeface="Arial"/>
              <a:cs typeface="Arial"/>
            </a:endParaRPr>
          </a:p>
        </p:txBody>
      </p:sp>
      <p:sp>
        <p:nvSpPr>
          <p:cNvPr id="5238" name="object 5238"/>
          <p:cNvSpPr txBox="1"/>
          <p:nvPr/>
        </p:nvSpPr>
        <p:spPr>
          <a:xfrm rot="20820000">
            <a:off x="12778386" y="6702388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15</a:t>
            </a:r>
            <a:endParaRPr sz="300">
              <a:latin typeface="Arial"/>
              <a:cs typeface="Arial"/>
            </a:endParaRPr>
          </a:p>
        </p:txBody>
      </p:sp>
      <p:sp>
        <p:nvSpPr>
          <p:cNvPr id="5239" name="object 5239"/>
          <p:cNvSpPr txBox="1"/>
          <p:nvPr/>
        </p:nvSpPr>
        <p:spPr>
          <a:xfrm rot="20820000">
            <a:off x="12692537" y="5670518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.95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40" name="object 5240"/>
          <p:cNvSpPr txBox="1"/>
          <p:nvPr/>
        </p:nvSpPr>
        <p:spPr>
          <a:xfrm rot="20820000">
            <a:off x="12699392" y="5736749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.39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.87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41" name="object 5241"/>
          <p:cNvSpPr txBox="1"/>
          <p:nvPr/>
        </p:nvSpPr>
        <p:spPr>
          <a:xfrm rot="20820000">
            <a:off x="13389381" y="5818384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42" name="object 5242"/>
          <p:cNvSpPr txBox="1"/>
          <p:nvPr/>
        </p:nvSpPr>
        <p:spPr>
          <a:xfrm rot="20820000">
            <a:off x="13365378" y="6703589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43" name="object 5243"/>
          <p:cNvSpPr txBox="1"/>
          <p:nvPr/>
        </p:nvSpPr>
        <p:spPr>
          <a:xfrm rot="20820000">
            <a:off x="13392308" y="7018766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.74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44" name="object 5244"/>
          <p:cNvSpPr txBox="1"/>
          <p:nvPr/>
        </p:nvSpPr>
        <p:spPr>
          <a:xfrm rot="20820000">
            <a:off x="13397893" y="7087472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.39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.68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45" name="object 5245"/>
          <p:cNvSpPr txBox="1"/>
          <p:nvPr/>
        </p:nvSpPr>
        <p:spPr>
          <a:xfrm rot="20820000">
            <a:off x="13296419" y="6007049"/>
            <a:ext cx="17726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лю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21</a:t>
            </a:r>
            <a:endParaRPr sz="300">
              <a:latin typeface="Arial"/>
              <a:cs typeface="Arial"/>
            </a:endParaRPr>
          </a:p>
        </p:txBody>
      </p:sp>
      <p:sp>
        <p:nvSpPr>
          <p:cNvPr id="5246" name="object 5246"/>
          <p:cNvSpPr txBox="1"/>
          <p:nvPr/>
        </p:nvSpPr>
        <p:spPr>
          <a:xfrm rot="21540000">
            <a:off x="12533484" y="5492777"/>
            <a:ext cx="12613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150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47" name="object 5247"/>
          <p:cNvSpPr txBox="1"/>
          <p:nvPr/>
        </p:nvSpPr>
        <p:spPr>
          <a:xfrm rot="21540000">
            <a:off x="12530014" y="5418425"/>
            <a:ext cx="44842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тр.100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тр.180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48" name="object 5248"/>
          <p:cNvSpPr txBox="1"/>
          <p:nvPr/>
        </p:nvSpPr>
        <p:spPr>
          <a:xfrm rot="21540000">
            <a:off x="12805925" y="5507449"/>
            <a:ext cx="30586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футляр</a:t>
            </a:r>
            <a:r>
              <a:rPr sz="300" spc="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ст.426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49" name="object 5249"/>
          <p:cNvSpPr txBox="1"/>
          <p:nvPr/>
        </p:nvSpPr>
        <p:spPr>
          <a:xfrm rot="21540000">
            <a:off x="12470526" y="5919600"/>
            <a:ext cx="14968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150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50" name="object 5250"/>
          <p:cNvSpPr txBox="1"/>
          <p:nvPr/>
        </p:nvSpPr>
        <p:spPr>
          <a:xfrm rot="21540000">
            <a:off x="13009354" y="5873562"/>
            <a:ext cx="12613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180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51" name="object 5251"/>
          <p:cNvSpPr txBox="1"/>
          <p:nvPr/>
        </p:nvSpPr>
        <p:spPr>
          <a:xfrm rot="21540000">
            <a:off x="12977629" y="5959405"/>
            <a:ext cx="30586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футляр</a:t>
            </a:r>
            <a:r>
              <a:rPr sz="300" spc="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5" dirty="0">
                <a:solidFill>
                  <a:srgbClr val="979797"/>
                </a:solidFill>
                <a:latin typeface="Arial"/>
                <a:cs typeface="Arial"/>
              </a:rPr>
              <a:t>ст.426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52" name="object 5252"/>
          <p:cNvSpPr txBox="1"/>
          <p:nvPr/>
        </p:nvSpPr>
        <p:spPr>
          <a:xfrm rot="16080000">
            <a:off x="13188814" y="5684745"/>
            <a:ext cx="13032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400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53" name="object 5253"/>
          <p:cNvSpPr txBox="1"/>
          <p:nvPr/>
        </p:nvSpPr>
        <p:spPr>
          <a:xfrm>
            <a:off x="13173292" y="6417037"/>
            <a:ext cx="69215" cy="14859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тр.400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54" name="object 5254"/>
          <p:cNvSpPr txBox="1"/>
          <p:nvPr/>
        </p:nvSpPr>
        <p:spPr>
          <a:xfrm rot="15960000">
            <a:off x="13129922" y="7015882"/>
            <a:ext cx="13032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400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55" name="object 5255"/>
          <p:cNvSpPr txBox="1"/>
          <p:nvPr/>
        </p:nvSpPr>
        <p:spPr>
          <a:xfrm rot="20880000">
            <a:off x="12638389" y="7003381"/>
            <a:ext cx="13032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200</a:t>
            </a:r>
            <a:endParaRPr sz="300">
              <a:latin typeface="Arial"/>
              <a:cs typeface="Arial"/>
            </a:endParaRPr>
          </a:p>
        </p:txBody>
      </p:sp>
      <p:sp>
        <p:nvSpPr>
          <p:cNvPr id="5256" name="object 5256"/>
          <p:cNvSpPr txBox="1"/>
          <p:nvPr/>
        </p:nvSpPr>
        <p:spPr>
          <a:xfrm rot="20820000">
            <a:off x="11759936" y="7185677"/>
            <a:ext cx="13815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57" name="object 5257"/>
          <p:cNvSpPr txBox="1"/>
          <p:nvPr/>
        </p:nvSpPr>
        <p:spPr>
          <a:xfrm rot="20820000">
            <a:off x="12176583" y="7000591"/>
            <a:ext cx="17726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лю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19</a:t>
            </a:r>
            <a:endParaRPr sz="300">
              <a:latin typeface="Arial"/>
              <a:cs typeface="Arial"/>
            </a:endParaRPr>
          </a:p>
        </p:txBody>
      </p:sp>
      <p:sp>
        <p:nvSpPr>
          <p:cNvPr id="5258" name="object 5258"/>
          <p:cNvSpPr txBox="1"/>
          <p:nvPr/>
        </p:nvSpPr>
        <p:spPr>
          <a:xfrm rot="20820000">
            <a:off x="12171234" y="7072734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12</a:t>
            </a:r>
            <a:endParaRPr sz="300">
              <a:latin typeface="Arial"/>
              <a:cs typeface="Arial"/>
            </a:endParaRPr>
          </a:p>
        </p:txBody>
      </p:sp>
      <p:sp>
        <p:nvSpPr>
          <p:cNvPr id="5259" name="object 5259"/>
          <p:cNvSpPr txBox="1"/>
          <p:nvPr/>
        </p:nvSpPr>
        <p:spPr>
          <a:xfrm rot="20820000">
            <a:off x="13000767" y="6811717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.34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60" name="object 5260"/>
          <p:cNvSpPr txBox="1"/>
          <p:nvPr/>
        </p:nvSpPr>
        <p:spPr>
          <a:xfrm rot="20820000">
            <a:off x="13000761" y="6878595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61" name="object 5261"/>
          <p:cNvSpPr txBox="1"/>
          <p:nvPr/>
        </p:nvSpPr>
        <p:spPr>
          <a:xfrm rot="20820000">
            <a:off x="13053346" y="7157151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43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.28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62" name="object 5262"/>
          <p:cNvSpPr txBox="1"/>
          <p:nvPr/>
        </p:nvSpPr>
        <p:spPr>
          <a:xfrm rot="20820000">
            <a:off x="13057913" y="7233485"/>
            <a:ext cx="18900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63" name="object 5263"/>
          <p:cNvSpPr txBox="1"/>
          <p:nvPr/>
        </p:nvSpPr>
        <p:spPr>
          <a:xfrm rot="20820000">
            <a:off x="12717177" y="6003252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.89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64" name="object 5264"/>
          <p:cNvSpPr txBox="1"/>
          <p:nvPr/>
        </p:nvSpPr>
        <p:spPr>
          <a:xfrm rot="20820000">
            <a:off x="12713361" y="6073826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8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65" name="object 5265"/>
          <p:cNvSpPr txBox="1"/>
          <p:nvPr/>
        </p:nvSpPr>
        <p:spPr>
          <a:xfrm rot="20820000">
            <a:off x="13290832" y="6075959"/>
            <a:ext cx="180967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0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15</a:t>
            </a:r>
            <a:endParaRPr sz="300">
              <a:latin typeface="Arial"/>
              <a:cs typeface="Arial"/>
            </a:endParaRPr>
          </a:p>
        </p:txBody>
      </p:sp>
      <p:sp>
        <p:nvSpPr>
          <p:cNvPr id="5266" name="object 5266"/>
          <p:cNvSpPr txBox="1"/>
          <p:nvPr/>
        </p:nvSpPr>
        <p:spPr>
          <a:xfrm rot="20820000">
            <a:off x="13274706" y="5388717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.96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67" name="object 5267"/>
          <p:cNvSpPr txBox="1"/>
          <p:nvPr/>
        </p:nvSpPr>
        <p:spPr>
          <a:xfrm rot="20820000">
            <a:off x="13276993" y="5456623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15" dirty="0">
                <a:solidFill>
                  <a:srgbClr val="979797"/>
                </a:solidFill>
                <a:latin typeface="Arial"/>
                <a:cs typeface="Arial"/>
              </a:rPr>
              <a:t>91</a:t>
            </a:r>
            <a:endParaRPr sz="300">
              <a:latin typeface="Arial"/>
              <a:cs typeface="Arial"/>
            </a:endParaRPr>
          </a:p>
        </p:txBody>
      </p:sp>
      <p:sp>
        <p:nvSpPr>
          <p:cNvPr id="5268" name="object 5268"/>
          <p:cNvSpPr txBox="1"/>
          <p:nvPr/>
        </p:nvSpPr>
        <p:spPr>
          <a:xfrm rot="20820000">
            <a:off x="12771150" y="5256217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.93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69" name="object 5269"/>
          <p:cNvSpPr txBox="1"/>
          <p:nvPr/>
        </p:nvSpPr>
        <p:spPr>
          <a:xfrm rot="20820000">
            <a:off x="12766574" y="5327344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70" name="object 5270"/>
          <p:cNvSpPr txBox="1"/>
          <p:nvPr/>
        </p:nvSpPr>
        <p:spPr>
          <a:xfrm>
            <a:off x="12996126" y="3141053"/>
            <a:ext cx="84455" cy="156019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46860" algn="l"/>
              </a:tabLst>
            </a:pP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тр.325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u="sng" dirty="0">
                <a:solidFill>
                  <a:srgbClr val="979797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endParaRPr sz="300">
              <a:latin typeface="Arial"/>
              <a:cs typeface="Arial"/>
            </a:endParaRPr>
          </a:p>
        </p:txBody>
      </p:sp>
      <p:sp>
        <p:nvSpPr>
          <p:cNvPr id="5271" name="object 5271"/>
          <p:cNvSpPr txBox="1"/>
          <p:nvPr/>
        </p:nvSpPr>
        <p:spPr>
          <a:xfrm rot="21540000">
            <a:off x="12632375" y="4223836"/>
            <a:ext cx="15334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159</a:t>
            </a:r>
            <a:endParaRPr sz="300">
              <a:latin typeface="Arial"/>
              <a:cs typeface="Arial"/>
            </a:endParaRPr>
          </a:p>
        </p:txBody>
      </p:sp>
      <p:sp>
        <p:nvSpPr>
          <p:cNvPr id="5272" name="object 5272"/>
          <p:cNvSpPr txBox="1"/>
          <p:nvPr/>
        </p:nvSpPr>
        <p:spPr>
          <a:xfrm rot="20820000">
            <a:off x="11855224" y="7424895"/>
            <a:ext cx="13815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32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5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73" name="object 5273"/>
          <p:cNvSpPr txBox="1"/>
          <p:nvPr/>
        </p:nvSpPr>
        <p:spPr>
          <a:xfrm rot="21540000">
            <a:off x="12469218" y="6082600"/>
            <a:ext cx="15334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159</a:t>
            </a:r>
            <a:endParaRPr sz="300">
              <a:latin typeface="Arial"/>
              <a:cs typeface="Arial"/>
            </a:endParaRPr>
          </a:p>
        </p:txBody>
      </p:sp>
      <p:sp>
        <p:nvSpPr>
          <p:cNvPr id="5274" name="object 5274"/>
          <p:cNvSpPr txBox="1"/>
          <p:nvPr/>
        </p:nvSpPr>
        <p:spPr>
          <a:xfrm rot="20820000">
            <a:off x="12689743" y="6236533"/>
            <a:ext cx="185290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люк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42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.78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75" name="object 5275"/>
          <p:cNvSpPr txBox="1"/>
          <p:nvPr/>
        </p:nvSpPr>
        <p:spPr>
          <a:xfrm rot="20820000">
            <a:off x="12690309" y="6305348"/>
            <a:ext cx="193334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лот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9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7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3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76" name="object 5276"/>
          <p:cNvSpPr txBox="1"/>
          <p:nvPr/>
        </p:nvSpPr>
        <p:spPr>
          <a:xfrm>
            <a:off x="12528855" y="5026143"/>
            <a:ext cx="71120" cy="28321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каб.0.4</a:t>
            </a: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h-0.7</a:t>
            </a:r>
            <a:endParaRPr sz="300">
              <a:latin typeface="Arial"/>
              <a:cs typeface="Arial"/>
            </a:endParaRPr>
          </a:p>
        </p:txBody>
      </p:sp>
      <p:sp>
        <p:nvSpPr>
          <p:cNvPr id="5277" name="object 5277"/>
          <p:cNvSpPr txBox="1"/>
          <p:nvPr/>
        </p:nvSpPr>
        <p:spPr>
          <a:xfrm rot="19020000">
            <a:off x="12171716" y="4886534"/>
            <a:ext cx="26129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каб.0.4 </a:t>
            </a: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h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10" dirty="0">
                <a:solidFill>
                  <a:srgbClr val="979797"/>
                </a:solidFill>
                <a:latin typeface="Arial"/>
                <a:cs typeface="Arial"/>
              </a:rPr>
              <a:t>-0.7</a:t>
            </a:r>
            <a:endParaRPr sz="300">
              <a:latin typeface="Arial"/>
              <a:cs typeface="Arial"/>
            </a:endParaRPr>
          </a:p>
        </p:txBody>
      </p:sp>
      <p:sp>
        <p:nvSpPr>
          <p:cNvPr id="5278" name="object 5278"/>
          <p:cNvSpPr txBox="1"/>
          <p:nvPr/>
        </p:nvSpPr>
        <p:spPr>
          <a:xfrm rot="18240000">
            <a:off x="12244659" y="6635657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5279" name="object 5279"/>
          <p:cNvSpPr txBox="1"/>
          <p:nvPr/>
        </p:nvSpPr>
        <p:spPr>
          <a:xfrm>
            <a:off x="12404007" y="5045078"/>
            <a:ext cx="68580" cy="4699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5280" name="object 5280"/>
          <p:cNvSpPr txBox="1"/>
          <p:nvPr/>
        </p:nvSpPr>
        <p:spPr>
          <a:xfrm rot="21540000">
            <a:off x="10980724" y="4009921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5281" name="object 5281"/>
          <p:cNvSpPr txBox="1"/>
          <p:nvPr/>
        </p:nvSpPr>
        <p:spPr>
          <a:xfrm>
            <a:off x="11206134" y="4237255"/>
            <a:ext cx="68580" cy="7493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82" name="object 5282"/>
          <p:cNvSpPr txBox="1"/>
          <p:nvPr/>
        </p:nvSpPr>
        <p:spPr>
          <a:xfrm>
            <a:off x="12418038" y="4554292"/>
            <a:ext cx="74930" cy="685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83" name="object 5283"/>
          <p:cNvSpPr txBox="1"/>
          <p:nvPr/>
        </p:nvSpPr>
        <p:spPr>
          <a:xfrm rot="17520000">
            <a:off x="12536639" y="6583721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84" name="object 5284"/>
          <p:cNvSpPr txBox="1"/>
          <p:nvPr/>
        </p:nvSpPr>
        <p:spPr>
          <a:xfrm>
            <a:off x="11555931" y="4795635"/>
            <a:ext cx="74930" cy="768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85" name="object 5285"/>
          <p:cNvSpPr txBox="1"/>
          <p:nvPr/>
        </p:nvSpPr>
        <p:spPr>
          <a:xfrm rot="300000">
            <a:off x="12083707" y="5117750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Б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86" name="object 5286"/>
          <p:cNvSpPr txBox="1"/>
          <p:nvPr/>
        </p:nvSpPr>
        <p:spPr>
          <a:xfrm>
            <a:off x="12202413" y="6016771"/>
            <a:ext cx="68580" cy="7493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Бр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87" name="object 5287"/>
          <p:cNvSpPr txBox="1"/>
          <p:nvPr/>
        </p:nvSpPr>
        <p:spPr>
          <a:xfrm rot="21540000">
            <a:off x="11520908" y="4604473"/>
            <a:ext cx="47709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endParaRPr sz="300">
              <a:latin typeface="Arial"/>
              <a:cs typeface="Arial"/>
            </a:endParaRPr>
          </a:p>
        </p:txBody>
      </p:sp>
      <p:sp>
        <p:nvSpPr>
          <p:cNvPr id="5288" name="object 5288"/>
          <p:cNvSpPr txBox="1"/>
          <p:nvPr/>
        </p:nvSpPr>
        <p:spPr>
          <a:xfrm>
            <a:off x="12083057" y="5774850"/>
            <a:ext cx="69215" cy="14414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30" dirty="0">
                <a:solidFill>
                  <a:srgbClr val="979797"/>
                </a:solidFill>
                <a:latin typeface="Arial"/>
                <a:cs typeface="Arial"/>
              </a:rPr>
              <a:t>грунт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89" name="object 5289"/>
          <p:cNvSpPr txBox="1"/>
          <p:nvPr/>
        </p:nvSpPr>
        <p:spPr>
          <a:xfrm rot="20820000">
            <a:off x="13459241" y="6349061"/>
            <a:ext cx="34174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рельеф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нарушен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90" name="object 5290"/>
          <p:cNvSpPr txBox="1"/>
          <p:nvPr/>
        </p:nvSpPr>
        <p:spPr>
          <a:xfrm rot="20820000">
            <a:off x="12319248" y="7508993"/>
            <a:ext cx="341748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рельеф</a:t>
            </a: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нарушен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91" name="object 5291"/>
          <p:cNvSpPr txBox="1"/>
          <p:nvPr/>
        </p:nvSpPr>
        <p:spPr>
          <a:xfrm>
            <a:off x="12064053" y="5251771"/>
            <a:ext cx="68580" cy="4699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ц</a:t>
            </a:r>
            <a:endParaRPr sz="300">
              <a:latin typeface="Arial"/>
              <a:cs typeface="Arial"/>
            </a:endParaRPr>
          </a:p>
        </p:txBody>
      </p:sp>
      <p:sp>
        <p:nvSpPr>
          <p:cNvPr id="5292" name="object 5292"/>
          <p:cNvSpPr txBox="1"/>
          <p:nvPr/>
        </p:nvSpPr>
        <p:spPr>
          <a:xfrm rot="21540000">
            <a:off x="11747478" y="6402032"/>
            <a:ext cx="113672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бал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6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5293" name="object 5293"/>
          <p:cNvSpPr txBox="1"/>
          <p:nvPr/>
        </p:nvSpPr>
        <p:spPr>
          <a:xfrm>
            <a:off x="11910327" y="6027578"/>
            <a:ext cx="69215" cy="13081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балк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5294" name="object 5294"/>
          <p:cNvSpPr txBox="1"/>
          <p:nvPr/>
        </p:nvSpPr>
        <p:spPr>
          <a:xfrm>
            <a:off x="11969978" y="5494799"/>
            <a:ext cx="69215" cy="13081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балк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5295" name="object 5295"/>
          <p:cNvSpPr txBox="1"/>
          <p:nvPr/>
        </p:nvSpPr>
        <p:spPr>
          <a:xfrm>
            <a:off x="11964226" y="5180906"/>
            <a:ext cx="69215" cy="13081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балк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5296" name="object 5296"/>
          <p:cNvSpPr txBox="1"/>
          <p:nvPr/>
        </p:nvSpPr>
        <p:spPr>
          <a:xfrm>
            <a:off x="11659272" y="5010103"/>
            <a:ext cx="69215" cy="13081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20" dirty="0">
                <a:solidFill>
                  <a:srgbClr val="979797"/>
                </a:solidFill>
                <a:latin typeface="Arial"/>
                <a:cs typeface="Arial"/>
              </a:rPr>
              <a:t>балк</a:t>
            </a:r>
            <a:r>
              <a:rPr sz="300" spc="-8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30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endParaRPr sz="300">
              <a:latin typeface="Arial"/>
              <a:cs typeface="Arial"/>
            </a:endParaRPr>
          </a:p>
        </p:txBody>
      </p:sp>
      <p:sp>
        <p:nvSpPr>
          <p:cNvPr id="5297" name="object 5297"/>
          <p:cNvSpPr txBox="1"/>
          <p:nvPr/>
        </p:nvSpPr>
        <p:spPr>
          <a:xfrm>
            <a:off x="11577451" y="5696582"/>
            <a:ext cx="69215" cy="132080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0" spc="5" dirty="0">
                <a:solidFill>
                  <a:srgbClr val="979797"/>
                </a:solidFill>
                <a:latin typeface="Arial"/>
                <a:cs typeface="Arial"/>
              </a:rPr>
              <a:t>26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КЖ</a:t>
            </a:r>
            <a:r>
              <a:rPr sz="300" spc="-50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98" name="object 5298"/>
          <p:cNvSpPr txBox="1"/>
          <p:nvPr/>
        </p:nvSpPr>
        <p:spPr>
          <a:xfrm>
            <a:off x="11859551" y="6292513"/>
            <a:ext cx="68580" cy="7493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299" name="object 5299"/>
          <p:cNvSpPr txBox="1"/>
          <p:nvPr/>
        </p:nvSpPr>
        <p:spPr>
          <a:xfrm rot="21540000">
            <a:off x="11453785" y="4913644"/>
            <a:ext cx="17726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25" dirty="0">
                <a:solidFill>
                  <a:srgbClr val="979797"/>
                </a:solidFill>
                <a:latin typeface="Arial"/>
                <a:cs typeface="Arial"/>
              </a:rPr>
              <a:t>террас</a:t>
            </a:r>
            <a:r>
              <a:rPr sz="300" dirty="0">
                <a:solidFill>
                  <a:srgbClr val="979797"/>
                </a:solidFill>
                <a:latin typeface="Arial"/>
                <a:cs typeface="Arial"/>
              </a:rPr>
              <a:t>а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300" name="object 5300"/>
          <p:cNvSpPr txBox="1"/>
          <p:nvPr/>
        </p:nvSpPr>
        <p:spPr>
          <a:xfrm>
            <a:off x="11972822" y="5776333"/>
            <a:ext cx="68580" cy="9969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2</a:t>
            </a:r>
            <a:r>
              <a:rPr sz="300" spc="-7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КН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301" name="object 5301"/>
          <p:cNvSpPr txBox="1"/>
          <p:nvPr/>
        </p:nvSpPr>
        <p:spPr>
          <a:xfrm rot="21480000">
            <a:off x="11875787" y="3933847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302" name="object 5302"/>
          <p:cNvSpPr txBox="1"/>
          <p:nvPr/>
        </p:nvSpPr>
        <p:spPr>
          <a:xfrm rot="21480000">
            <a:off x="10952583" y="3772417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10" dirty="0">
                <a:solidFill>
                  <a:srgbClr val="979797"/>
                </a:solidFill>
                <a:latin typeface="Arial"/>
                <a:cs typeface="Arial"/>
              </a:rPr>
              <a:t>Т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П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303" name="object 5303"/>
          <p:cNvSpPr txBox="1"/>
          <p:nvPr/>
        </p:nvSpPr>
        <p:spPr>
          <a:xfrm rot="21480000">
            <a:off x="10956698" y="3681878"/>
            <a:ext cx="65293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-5" dirty="0">
                <a:solidFill>
                  <a:srgbClr val="979797"/>
                </a:solidFill>
                <a:latin typeface="Arial"/>
                <a:cs typeface="Arial"/>
              </a:rPr>
              <a:t>К</a:t>
            </a:r>
            <a:r>
              <a:rPr sz="300" spc="-40" dirty="0">
                <a:solidFill>
                  <a:srgbClr val="979797"/>
                </a:solidFill>
                <a:latin typeface="Arial"/>
                <a:cs typeface="Arial"/>
              </a:rPr>
              <a:t>Н</a:t>
            </a:r>
            <a:r>
              <a:rPr sz="300" spc="-55" dirty="0">
                <a:solidFill>
                  <a:srgbClr val="979797"/>
                </a:solidFill>
                <a:latin typeface="Arial"/>
                <a:cs typeface="Arial"/>
              </a:rPr>
              <a:t> </a:t>
            </a:r>
            <a:endParaRPr sz="300">
              <a:latin typeface="Arial"/>
              <a:cs typeface="Arial"/>
            </a:endParaRPr>
          </a:p>
        </p:txBody>
      </p:sp>
      <p:sp>
        <p:nvSpPr>
          <p:cNvPr id="5304" name="object 5304"/>
          <p:cNvSpPr txBox="1"/>
          <p:nvPr/>
        </p:nvSpPr>
        <p:spPr>
          <a:xfrm rot="3660000">
            <a:off x="12410514" y="6918226"/>
            <a:ext cx="122556" cy="4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5"/>
              </a:lnSpc>
            </a:pPr>
            <a:r>
              <a:rPr sz="300" spc="35" dirty="0">
                <a:solidFill>
                  <a:srgbClr val="979797"/>
                </a:solidFill>
                <a:latin typeface="Arial"/>
                <a:cs typeface="Arial"/>
              </a:rPr>
              <a:t>тр</a:t>
            </a:r>
            <a:r>
              <a:rPr sz="300" spc="-25" dirty="0">
                <a:solidFill>
                  <a:srgbClr val="979797"/>
                </a:solidFill>
                <a:latin typeface="Arial"/>
                <a:cs typeface="Arial"/>
              </a:rPr>
              <a:t>.</a:t>
            </a:r>
            <a:r>
              <a:rPr sz="300" spc="-20" dirty="0">
                <a:solidFill>
                  <a:srgbClr val="979797"/>
                </a:solidFill>
                <a:latin typeface="Arial"/>
                <a:cs typeface="Arial"/>
              </a:rPr>
              <a:t>100</a:t>
            </a:r>
            <a:endParaRPr sz="300">
              <a:latin typeface="Arial"/>
              <a:cs typeface="Arial"/>
            </a:endParaRPr>
          </a:p>
        </p:txBody>
      </p:sp>
      <p:sp>
        <p:nvSpPr>
          <p:cNvPr id="5305" name="object 5305"/>
          <p:cNvSpPr txBox="1"/>
          <p:nvPr/>
        </p:nvSpPr>
        <p:spPr>
          <a:xfrm rot="20760000">
            <a:off x="1821399" y="5772526"/>
            <a:ext cx="276597" cy="19367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1525"/>
              </a:lnSpc>
              <a:spcBef>
                <a:spcPts val="5"/>
              </a:spcBef>
            </a:pPr>
            <a:r>
              <a:rPr sz="1500" spc="30" dirty="0">
                <a:solidFill>
                  <a:srgbClr val="979797"/>
                </a:solidFill>
                <a:latin typeface="Arial"/>
                <a:cs typeface="Arial"/>
              </a:rPr>
              <a:t>Ю</a:t>
            </a:r>
            <a:endParaRPr sz="1500">
              <a:latin typeface="Arial"/>
              <a:cs typeface="Arial"/>
            </a:endParaRPr>
          </a:p>
        </p:txBody>
      </p:sp>
      <p:sp>
        <p:nvSpPr>
          <p:cNvPr id="5306" name="object 5306"/>
          <p:cNvSpPr txBox="1"/>
          <p:nvPr/>
        </p:nvSpPr>
        <p:spPr>
          <a:xfrm rot="20760000">
            <a:off x="1309410" y="3544077"/>
            <a:ext cx="240060" cy="19367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1525"/>
              </a:lnSpc>
              <a:spcBef>
                <a:spcPts val="5"/>
              </a:spcBef>
            </a:pPr>
            <a:r>
              <a:rPr sz="1500" spc="20" dirty="0">
                <a:solidFill>
                  <a:srgbClr val="979797"/>
                </a:solidFill>
                <a:latin typeface="Arial"/>
                <a:cs typeface="Arial"/>
              </a:rPr>
              <a:t>С</a:t>
            </a:r>
            <a:endParaRPr sz="1500">
              <a:latin typeface="Arial"/>
              <a:cs typeface="Arial"/>
            </a:endParaRPr>
          </a:p>
        </p:txBody>
      </p:sp>
      <p:sp>
        <p:nvSpPr>
          <p:cNvPr id="5307" name="object 5307"/>
          <p:cNvSpPr txBox="1"/>
          <p:nvPr/>
        </p:nvSpPr>
        <p:spPr>
          <a:xfrm>
            <a:off x="2034823" y="1848517"/>
            <a:ext cx="1181735" cy="2857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10"/>
              </a:spcBef>
            </a:pPr>
            <a:r>
              <a:rPr sz="850" i="1" spc="-70" dirty="0">
                <a:latin typeface="Arial"/>
                <a:cs typeface="Arial"/>
              </a:rPr>
              <a:t>Велодорожка  </a:t>
            </a:r>
            <a:r>
              <a:rPr sz="850" i="1" spc="-75" dirty="0">
                <a:latin typeface="Arial"/>
                <a:cs typeface="Arial"/>
              </a:rPr>
              <a:t>максимальный </a:t>
            </a:r>
            <a:r>
              <a:rPr sz="850" i="1" spc="-50" dirty="0">
                <a:latin typeface="Arial"/>
                <a:cs typeface="Arial"/>
              </a:rPr>
              <a:t>уклон</a:t>
            </a:r>
            <a:r>
              <a:rPr sz="850" i="1" spc="80" dirty="0">
                <a:latin typeface="Arial"/>
                <a:cs typeface="Arial"/>
              </a:rPr>
              <a:t> </a:t>
            </a:r>
            <a:r>
              <a:rPr sz="850" i="1" spc="-130" dirty="0">
                <a:latin typeface="Arial"/>
                <a:cs typeface="Arial"/>
              </a:rPr>
              <a:t>10%</a:t>
            </a:r>
            <a:endParaRPr sz="850">
              <a:latin typeface="Arial"/>
              <a:cs typeface="Arial"/>
            </a:endParaRPr>
          </a:p>
        </p:txBody>
      </p:sp>
      <p:sp>
        <p:nvSpPr>
          <p:cNvPr id="5308" name="object 5308"/>
          <p:cNvSpPr txBox="1"/>
          <p:nvPr/>
        </p:nvSpPr>
        <p:spPr>
          <a:xfrm>
            <a:off x="8279973" y="8087266"/>
            <a:ext cx="2219325" cy="143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10"/>
              </a:spcBef>
            </a:pPr>
            <a:r>
              <a:rPr sz="850" i="1" spc="-85" dirty="0">
                <a:latin typeface="Arial"/>
                <a:cs typeface="Arial"/>
              </a:rPr>
              <a:t>Условные</a:t>
            </a:r>
            <a:r>
              <a:rPr sz="850" i="1" spc="-45" dirty="0">
                <a:latin typeface="Arial"/>
                <a:cs typeface="Arial"/>
              </a:rPr>
              <a:t> </a:t>
            </a:r>
            <a:r>
              <a:rPr sz="850" i="1" spc="-60" dirty="0">
                <a:latin typeface="Arial"/>
                <a:cs typeface="Arial"/>
              </a:rPr>
              <a:t>обозначения</a:t>
            </a:r>
            <a:endParaRPr sz="850">
              <a:latin typeface="Arial"/>
              <a:cs typeface="Arial"/>
            </a:endParaRPr>
          </a:p>
          <a:p>
            <a:pPr marL="105410" indent="-71120">
              <a:lnSpc>
                <a:spcPct val="100000"/>
              </a:lnSpc>
              <a:spcBef>
                <a:spcPts val="535"/>
              </a:spcBef>
              <a:buChar char="-"/>
              <a:tabLst>
                <a:tab pos="106045" algn="l"/>
              </a:tabLst>
            </a:pPr>
            <a:r>
              <a:rPr sz="650" i="1" spc="-70" dirty="0">
                <a:latin typeface="Arial"/>
                <a:cs typeface="Arial"/>
              </a:rPr>
              <a:t>Проезд с </a:t>
            </a:r>
            <a:r>
              <a:rPr sz="650" i="1" spc="-85" dirty="0">
                <a:latin typeface="Arial"/>
                <a:cs typeface="Arial"/>
              </a:rPr>
              <a:t>асфальтобетонным</a:t>
            </a:r>
            <a:r>
              <a:rPr sz="650" i="1" spc="-65" dirty="0">
                <a:latin typeface="Arial"/>
                <a:cs typeface="Arial"/>
              </a:rPr>
              <a:t> </a:t>
            </a:r>
            <a:r>
              <a:rPr sz="650" i="1" spc="-80" dirty="0">
                <a:latin typeface="Arial"/>
                <a:cs typeface="Arial"/>
              </a:rPr>
              <a:t>покрытием</a:t>
            </a:r>
            <a:endParaRPr sz="650">
              <a:latin typeface="Arial"/>
              <a:cs typeface="Arial"/>
            </a:endParaRPr>
          </a:p>
          <a:p>
            <a:pPr marL="105410" indent="-71120">
              <a:lnSpc>
                <a:spcPct val="100000"/>
              </a:lnSpc>
              <a:spcBef>
                <a:spcPts val="130"/>
              </a:spcBef>
              <a:buChar char="-"/>
              <a:tabLst>
                <a:tab pos="106045" algn="l"/>
              </a:tabLst>
            </a:pPr>
            <a:r>
              <a:rPr sz="650" i="1" spc="-65" dirty="0">
                <a:latin typeface="Arial"/>
                <a:cs typeface="Arial"/>
              </a:rPr>
              <a:t>Тротуар </a:t>
            </a:r>
            <a:r>
              <a:rPr sz="650" i="1" spc="-70" dirty="0">
                <a:latin typeface="Arial"/>
                <a:cs typeface="Arial"/>
              </a:rPr>
              <a:t>с </a:t>
            </a:r>
            <a:r>
              <a:rPr sz="650" i="1" spc="-80" dirty="0">
                <a:latin typeface="Arial"/>
                <a:cs typeface="Arial"/>
              </a:rPr>
              <a:t>покрытием </a:t>
            </a:r>
            <a:r>
              <a:rPr sz="650" i="1" spc="-45" dirty="0">
                <a:latin typeface="Arial"/>
                <a:cs typeface="Arial"/>
              </a:rPr>
              <a:t>из </a:t>
            </a:r>
            <a:r>
              <a:rPr sz="650" i="1" spc="-60" dirty="0">
                <a:latin typeface="Arial"/>
                <a:cs typeface="Arial"/>
              </a:rPr>
              <a:t>брусчатки</a:t>
            </a:r>
            <a:endParaRPr sz="650">
              <a:latin typeface="Arial"/>
              <a:cs typeface="Arial"/>
            </a:endParaRPr>
          </a:p>
          <a:p>
            <a:pPr marL="105410" indent="-71120">
              <a:lnSpc>
                <a:spcPct val="100000"/>
              </a:lnSpc>
              <a:spcBef>
                <a:spcPts val="135"/>
              </a:spcBef>
              <a:buChar char="-"/>
              <a:tabLst>
                <a:tab pos="106045" algn="l"/>
              </a:tabLst>
            </a:pPr>
            <a:r>
              <a:rPr sz="650" i="1" spc="-60" dirty="0">
                <a:latin typeface="Arial"/>
                <a:cs typeface="Arial"/>
              </a:rPr>
              <a:t>Велодорожка</a:t>
            </a:r>
            <a:endParaRPr sz="650">
              <a:latin typeface="Arial"/>
              <a:cs typeface="Arial"/>
            </a:endParaRPr>
          </a:p>
          <a:p>
            <a:pPr marL="99060" indent="-71120">
              <a:lnSpc>
                <a:spcPct val="100000"/>
              </a:lnSpc>
              <a:spcBef>
                <a:spcPts val="150"/>
              </a:spcBef>
              <a:buChar char="-"/>
              <a:tabLst>
                <a:tab pos="99695" algn="l"/>
              </a:tabLst>
            </a:pPr>
            <a:r>
              <a:rPr sz="650" i="1" spc="-45" dirty="0">
                <a:latin typeface="Arial"/>
                <a:cs typeface="Arial"/>
              </a:rPr>
              <a:t>Газон</a:t>
            </a:r>
            <a:endParaRPr sz="650">
              <a:latin typeface="Arial"/>
              <a:cs typeface="Arial"/>
            </a:endParaRPr>
          </a:p>
          <a:p>
            <a:pPr marL="93980" indent="-71120">
              <a:lnSpc>
                <a:spcPct val="100000"/>
              </a:lnSpc>
              <a:spcBef>
                <a:spcPts val="145"/>
              </a:spcBef>
              <a:buChar char="-"/>
              <a:tabLst>
                <a:tab pos="94615" algn="l"/>
              </a:tabLst>
            </a:pPr>
            <a:r>
              <a:rPr sz="650" i="1" spc="-60" dirty="0">
                <a:latin typeface="Arial"/>
                <a:cs typeface="Arial"/>
              </a:rPr>
              <a:t>Кустарник </a:t>
            </a:r>
            <a:r>
              <a:rPr sz="650" i="1" spc="-50" dirty="0">
                <a:latin typeface="Arial"/>
                <a:cs typeface="Arial"/>
              </a:rPr>
              <a:t>(живая</a:t>
            </a:r>
            <a:r>
              <a:rPr sz="650" i="1" spc="-40" dirty="0">
                <a:latin typeface="Arial"/>
                <a:cs typeface="Arial"/>
              </a:rPr>
              <a:t> </a:t>
            </a:r>
            <a:r>
              <a:rPr sz="650" i="1" spc="-50" dirty="0">
                <a:latin typeface="Arial"/>
                <a:cs typeface="Arial"/>
              </a:rPr>
              <a:t>изгородь)</a:t>
            </a:r>
            <a:endParaRPr sz="650">
              <a:latin typeface="Arial"/>
              <a:cs typeface="Arial"/>
            </a:endParaRPr>
          </a:p>
          <a:p>
            <a:pPr marL="88900" indent="-71120">
              <a:lnSpc>
                <a:spcPct val="100000"/>
              </a:lnSpc>
              <a:spcBef>
                <a:spcPts val="150"/>
              </a:spcBef>
              <a:buChar char="-"/>
              <a:tabLst>
                <a:tab pos="89535" algn="l"/>
              </a:tabLst>
            </a:pPr>
            <a:r>
              <a:rPr sz="650" i="1" spc="-65" dirty="0">
                <a:latin typeface="Arial"/>
                <a:cs typeface="Arial"/>
              </a:rPr>
              <a:t>Ограждение</a:t>
            </a:r>
            <a:endParaRPr sz="650">
              <a:latin typeface="Arial"/>
              <a:cs typeface="Arial"/>
            </a:endParaRPr>
          </a:p>
          <a:p>
            <a:pPr marL="83820" indent="-71120">
              <a:lnSpc>
                <a:spcPct val="100000"/>
              </a:lnSpc>
              <a:spcBef>
                <a:spcPts val="150"/>
              </a:spcBef>
              <a:buChar char="-"/>
              <a:tabLst>
                <a:tab pos="84455" algn="l"/>
              </a:tabLst>
            </a:pPr>
            <a:r>
              <a:rPr sz="650" i="1" spc="-65" dirty="0">
                <a:latin typeface="Arial"/>
                <a:cs typeface="Arial"/>
              </a:rPr>
              <a:t>Подпорная</a:t>
            </a:r>
            <a:r>
              <a:rPr sz="650" i="1" spc="-40" dirty="0">
                <a:latin typeface="Arial"/>
                <a:cs typeface="Arial"/>
              </a:rPr>
              <a:t> </a:t>
            </a:r>
            <a:r>
              <a:rPr sz="650" i="1" spc="-65" dirty="0">
                <a:latin typeface="Arial"/>
                <a:cs typeface="Arial"/>
              </a:rPr>
              <a:t>стенка</a:t>
            </a:r>
            <a:endParaRPr sz="650">
              <a:latin typeface="Arial"/>
              <a:cs typeface="Arial"/>
            </a:endParaRPr>
          </a:p>
          <a:p>
            <a:pPr marL="83820" indent="-71120">
              <a:lnSpc>
                <a:spcPct val="100000"/>
              </a:lnSpc>
              <a:spcBef>
                <a:spcPts val="434"/>
              </a:spcBef>
              <a:buChar char="-"/>
              <a:tabLst>
                <a:tab pos="84455" algn="l"/>
              </a:tabLst>
            </a:pPr>
            <a:r>
              <a:rPr sz="650" i="1" spc="-65" dirty="0">
                <a:latin typeface="Arial"/>
                <a:cs typeface="Arial"/>
              </a:rPr>
              <a:t>Парковочные</a:t>
            </a:r>
            <a:r>
              <a:rPr sz="650" i="1" spc="-40" dirty="0">
                <a:latin typeface="Arial"/>
                <a:cs typeface="Arial"/>
              </a:rPr>
              <a:t> </a:t>
            </a:r>
            <a:r>
              <a:rPr sz="650" i="1" spc="-85" dirty="0">
                <a:latin typeface="Arial"/>
                <a:cs typeface="Arial"/>
              </a:rPr>
              <a:t>места</a:t>
            </a:r>
            <a:endParaRPr sz="65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-"/>
            </a:pPr>
            <a:endParaRPr sz="600">
              <a:latin typeface="Times New Roman"/>
              <a:cs typeface="Times New Roman"/>
            </a:endParaRPr>
          </a:p>
          <a:p>
            <a:pPr marL="83820" indent="-71120">
              <a:lnSpc>
                <a:spcPct val="100000"/>
              </a:lnSpc>
              <a:spcBef>
                <a:spcPts val="525"/>
              </a:spcBef>
              <a:buChar char="-"/>
              <a:tabLst>
                <a:tab pos="84455" algn="l"/>
              </a:tabLst>
            </a:pPr>
            <a:r>
              <a:rPr sz="650" i="1" spc="-75" dirty="0">
                <a:latin typeface="Arial"/>
                <a:cs typeface="Arial"/>
              </a:rPr>
              <a:t>Лестница </a:t>
            </a:r>
            <a:r>
              <a:rPr sz="650" i="1" spc="-60" dirty="0">
                <a:latin typeface="Arial"/>
                <a:cs typeface="Arial"/>
              </a:rPr>
              <a:t>интегрированная </a:t>
            </a:r>
            <a:r>
              <a:rPr sz="650" i="1" spc="-70" dirty="0">
                <a:latin typeface="Arial"/>
                <a:cs typeface="Arial"/>
              </a:rPr>
              <a:t>с </a:t>
            </a:r>
            <a:r>
              <a:rPr sz="650" i="1" spc="-80" dirty="0">
                <a:latin typeface="Arial"/>
                <a:cs typeface="Arial"/>
              </a:rPr>
              <a:t>пешеходным </a:t>
            </a:r>
            <a:r>
              <a:rPr sz="650" i="1" spc="-60" dirty="0">
                <a:latin typeface="Arial"/>
                <a:cs typeface="Arial"/>
              </a:rPr>
              <a:t>пандусом для</a:t>
            </a:r>
            <a:r>
              <a:rPr sz="650" i="1" spc="-35" dirty="0">
                <a:latin typeface="Arial"/>
                <a:cs typeface="Arial"/>
              </a:rPr>
              <a:t> </a:t>
            </a:r>
            <a:r>
              <a:rPr sz="650" i="1" spc="-114" dirty="0">
                <a:latin typeface="Arial"/>
                <a:cs typeface="Arial"/>
              </a:rPr>
              <a:t>МГН</a:t>
            </a:r>
            <a:endParaRPr sz="650">
              <a:latin typeface="Arial"/>
              <a:cs typeface="Arial"/>
            </a:endParaRPr>
          </a:p>
        </p:txBody>
      </p:sp>
      <p:sp>
        <p:nvSpPr>
          <p:cNvPr id="5309" name="object 5309"/>
          <p:cNvSpPr txBox="1"/>
          <p:nvPr/>
        </p:nvSpPr>
        <p:spPr>
          <a:xfrm>
            <a:off x="350151" y="213458"/>
            <a:ext cx="23983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Генеральный</a:t>
            </a:r>
            <a:r>
              <a:rPr sz="2000" spc="-3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план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140" y="1384300"/>
            <a:ext cx="14400021" cy="810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0151" y="213458"/>
            <a:ext cx="7239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Общий перспективный </a:t>
            </a:r>
            <a:r>
              <a:rPr sz="2000" spc="-5" dirty="0">
                <a:latin typeface="Century Gothic"/>
                <a:cs typeface="Century Gothic"/>
              </a:rPr>
              <a:t>вид </a:t>
            </a:r>
            <a:r>
              <a:rPr sz="2000" spc="-10" dirty="0">
                <a:latin typeface="Century Gothic"/>
                <a:cs typeface="Century Gothic"/>
              </a:rPr>
              <a:t>территории</a:t>
            </a:r>
            <a:r>
              <a:rPr sz="2000" spc="8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проектирования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851" y="1296686"/>
            <a:ext cx="14400021" cy="810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0151" y="213458"/>
            <a:ext cx="4207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Вариант </a:t>
            </a:r>
            <a:r>
              <a:rPr sz="2000" dirty="0">
                <a:latin typeface="Century Gothic"/>
                <a:cs typeface="Century Gothic"/>
              </a:rPr>
              <a:t>1 / </a:t>
            </a:r>
            <a:r>
              <a:rPr sz="2000" spc="-10" dirty="0">
                <a:latin typeface="Century Gothic"/>
                <a:cs typeface="Century Gothic"/>
              </a:rPr>
              <a:t>Перспективные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виды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151" y="9637082"/>
            <a:ext cx="140169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Первый вариант подразумевает отделение проезжой части </a:t>
            </a:r>
            <a:r>
              <a:rPr sz="2000" spc="-5" dirty="0">
                <a:latin typeface="Century Gothic"/>
                <a:cs typeface="Century Gothic"/>
              </a:rPr>
              <a:t>от </a:t>
            </a:r>
            <a:r>
              <a:rPr sz="2000" spc="-10" dirty="0">
                <a:latin typeface="Century Gothic"/>
                <a:cs typeface="Century Gothic"/>
              </a:rPr>
              <a:t>велодорожки </a:t>
            </a:r>
            <a:r>
              <a:rPr sz="2000" dirty="0">
                <a:latin typeface="Century Gothic"/>
                <a:cs typeface="Century Gothic"/>
              </a:rPr>
              <a:t>и </a:t>
            </a:r>
            <a:r>
              <a:rPr sz="2000" spc="-10" dirty="0">
                <a:latin typeface="Century Gothic"/>
                <a:cs typeface="Century Gothic"/>
              </a:rPr>
              <a:t>перешеходной зоны</a:t>
            </a:r>
            <a:r>
              <a:rPr sz="2000" spc="36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газоном.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875259" y="1624330"/>
            <a:ext cx="245110" cy="8771890"/>
          </a:xfrm>
          <a:custGeom>
            <a:avLst/>
            <a:gdLst/>
            <a:ahLst/>
            <a:cxnLst/>
            <a:rect l="l" t="t" r="r" b="b"/>
            <a:pathLst>
              <a:path w="245109" h="8771890">
                <a:moveTo>
                  <a:pt x="0" y="0"/>
                </a:moveTo>
                <a:lnTo>
                  <a:pt x="244725" y="0"/>
                </a:lnTo>
                <a:lnTo>
                  <a:pt x="244725" y="8771890"/>
                </a:lnTo>
                <a:lnTo>
                  <a:pt x="0" y="87718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75259" y="10395916"/>
            <a:ext cx="245110" cy="0"/>
          </a:xfrm>
          <a:custGeom>
            <a:avLst/>
            <a:gdLst/>
            <a:ahLst/>
            <a:cxnLst/>
            <a:rect l="l" t="t" r="r" b="b"/>
            <a:pathLst>
              <a:path w="245109">
                <a:moveTo>
                  <a:pt x="0" y="0"/>
                </a:moveTo>
                <a:lnTo>
                  <a:pt x="244725" y="0"/>
                </a:lnTo>
              </a:path>
            </a:pathLst>
          </a:custGeom>
          <a:ln w="6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75259" y="1624463"/>
            <a:ext cx="0" cy="8771890"/>
          </a:xfrm>
          <a:custGeom>
            <a:avLst/>
            <a:gdLst/>
            <a:ahLst/>
            <a:cxnLst/>
            <a:rect l="l" t="t" r="r" b="b"/>
            <a:pathLst>
              <a:path h="8771890">
                <a:moveTo>
                  <a:pt x="0" y="8771453"/>
                </a:moveTo>
                <a:lnTo>
                  <a:pt x="0" y="0"/>
                </a:lnTo>
              </a:path>
            </a:pathLst>
          </a:custGeom>
          <a:ln w="6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2851" y="340"/>
            <a:ext cx="0" cy="1624330"/>
          </a:xfrm>
          <a:custGeom>
            <a:avLst/>
            <a:gdLst/>
            <a:ahLst/>
            <a:cxnLst/>
            <a:rect l="l" t="t" r="r" b="b"/>
            <a:pathLst>
              <a:path h="1624330">
                <a:moveTo>
                  <a:pt x="0" y="1624122"/>
                </a:moveTo>
                <a:lnTo>
                  <a:pt x="0" y="0"/>
                </a:lnTo>
              </a:path>
            </a:pathLst>
          </a:custGeom>
          <a:ln w="6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0151" y="213458"/>
            <a:ext cx="4207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Вариант </a:t>
            </a:r>
            <a:r>
              <a:rPr sz="2000" dirty="0">
                <a:latin typeface="Century Gothic"/>
                <a:cs typeface="Century Gothic"/>
              </a:rPr>
              <a:t>1 / </a:t>
            </a:r>
            <a:r>
              <a:rPr sz="2000" spc="-10" dirty="0">
                <a:latin typeface="Century Gothic"/>
                <a:cs typeface="Century Gothic"/>
              </a:rPr>
              <a:t>Перспективные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виды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151" y="9619088"/>
            <a:ext cx="13950315" cy="67183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240"/>
              </a:spcBef>
            </a:pPr>
            <a:r>
              <a:rPr sz="2000" spc="-10" dirty="0">
                <a:latin typeface="Century Gothic"/>
                <a:cs typeface="Century Gothic"/>
              </a:rPr>
              <a:t>Установка скамеек </a:t>
            </a:r>
            <a:r>
              <a:rPr sz="2000" spc="-5" dirty="0">
                <a:latin typeface="Century Gothic"/>
                <a:cs typeface="Century Gothic"/>
              </a:rPr>
              <a:t>без </a:t>
            </a:r>
            <a:r>
              <a:rPr sz="2000" spc="-10" dirty="0">
                <a:latin typeface="Century Gothic"/>
                <a:cs typeface="Century Gothic"/>
              </a:rPr>
              <a:t>спинок позволит пользоваться </a:t>
            </a:r>
            <a:r>
              <a:rPr sz="2000" spc="-5" dirty="0">
                <a:latin typeface="Century Gothic"/>
                <a:cs typeface="Century Gothic"/>
              </a:rPr>
              <a:t>ими не </a:t>
            </a:r>
            <a:r>
              <a:rPr sz="2000" spc="-10" dirty="0">
                <a:latin typeface="Century Gothic"/>
                <a:cs typeface="Century Gothic"/>
              </a:rPr>
              <a:t>только </a:t>
            </a:r>
            <a:r>
              <a:rPr sz="2000" spc="-5" dirty="0">
                <a:latin typeface="Century Gothic"/>
                <a:cs typeface="Century Gothic"/>
              </a:rPr>
              <a:t>пешеходам, но </a:t>
            </a:r>
            <a:r>
              <a:rPr sz="2000" dirty="0">
                <a:latin typeface="Century Gothic"/>
                <a:cs typeface="Century Gothic"/>
              </a:rPr>
              <a:t>и</a:t>
            </a:r>
            <a:r>
              <a:rPr sz="2000" spc="27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велосипедистам.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2000" spc="-10" dirty="0">
                <a:latin typeface="Century Gothic"/>
                <a:cs typeface="Century Gothic"/>
              </a:rPr>
              <a:t>Скамейки </a:t>
            </a:r>
            <a:r>
              <a:rPr sz="2000" spc="-5" dirty="0">
                <a:latin typeface="Century Gothic"/>
                <a:cs typeface="Century Gothic"/>
              </a:rPr>
              <a:t>со </a:t>
            </a:r>
            <a:r>
              <a:rPr sz="2000" spc="-10" dirty="0">
                <a:latin typeface="Century Gothic"/>
                <a:cs typeface="Century Gothic"/>
              </a:rPr>
              <a:t>спинками предлагается установить вдоль</a:t>
            </a:r>
            <a:r>
              <a:rPr sz="2000" spc="140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стилобата.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1" y="1624331"/>
            <a:ext cx="14215903" cy="75424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875259" y="1624330"/>
            <a:ext cx="245110" cy="8771890"/>
          </a:xfrm>
          <a:custGeom>
            <a:avLst/>
            <a:gdLst/>
            <a:ahLst/>
            <a:cxnLst/>
            <a:rect l="l" t="t" r="r" b="b"/>
            <a:pathLst>
              <a:path w="245109" h="8771890">
                <a:moveTo>
                  <a:pt x="0" y="0"/>
                </a:moveTo>
                <a:lnTo>
                  <a:pt x="244725" y="0"/>
                </a:lnTo>
                <a:lnTo>
                  <a:pt x="244725" y="8771890"/>
                </a:lnTo>
                <a:lnTo>
                  <a:pt x="0" y="87718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75259" y="10395916"/>
            <a:ext cx="245110" cy="0"/>
          </a:xfrm>
          <a:custGeom>
            <a:avLst/>
            <a:gdLst/>
            <a:ahLst/>
            <a:cxnLst/>
            <a:rect l="l" t="t" r="r" b="b"/>
            <a:pathLst>
              <a:path w="245109">
                <a:moveTo>
                  <a:pt x="0" y="0"/>
                </a:moveTo>
                <a:lnTo>
                  <a:pt x="244725" y="0"/>
                </a:lnTo>
              </a:path>
            </a:pathLst>
          </a:custGeom>
          <a:ln w="6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75259" y="1624463"/>
            <a:ext cx="0" cy="8771890"/>
          </a:xfrm>
          <a:custGeom>
            <a:avLst/>
            <a:gdLst/>
            <a:ahLst/>
            <a:cxnLst/>
            <a:rect l="l" t="t" r="r" b="b"/>
            <a:pathLst>
              <a:path h="8771890">
                <a:moveTo>
                  <a:pt x="0" y="8771453"/>
                </a:moveTo>
                <a:lnTo>
                  <a:pt x="0" y="0"/>
                </a:lnTo>
              </a:path>
            </a:pathLst>
          </a:custGeom>
          <a:ln w="6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2851" y="340"/>
            <a:ext cx="0" cy="1624330"/>
          </a:xfrm>
          <a:custGeom>
            <a:avLst/>
            <a:gdLst/>
            <a:ahLst/>
            <a:cxnLst/>
            <a:rect l="l" t="t" r="r" b="b"/>
            <a:pathLst>
              <a:path h="1624330">
                <a:moveTo>
                  <a:pt x="0" y="1624122"/>
                </a:moveTo>
                <a:lnTo>
                  <a:pt x="0" y="0"/>
                </a:lnTo>
              </a:path>
            </a:pathLst>
          </a:custGeom>
          <a:ln w="6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0151" y="213458"/>
            <a:ext cx="4207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Вариант </a:t>
            </a:r>
            <a:r>
              <a:rPr sz="2000" dirty="0">
                <a:latin typeface="Century Gothic"/>
                <a:cs typeface="Century Gothic"/>
              </a:rPr>
              <a:t>1 / </a:t>
            </a:r>
            <a:r>
              <a:rPr sz="2000" spc="-10" dirty="0">
                <a:latin typeface="Century Gothic"/>
                <a:cs typeface="Century Gothic"/>
              </a:rPr>
              <a:t>Перспективные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виды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3" y="1308100"/>
            <a:ext cx="14224001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8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875259" y="1624330"/>
            <a:ext cx="245110" cy="8771890"/>
          </a:xfrm>
          <a:custGeom>
            <a:avLst/>
            <a:gdLst/>
            <a:ahLst/>
            <a:cxnLst/>
            <a:rect l="l" t="t" r="r" b="b"/>
            <a:pathLst>
              <a:path w="245109" h="8771890">
                <a:moveTo>
                  <a:pt x="0" y="0"/>
                </a:moveTo>
                <a:lnTo>
                  <a:pt x="244725" y="0"/>
                </a:lnTo>
                <a:lnTo>
                  <a:pt x="244725" y="8771890"/>
                </a:lnTo>
                <a:lnTo>
                  <a:pt x="0" y="87718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75259" y="10395916"/>
            <a:ext cx="245110" cy="0"/>
          </a:xfrm>
          <a:custGeom>
            <a:avLst/>
            <a:gdLst/>
            <a:ahLst/>
            <a:cxnLst/>
            <a:rect l="l" t="t" r="r" b="b"/>
            <a:pathLst>
              <a:path w="245109">
                <a:moveTo>
                  <a:pt x="0" y="0"/>
                </a:moveTo>
                <a:lnTo>
                  <a:pt x="244725" y="0"/>
                </a:lnTo>
              </a:path>
            </a:pathLst>
          </a:custGeom>
          <a:ln w="6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75259" y="1624463"/>
            <a:ext cx="0" cy="8771890"/>
          </a:xfrm>
          <a:custGeom>
            <a:avLst/>
            <a:gdLst/>
            <a:ahLst/>
            <a:cxnLst/>
            <a:rect l="l" t="t" r="r" b="b"/>
            <a:pathLst>
              <a:path h="8771890">
                <a:moveTo>
                  <a:pt x="0" y="8771453"/>
                </a:moveTo>
                <a:lnTo>
                  <a:pt x="0" y="0"/>
                </a:lnTo>
              </a:path>
            </a:pathLst>
          </a:custGeom>
          <a:ln w="6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2851" y="340"/>
            <a:ext cx="0" cy="1624330"/>
          </a:xfrm>
          <a:custGeom>
            <a:avLst/>
            <a:gdLst/>
            <a:ahLst/>
            <a:cxnLst/>
            <a:rect l="l" t="t" r="r" b="b"/>
            <a:pathLst>
              <a:path h="1624330">
                <a:moveTo>
                  <a:pt x="0" y="1624122"/>
                </a:moveTo>
                <a:lnTo>
                  <a:pt x="0" y="0"/>
                </a:lnTo>
              </a:path>
            </a:pathLst>
          </a:custGeom>
          <a:ln w="64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0151" y="213458"/>
            <a:ext cx="4207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Вариант </a:t>
            </a:r>
            <a:r>
              <a:rPr sz="2000" dirty="0">
                <a:latin typeface="Century Gothic"/>
                <a:cs typeface="Century Gothic"/>
              </a:rPr>
              <a:t>1 / </a:t>
            </a:r>
            <a:r>
              <a:rPr sz="2000" spc="-10" dirty="0">
                <a:latin typeface="Century Gothic"/>
                <a:cs typeface="Century Gothic"/>
              </a:rPr>
              <a:t>Перспективные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виды</a:t>
            </a:r>
            <a:endParaRPr sz="2000">
              <a:latin typeface="Century Gothic"/>
              <a:cs typeface="Century Gothic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1" y="1371343"/>
            <a:ext cx="14267299" cy="802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851" y="1296686"/>
            <a:ext cx="14400021" cy="810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0151" y="213458"/>
            <a:ext cx="4207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Вариант </a:t>
            </a:r>
            <a:r>
              <a:rPr sz="2000" dirty="0">
                <a:latin typeface="Century Gothic"/>
                <a:cs typeface="Century Gothic"/>
              </a:rPr>
              <a:t>1 / </a:t>
            </a:r>
            <a:r>
              <a:rPr sz="2000" spc="-10" dirty="0">
                <a:latin typeface="Century Gothic"/>
                <a:cs typeface="Century Gothic"/>
              </a:rPr>
              <a:t>Перспективные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виды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151" y="9637082"/>
            <a:ext cx="11880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Зону отдыха оформить </a:t>
            </a:r>
            <a:r>
              <a:rPr sz="2000" dirty="0">
                <a:latin typeface="Century Gothic"/>
                <a:cs typeface="Century Gothic"/>
              </a:rPr>
              <a:t>в </a:t>
            </a:r>
            <a:r>
              <a:rPr sz="2000" spc="-10" dirty="0">
                <a:latin typeface="Century Gothic"/>
                <a:cs typeface="Century Gothic"/>
              </a:rPr>
              <a:t>теплых </a:t>
            </a:r>
            <a:r>
              <a:rPr sz="2000" spc="-5" dirty="0">
                <a:latin typeface="Century Gothic"/>
                <a:cs typeface="Century Gothic"/>
              </a:rPr>
              <a:t>тонах: </a:t>
            </a:r>
            <a:r>
              <a:rPr sz="2000" spc="-10" dirty="0">
                <a:latin typeface="Century Gothic"/>
                <a:cs typeface="Century Gothic"/>
              </a:rPr>
              <a:t>темное дерево, </a:t>
            </a:r>
            <a:r>
              <a:rPr sz="2000" spc="-5" dirty="0">
                <a:latin typeface="Century Gothic"/>
                <a:cs typeface="Century Gothic"/>
              </a:rPr>
              <a:t>камень, </a:t>
            </a:r>
            <a:r>
              <a:rPr sz="2000" spc="-10" dirty="0">
                <a:latin typeface="Century Gothic"/>
                <a:cs typeface="Century Gothic"/>
              </a:rPr>
              <a:t>бежевая тротуарная</a:t>
            </a:r>
            <a:r>
              <a:rPr sz="2000" spc="24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плитка.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2851" y="1296686"/>
            <a:ext cx="14400021" cy="8100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0151" y="213458"/>
            <a:ext cx="4207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entury Gothic"/>
                <a:cs typeface="Century Gothic"/>
              </a:rPr>
              <a:t>Вариант </a:t>
            </a:r>
            <a:r>
              <a:rPr sz="2000" dirty="0">
                <a:latin typeface="Century Gothic"/>
                <a:cs typeface="Century Gothic"/>
              </a:rPr>
              <a:t>1 / </a:t>
            </a:r>
            <a:r>
              <a:rPr sz="2000" spc="-10" dirty="0">
                <a:latin typeface="Century Gothic"/>
                <a:cs typeface="Century Gothic"/>
              </a:rPr>
              <a:t>Перспективные</a:t>
            </a:r>
            <a:r>
              <a:rPr sz="2000" spc="15" dirty="0">
                <a:latin typeface="Century Gothic"/>
                <a:cs typeface="Century Gothic"/>
              </a:rPr>
              <a:t> </a:t>
            </a:r>
            <a:r>
              <a:rPr sz="2000" spc="-5" dirty="0">
                <a:latin typeface="Century Gothic"/>
                <a:cs typeface="Century Gothic"/>
              </a:rPr>
              <a:t>виды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151" y="9619088"/>
            <a:ext cx="13935075" cy="671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95"/>
              </a:spcBef>
            </a:pPr>
            <a:r>
              <a:rPr sz="2000" spc="-10" dirty="0">
                <a:latin typeface="Century Gothic"/>
                <a:cs typeface="Century Gothic"/>
              </a:rPr>
              <a:t>Световые инсталляции </a:t>
            </a:r>
            <a:r>
              <a:rPr sz="2000" spc="-5" dirty="0">
                <a:latin typeface="Century Gothic"/>
                <a:cs typeface="Century Gothic"/>
              </a:rPr>
              <a:t>"Деревья" </a:t>
            </a:r>
            <a:r>
              <a:rPr sz="2000" spc="-10" dirty="0">
                <a:latin typeface="Century Gothic"/>
                <a:cs typeface="Century Gothic"/>
              </a:rPr>
              <a:t>являются </a:t>
            </a:r>
            <a:r>
              <a:rPr sz="2000" spc="-5" dirty="0">
                <a:latin typeface="Century Gothic"/>
                <a:cs typeface="Century Gothic"/>
              </a:rPr>
              <a:t>не </a:t>
            </a:r>
            <a:r>
              <a:rPr sz="2000" spc="-10" dirty="0">
                <a:latin typeface="Century Gothic"/>
                <a:cs typeface="Century Gothic"/>
              </a:rPr>
              <a:t>только </a:t>
            </a:r>
            <a:r>
              <a:rPr sz="2000" spc="-5" dirty="0">
                <a:latin typeface="Century Gothic"/>
                <a:cs typeface="Century Gothic"/>
              </a:rPr>
              <a:t>арт-объектом, но </a:t>
            </a:r>
            <a:r>
              <a:rPr sz="2000" dirty="0">
                <a:latin typeface="Century Gothic"/>
                <a:cs typeface="Century Gothic"/>
              </a:rPr>
              <a:t>и </a:t>
            </a:r>
            <a:r>
              <a:rPr sz="2000" spc="-10" dirty="0">
                <a:latin typeface="Century Gothic"/>
                <a:cs typeface="Century Gothic"/>
              </a:rPr>
              <a:t>служат дополнительным </a:t>
            </a:r>
            <a:r>
              <a:rPr sz="2000" spc="-5" dirty="0">
                <a:latin typeface="Century Gothic"/>
                <a:cs typeface="Century Gothic"/>
              </a:rPr>
              <a:t>источником  </a:t>
            </a:r>
            <a:r>
              <a:rPr sz="2000" spc="-10" dirty="0">
                <a:latin typeface="Century Gothic"/>
                <a:cs typeface="Century Gothic"/>
              </a:rPr>
              <a:t>освещения </a:t>
            </a:r>
            <a:r>
              <a:rPr sz="2000" dirty="0">
                <a:latin typeface="Century Gothic"/>
                <a:cs typeface="Century Gothic"/>
              </a:rPr>
              <a:t>и </a:t>
            </a:r>
            <a:r>
              <a:rPr sz="2000" spc="-10" dirty="0">
                <a:latin typeface="Century Gothic"/>
                <a:cs typeface="Century Gothic"/>
              </a:rPr>
              <a:t>могут быть использованы </a:t>
            </a:r>
            <a:r>
              <a:rPr sz="2000" spc="-5" dirty="0">
                <a:latin typeface="Century Gothic"/>
                <a:cs typeface="Century Gothic"/>
              </a:rPr>
              <a:t>как </a:t>
            </a:r>
            <a:r>
              <a:rPr sz="2000" spc="-10" dirty="0">
                <a:latin typeface="Century Gothic"/>
                <a:cs typeface="Century Gothic"/>
              </a:rPr>
              <a:t>праздничное оформление</a:t>
            </a:r>
            <a:r>
              <a:rPr sz="2000" spc="185" dirty="0">
                <a:latin typeface="Century Gothic"/>
                <a:cs typeface="Century Gothic"/>
              </a:rPr>
              <a:t> </a:t>
            </a:r>
            <a:r>
              <a:rPr sz="2000" spc="-10" dirty="0">
                <a:latin typeface="Century Gothic"/>
                <a:cs typeface="Century Gothic"/>
              </a:rPr>
              <a:t>территории.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1561</Words>
  <Application>Microsoft Office PowerPoint</Application>
  <PresentationFormat>Произвольный</PresentationFormat>
  <Paragraphs>575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Office Theme</vt:lpstr>
      <vt:lpstr>#ЖКХменяется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#ЖКХменяется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Нуянзина Мария Валерьевна</dc:creator>
  <cp:lastModifiedBy>Нуянзина Мария Валерьевна</cp:lastModifiedBy>
  <cp:revision>4</cp:revision>
  <dcterms:created xsi:type="dcterms:W3CDTF">2019-02-07T14:35:30Z</dcterms:created>
  <dcterms:modified xsi:type="dcterms:W3CDTF">2019-02-19T09:31:11Z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2019-02-07T00:00:00Z</vt:filetime>
  </property>
  <property fmtid="{D5CDD505-2E9C-101B-9397-08002B2CF9AE}" pid="3" name="Creator">
    <vt:lpwstr>ARCHICAD (GSPublisherVersion: 0.0.100.100)</vt:lpwstr>
  </property>
  <property fmtid="{D5CDD505-2E9C-101B-9397-08002B2CF9AE}" pid="4" name="LastSaved">
    <vt:filetime>2019-02-07T00:00:00Z</vt:filetime>
  </property>
</Properties>
</file>