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4" r:id="rId5"/>
    <p:sldId id="262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57" r:id="rId28"/>
    <p:sldId id="258" r:id="rId29"/>
    <p:sldId id="279" r:id="rId30"/>
    <p:sldId id="280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16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0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682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296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442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80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853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7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67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0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06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44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72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4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95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63D66-CBA4-4A0C-AF41-1B6C08762C0E}" type="datetimeFigureOut">
              <a:rPr lang="ru-RU" smtClean="0"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001501-4180-4C23-BB86-F60CC34B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31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8584" y="1647701"/>
            <a:ext cx="8915399" cy="2262781"/>
          </a:xfrm>
        </p:spPr>
        <p:txBody>
          <a:bodyPr/>
          <a:lstStyle/>
          <a:p>
            <a:pPr algn="ctr"/>
            <a:r>
              <a:rPr lang="ru-RU" dirty="0" smtClean="0"/>
              <a:t>Мемориальные доски в городе Сургуте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Щиголь Юлия Владимировна, ведущий специалист архивного отдела управления организационной работы и документационного обеспечения Администрации города Сургута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0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3" y="2255832"/>
            <a:ext cx="2933208" cy="3270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57" y="2255832"/>
            <a:ext cx="2505691" cy="32699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1313" y="639771"/>
            <a:ext cx="67689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Улица названа в память о декабристах Андрее Ивановиче Шахиреве и Василии Карловиче Тизенгаузена, отбывавших ссылку в Сургуте в 1826-1929 гг.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1313" y="5859766"/>
            <a:ext cx="222961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А.И. Шахирев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14556" y="5859766"/>
            <a:ext cx="25056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В.К. Тизенгаузен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1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0285" y="5164270"/>
            <a:ext cx="95093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1928 году в Сургуте открыто первое промышленное предприятие – рыбоконсервная фабрика.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458" y="663168"/>
            <a:ext cx="6187045" cy="42919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29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44" y="5568032"/>
            <a:ext cx="59774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этой улице 1 мая 1909 года в Сургуте прошла первомайская демонстрация политических ссыльных и граждан города.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4" y="758169"/>
            <a:ext cx="5977489" cy="442540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861465" y="2235070"/>
            <a:ext cx="41088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Праздничная колонна на </a:t>
            </a:r>
            <a:r>
              <a:rPr lang="ru-RU" dirty="0" smtClean="0"/>
              <a:t>демонстрации, </a:t>
            </a:r>
            <a:r>
              <a:rPr lang="ru-RU" dirty="0"/>
              <a:t>посвященной Дню Международной Солидарности трудящихся 1 Мая. Общий </a:t>
            </a:r>
            <a:r>
              <a:rPr lang="ru-RU" dirty="0" smtClean="0"/>
              <a:t>вид, 01.05.1965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42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2162" y="6304302"/>
            <a:ext cx="81451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Первый поезд прибыл на станцию «Сургут» 5 августа 1975 г.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86" y="603364"/>
            <a:ext cx="4158865" cy="255350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86" y="3452259"/>
            <a:ext cx="8416269" cy="255665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0" y="603364"/>
            <a:ext cx="1915035" cy="255350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887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64" y="213756"/>
            <a:ext cx="5045388" cy="643048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90" y="213756"/>
            <a:ext cx="5061485" cy="643048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494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6918" y="663523"/>
            <a:ext cx="5688281" cy="16312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Улица названа в честь Федорова Виктора Петровича (1912-1965 гг.), главного геофизика Сургутской нефтеразведочной экспедиции, лауреата Государственной премии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465" y="174559"/>
            <a:ext cx="2023073" cy="26123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26917" y="2786951"/>
            <a:ext cx="5688281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Улица названа в честь Зырянова Антонина Петровича (1892-1921 гг.), командира Сургутского коммунистического отряда, погибшего в борьбе за Советскую власть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26917" y="4867386"/>
            <a:ext cx="5688282" cy="16312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Улица названа в честь Кайдалова Ивана Матвеевича (1902-1921 гг.), первого секретаря комсомольской организации в Сургуте, погибшего в борьбе за советскую власть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259" y="3572085"/>
            <a:ext cx="2028279" cy="29265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18" y="2294738"/>
            <a:ext cx="1898496" cy="25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2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0777" y="604146"/>
            <a:ext cx="9283893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1-го мая 1909 года в Сургуте прошла первомайская демонстрация политических ссыльных и граждан города.</a:t>
            </a:r>
          </a:p>
          <a:p>
            <a:pPr algn="just"/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1-Мая 1920 года в Сургуте проведен первый коммунистический субботник жителей города.</a:t>
            </a:r>
          </a:p>
          <a:p>
            <a:pPr algn="just"/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1928 году в Сургуте открыто первое промышленное предприятие – рыбоконсервная фабрика.</a:t>
            </a:r>
          </a:p>
          <a:p>
            <a:pPr algn="just"/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 сентября 1957 г. создана Юганская разведка структурно-поискового бурения, преобразованная 26 мая 1960 года в Сургутскую нефтеразведочную экспедицию.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 января 1959 года бригадой бурового мастера Багдасарьянца Николая Андреевича начато бурение первой опорной скважины в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ургуте.</a:t>
            </a:r>
          </a:p>
          <a:p>
            <a:pPr algn="just"/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21 марта 1961 года бригадой бурового мастера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Норкина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Григория Ивановича открыто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Мегионское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нефтяное месторождение.  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3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666" y="580395"/>
            <a:ext cx="980901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октября 1961 года бригадой бурового мастера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Войцеховича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Евгения Викторовича открыто Усть-Балыкское нефтяное месторождение. </a:t>
            </a:r>
          </a:p>
          <a:p>
            <a:pPr algn="just"/>
            <a:endPara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3894" y="2967335"/>
            <a:ext cx="523440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55666" y="1951672"/>
            <a:ext cx="591391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 марта 1964 года создано нефтегазодобывающее управление «Сургутнефть» имени 50-летия СССР, первое предприятие нефтяной промышленности в Среднем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риобьи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55666" y="4659247"/>
            <a:ext cx="98090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Первый крупнопанельный дом в Сургуте. Построен бригадой Шеденко Николая Николаевича из промыслово-геофизической конторы (VI.1965-X.1966).</a:t>
            </a:r>
          </a:p>
          <a:p>
            <a:pPr algn="ctr"/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964" y="1490744"/>
            <a:ext cx="3431968" cy="23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92" y="0"/>
            <a:ext cx="5181520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1" y="0"/>
            <a:ext cx="5209310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5024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1849" y="331012"/>
            <a:ext cx="36182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ТЕКСТЫ</a:t>
            </a:r>
          </a:p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мемориальных досок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380" y="1376042"/>
            <a:ext cx="119347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Улица названа в честь Николая Борисовича Мелик-Карамова, бурового мастера Сургутской нефтеразведочной экспедиции, Героя Социалистического Труда. 1930-1975 гг.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379" y="2203381"/>
            <a:ext cx="119347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Улица названа в память о декабристах Андрее Ивановиче Шахиреве и Василии Карловиче Тизенгаузене, отбывавших ссылку в Сургуте в 1826-1829 гг.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379" y="3090481"/>
            <a:ext cx="119347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Улица названа в честь Виктора Петровича Федорова, главного геофизика Сургутской нефтеразведочной экспедиции, Лауреата Государственной премии. 1912-1965 гг.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379" y="3975844"/>
            <a:ext cx="119347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Улица названа в честь Антонина Петровича Зырянова, командира Сургутского коммунистического отряда, погибшего в борьбе за Советскую власть. 1892-1921 гг.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380" y="4842308"/>
            <a:ext cx="119347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Улица названа в честь Ивана Матвеевича Кайдалова, первого председателя Сургутской комсомольской организации, погибшего в борьбе за Советскую власть. 1902-1921 гг.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378" y="5686834"/>
            <a:ext cx="119347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Улица названа в честь Михаила Георгиевича Кайдалова, одного из первых комсомольцев Сургута. Погиб в битве за Сталинград. 1904-1942 гг.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5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4" y="2030681"/>
            <a:ext cx="10233952" cy="344050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Мемориа́льная </a:t>
            </a:r>
            <a:r>
              <a:rPr lang="ru-RU" b="1" dirty="0"/>
              <a:t>доска́ </a:t>
            </a:r>
            <a:r>
              <a:rPr lang="ru-RU" dirty="0"/>
              <a:t>(также охранная доска, памятная доска) — плита, обычно из долговечного камня (мрамор, гранит) или металлического сплава (бронза, чугун), увековечивающая память о знаменитом человеке или событии.</a:t>
            </a:r>
          </a:p>
        </p:txBody>
      </p:sp>
    </p:spTree>
    <p:extLst>
      <p:ext uri="{BB962C8B-B14F-4D97-AF65-F5344CB8AC3E}">
        <p14:creationId xmlns:p14="http://schemas.microsoft.com/office/powerpoint/2010/main" val="40183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4528" y="509143"/>
            <a:ext cx="103526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Здесь 20 января 1959 г. бригадой бурового мастера Багдасарьянца Николая Андреевича начато бурение опорной скважины в г. Сургуте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5642" y="1720426"/>
            <a:ext cx="112815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этой улице 1 мая 1909 года проходила первая в Сургуте первомайская демонстрация политических ссыльных и граждан города.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642" y="2931709"/>
            <a:ext cx="112815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Здесь 1 мая 1920 года проведен первый массовый коммунистический субботник жителей города Сургута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10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91" y="0"/>
            <a:ext cx="7299389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974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52" y="0"/>
            <a:ext cx="5022761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13" y="0"/>
            <a:ext cx="5203287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916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3798" y="117257"/>
            <a:ext cx="99515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Места установки и тексты мемориальных досок, посвященные событиям, имеющим историческое значение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6894" y="1225689"/>
            <a:ext cx="641267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Мемориальная доска, посвященная бурению первой геологоразведочной скважины в г. Сургуте</a:t>
            </a:r>
          </a:p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  <a:p>
            <a:pPr algn="just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1.1. Текст мемориальной доски:</a:t>
            </a:r>
          </a:p>
          <a:p>
            <a:pPr algn="just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«20 января 1959 г. Здесь началось бурение первой геологоразведочной поисковой скважины в г. Сургуте».</a:t>
            </a:r>
          </a:p>
          <a:p>
            <a:pPr algn="just"/>
            <a:endPara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6894" y="4365446"/>
            <a:ext cx="6097226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Бурение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окончено 6 марта 1960 г. Глубина 3087,5 м.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Буровой мастер – Багдасарьянц Н.А.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Начальник экспедиции – Салманов Ф.К.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1.2. Место установления мемориальной доски – район Черного мыса, место бурения первой геологоразведочной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экспедиции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85" y="1225689"/>
            <a:ext cx="4330934" cy="33765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25043" y="4715045"/>
            <a:ext cx="5389618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1.3. Историческая справка: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Начато бурением – 20 января 1959 г.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Проектная глубина – 3700 м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Закончена бурением – 3087 м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Скважину бурила буровая бригада мастера Багдасарьянц Н.А.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Начальник экспедиции Салманов Ф.К. </a:t>
            </a:r>
          </a:p>
        </p:txBody>
      </p:sp>
    </p:spTree>
    <p:extLst>
      <p:ext uri="{BB962C8B-B14F-4D97-AF65-F5344CB8AC3E}">
        <p14:creationId xmlns:p14="http://schemas.microsoft.com/office/powerpoint/2010/main" val="6077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1294" y="247887"/>
            <a:ext cx="1022465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2. Мемориальная доска (памятный знак), посвященный 	первому ссыльному декабристу (Шахиреву А.И.)</a:t>
            </a:r>
          </a:p>
          <a:p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2.1. Текст мемориальной доски (памятного знака):</a:t>
            </a:r>
          </a:p>
          <a:p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«Шахирев А.И. – первый ссыльный декабрист в Тобольской губернии. Прибыл в Сургуту в 1826 г. Умер 1828 г.»</a:t>
            </a:r>
          </a:p>
          <a:p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2.2. Место установления мемориальной доски (памятного знака) – Старый Сургут, район краеведческого музея.</a:t>
            </a:r>
          </a:p>
          <a:p>
            <a:endParaRPr lang="ru-RU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1294" y="3525475"/>
            <a:ext cx="746166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2.3. Историческая справка: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«А.И. Шахирев принадлежал в обществу «Соединенных славян».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Признан виновным в принадлежности к тайному обществу.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Указом правительствующего Сената от 13 июля 1826 г. был осужден на вечное поселение в Сибирь с лишением чинов и дворянства. Прибыл в заштатный Сургут в августе 1826 г.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Умер 17 мая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</a:t>
            </a:r>
            <a:r>
              <a:rPr lang="en-US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ru-RU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10" y="3664207"/>
            <a:ext cx="2165338" cy="24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1294" y="295387"/>
            <a:ext cx="104977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Мемориальная доска, посвященная первому предприятию нефтяной промышленности в Среднем Приобье – нефтепромысловому управлению «Сургутнефть» 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509" y="1530421"/>
            <a:ext cx="748145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3.1. Текст мемориальной доски:</a:t>
            </a:r>
          </a:p>
          <a:p>
            <a:pPr algn="just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«16 марта 1964 г. создано первое предприятие нефтяной промышленности в Среднем Приобье – нефтепромысловое управление «Сургутнефть».</a:t>
            </a:r>
          </a:p>
          <a:p>
            <a:endParaRPr lang="ru-RU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3.2. Место установления мемориальной доски – НГДУ «Сургутнефть».</a:t>
            </a:r>
          </a:p>
          <a:p>
            <a:endParaRPr lang="ru-RU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92" y="1426545"/>
            <a:ext cx="3893375" cy="29200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2509" y="3989141"/>
            <a:ext cx="1155295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3.3. Историческая справка: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Приказ № 1 по НПУ «Сургутнефть» на основании постановления Средне-Уральского совнаркоза г. Свердловская за № 273 от декабря 1963 г. С 1 октября 1970 г. преобразовано НПУ «Сургутнефть» в НГДУ «Сургутнефть». 1 января 1973 г. Сургутскому НГДУ присвоено звание имени 50-летия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СССР</a:t>
            </a:r>
          </a:p>
          <a:p>
            <a:pPr algn="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Сургутский горархив, ф. 103, л.1</a:t>
            </a:r>
          </a:p>
        </p:txBody>
      </p:sp>
    </p:spTree>
    <p:extLst>
      <p:ext uri="{BB962C8B-B14F-4D97-AF65-F5344CB8AC3E}">
        <p14:creationId xmlns:p14="http://schemas.microsoft.com/office/powerpoint/2010/main" val="17054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8795" y="331013"/>
            <a:ext cx="101258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Мемориальная доска, посвященная прибытию первого поезда на ст. Сургут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8790" y="1162010"/>
            <a:ext cx="58545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4.1. Текст мемориальной доски:</a:t>
            </a:r>
          </a:p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«5 августа 1975 года на станцию Сургут прибыл первый поезд».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766" y="2177673"/>
            <a:ext cx="67095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4.2. Место установления мемориальной доски: Новое здание железнодорожного вокзала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3766" y="2907958"/>
            <a:ext cx="67095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4.3. Историческая справка:</a:t>
            </a:r>
          </a:p>
          <a:p>
            <a:pPr algn="just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местной газеты «К победе коммунизма» - ст. Сургут встречает первый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поезд. Городскому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комитету КПСС. 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2813" y="4139064"/>
            <a:ext cx="11893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Докладываем от имени рабочих, инженерно-технических работников и служащих, по поручению партийных, профсоюзных и комсомольских организаций мостостроительных отрядов №№ 29, 15 мостостроительного поезда № 442 о том, что мост через реку Обь в районе города Сургута на директивной стройке 9-й пятилетки – железнодорожная дорога Тюмень-Сургут 5 августа 1975 года принят государственной комиссией во временную эксплуатацию и готов к пропуску поездов с народнохозяйственными грузами для предприятий и новостроек Среднего Приобья». </a:t>
            </a:r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Газета </a:t>
            </a:r>
            <a:r>
              <a:rPr lang="ru-RU" dirty="0"/>
              <a:t>«К победе коммунизма» от 5 августа 1975 г. Рапорт Городскому комитету КПСС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770" y="993523"/>
            <a:ext cx="2255170" cy="30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1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60" y="392357"/>
            <a:ext cx="9056914" cy="593566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5398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" y="0"/>
            <a:ext cx="6148180" cy="46076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3080184"/>
            <a:ext cx="6040582" cy="37778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51417" y="33196"/>
            <a:ext cx="604058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Слева направо: В. Лубов,                           А. Баранник,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Антифеева,                        В. Федотов – призеры легкоатлетической эстафеты, посвященной Дню Советской Конституции у памятника первым комсомольцам Сургута, 15.10.1987 г.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180343"/>
            <a:ext cx="6096000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Возложение гирлянды к памятнику Первым комсомольцам Сургута делегатами 41-й отчетно-выборочной комсомольской конференции, 22.12.1981 г.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87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25" y="255319"/>
            <a:ext cx="4655965" cy="425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73" y="255319"/>
            <a:ext cx="5637252" cy="41948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04405" y="5128644"/>
            <a:ext cx="108548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официальном сайте Администрации города Сургута/</a:t>
            </a:r>
          </a:p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главное меню/О Сургуте/Сургут сегодня/памятники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ургута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426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12" y="1246910"/>
            <a:ext cx="7576834" cy="3058376"/>
          </a:xfrm>
          <a:prstGeom prst="rect">
            <a:avLst/>
          </a:prstGeom>
          <a:ln w="76200">
            <a:solidFill>
              <a:srgbClr val="C00000"/>
            </a:solidFill>
            <a:prstDash val="solid"/>
          </a:ln>
        </p:spPr>
      </p:pic>
      <p:sp>
        <p:nvSpPr>
          <p:cNvPr id="4" name="Прямоугольник 3"/>
          <p:cNvSpPr/>
          <p:nvPr/>
        </p:nvSpPr>
        <p:spPr>
          <a:xfrm>
            <a:off x="2256311" y="214032"/>
            <a:ext cx="8680863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Решение № 117  от 1967 г. «Об установлении мемориальных досок в городе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ургуте» 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4420" y="4549676"/>
            <a:ext cx="9999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В связи с 50-и 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летием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Великой Октябрьской социалистической революции и в целях увековечивания исторических событий, происходящих в городе Сургуте и истории его развития исполком городского Совета депутатов трудящихся решил:</a:t>
            </a:r>
          </a:p>
          <a:p>
            <a:pPr algn="just"/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Установить мемориальные доски с нижеследующим содержанием:</a:t>
            </a:r>
          </a:p>
          <a:p>
            <a:pPr algn="just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 здании книжного магазина 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горрыбкоопа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«1-го мая 1920 года здесь проходил первый коммунистический субботник»;</a:t>
            </a:r>
          </a:p>
          <a:p>
            <a:pPr algn="just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23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984" y="0"/>
            <a:ext cx="4590016" cy="438014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520041" y="4926764"/>
            <a:ext cx="10308529" cy="1015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 время торжественного митинга у ГПТУ № 17, посвященного событию мемориальной доски Сургутским воинам, погибшим в Афганистане, 11.05.1990 г.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18" y="0"/>
            <a:ext cx="5975065" cy="43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6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0121" y="320634"/>
            <a:ext cx="4621169" cy="61870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7543" y="320634"/>
            <a:ext cx="5415147" cy="6187044"/>
          </a:xfrm>
          <a:ln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- на здании школы № 3 им. Гагарина </a:t>
            </a:r>
            <a:r>
              <a:rPr lang="ru-RU" b="1" dirty="0" smtClean="0"/>
              <a:t>«В 1878-1888 гг. в г. Сургуте находился в ссылке основатель Южно-Российского Союза рабочих Виталий Яковлевич </a:t>
            </a:r>
            <a:r>
              <a:rPr lang="ru-RU" b="1" dirty="0" err="1" smtClean="0"/>
              <a:t>Мрачковский</a:t>
            </a:r>
            <a:r>
              <a:rPr lang="ru-RU" b="1" dirty="0" smtClean="0"/>
              <a:t>».</a:t>
            </a:r>
          </a:p>
          <a:p>
            <a:pPr algn="just"/>
            <a:r>
              <a:rPr lang="ru-RU" dirty="0" smtClean="0"/>
              <a:t>- на здании Дома культуры </a:t>
            </a:r>
            <a:r>
              <a:rPr lang="ru-RU" b="1" dirty="0" smtClean="0"/>
              <a:t>«Здесь похоронен декабрист Шахирев Андрей Иванович 1799-1828 гг.».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/>
              <a:t>«В 1828-1829 гг. в г. Сургуте находился в ссылке декабрист Тизенгаузен Василий Карлович».</a:t>
            </a:r>
          </a:p>
          <a:p>
            <a:pPr algn="just"/>
            <a:r>
              <a:rPr lang="ru-RU" dirty="0" smtClean="0"/>
              <a:t>- на здании Музыкальной школы «</a:t>
            </a:r>
            <a:r>
              <a:rPr lang="ru-RU" b="1" dirty="0" smtClean="0"/>
              <a:t>В этом здании в 1920-1922 гг. размещались в Сургутский уездный комитет РКП/Б/ и Совдеп».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/>
              <a:t>«В 1920-1922 гг. здесь размещался Сургутский уездный революционно-военный комитет /Ревком/».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на РК КПСС </a:t>
            </a:r>
            <a:r>
              <a:rPr lang="ru-RU" b="1" dirty="0" smtClean="0"/>
              <a:t>«В январе 1918 г. здесь создана партийная организация и провозглашена Советская власть в Сургуте».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/>
              <a:t>«1-3 апреля 1918 года здесь проходил первый уездный съезд крестьянских и инородческих депутатов».</a:t>
            </a:r>
          </a:p>
          <a:p>
            <a:pPr algn="just"/>
            <a:r>
              <a:rPr lang="ru-RU" dirty="0" smtClean="0"/>
              <a:t>- на здании кинотеатра «Октябрь» </a:t>
            </a:r>
            <a:r>
              <a:rPr lang="ru-RU" b="1" dirty="0" smtClean="0"/>
              <a:t>«В 1909 г. здесь проходила первая в Сургуте первомайская демонстрация».</a:t>
            </a:r>
          </a:p>
          <a:p>
            <a:pPr algn="just"/>
            <a:r>
              <a:rPr lang="ru-RU" dirty="0" smtClean="0"/>
              <a:t>- на здании детского сада № 2 (филиал) </a:t>
            </a:r>
            <a:r>
              <a:rPr lang="ru-RU" b="1" dirty="0" smtClean="0"/>
              <a:t>«В 1928 г. здесь создано первое промышленное предприятие – Сургутская рыбоконсервная фабрика».</a:t>
            </a:r>
          </a:p>
          <a:p>
            <a:pPr algn="just"/>
            <a:r>
              <a:rPr lang="ru-RU" dirty="0" smtClean="0"/>
              <a:t>- на первом пятиэтажном доме </a:t>
            </a:r>
            <a:r>
              <a:rPr lang="ru-RU" b="1" dirty="0" smtClean="0"/>
              <a:t>«Первый пятиэтажный дом, построенный в Сургуте  </a:t>
            </a:r>
            <a:r>
              <a:rPr lang="en-US" b="1" dirty="0" smtClean="0"/>
              <a:t>YI</a:t>
            </a:r>
            <a:r>
              <a:rPr lang="ru-RU" b="1" dirty="0" smtClean="0"/>
              <a:t>-1965-1966 гг.».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127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02" y="641268"/>
            <a:ext cx="5215365" cy="567640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67" y="641030"/>
            <a:ext cx="5318633" cy="567664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371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9413" y="5121870"/>
            <a:ext cx="105571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Первая опорная скважина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г.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Сургуте.</a:t>
            </a:r>
          </a:p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Бурение начато 20 января 1959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года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бригадой бурового мастера Багдасарьянца Николая Андреевича 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971" y="486890"/>
            <a:ext cx="5485981" cy="427459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351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3164" y="5366150"/>
            <a:ext cx="103315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Нефтегазодобывающее управление 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«Сургутнефть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имени 50-летия СССР – первое предприятие нефтяной промышленности в Среднем Приобье. Создано 16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марта 1964 г. 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00" y="889138"/>
            <a:ext cx="5399459" cy="404748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900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5670" y="5389901"/>
            <a:ext cx="67603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Первый в Среднем Приобье крупнопанельный дом построен бригадой Шеденко Николая Николаевича из промыслово-геофизической конторы (май 1965-октябрб 1966 гг.)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0" y="884549"/>
            <a:ext cx="6760353" cy="418471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8942119" y="1554171"/>
            <a:ext cx="270757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Приемная комиссия во время приема в эксплуатацию первого дома КПД в мкр. НГДУ(групповой снимок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), 1965 г.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2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37" y="688768"/>
            <a:ext cx="5207200" cy="394478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837715" y="1999442"/>
            <a:ext cx="435428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Ленинский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коммунистический субботник на строительстве железной дороги Сургут-Уренгой,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17.04.1976 г.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6281" y="5342400"/>
            <a:ext cx="103552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мая 1920 года в Сургуте был проведен первый массовый коммунистический субботник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52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867</TotalTime>
  <Words>1405</Words>
  <Application>Microsoft Office PowerPoint</Application>
  <PresentationFormat>Широкоэкранный</PresentationFormat>
  <Paragraphs>110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Century Gothic</vt:lpstr>
      <vt:lpstr>Wingdings 3</vt:lpstr>
      <vt:lpstr>Легкий дым</vt:lpstr>
      <vt:lpstr>Мемориальные доски в городе Сургуте </vt:lpstr>
      <vt:lpstr>Мемориа́льная доска́ (также охранная доска, памятная доска) — плита, обычно из долговечного камня (мрамор, гранит) или металлического сплава (бронза, чугун), увековечивающая память о знаменитом человеке или событии.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Щиголь Юлия Владимировна</dc:creator>
  <cp:lastModifiedBy>Щиголь Юлия Владимировна</cp:lastModifiedBy>
  <cp:revision>82</cp:revision>
  <dcterms:created xsi:type="dcterms:W3CDTF">2018-04-04T05:18:49Z</dcterms:created>
  <dcterms:modified xsi:type="dcterms:W3CDTF">2018-04-06T11:25:15Z</dcterms:modified>
</cp:coreProperties>
</file>