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8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3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4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2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8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8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3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8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5689-B032-4F0D-95A8-533F1DB68FAC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4DE4-6D32-4E73-82AD-04A1EF815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3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3154" y="902525"/>
            <a:ext cx="9820892" cy="397823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Фёдорович Мясников - участник Великой Отечественной Войны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9647" y="5635869"/>
            <a:ext cx="4472354" cy="122213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2-курса,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Документоведение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архивоведение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Сургутского государственного педагогического университета  группы Б-5171 Кузнецова М.С.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от ВУЗа: ст.преподаватель, менеджер направления Документоведенье и архивоведенье Зоткин Р.А.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Фото фонд Мясникова А. Ф., Опись 1</a:t>
            </a:r>
          </a:p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801e5231173bcb68a57b9150c03ce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436">
            <a:off x="1045028" y="4510009"/>
            <a:ext cx="3155670" cy="210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31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2985" y="593765"/>
            <a:ext cx="3068515" cy="554577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Шествие школьников к мемориалу Славы в день победы на торжественную линейку 1970г.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(Ф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А.Ф. Мясникова,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О.1-Д. 163;</a:t>
            </a:r>
            <a:b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Автор снимка Мясников А.Ф.)</a:t>
            </a:r>
            <a:b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3" y="275082"/>
            <a:ext cx="8602922" cy="62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1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1585" y="365125"/>
            <a:ext cx="2901461" cy="5552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снимок принятых пионеров и ветеранов войны 1975г.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(Ф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А.Ф. Мясникова,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О.1-Д. 165;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 снимка Мясников А.Ф.)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1" y="187863"/>
            <a:ext cx="8952504" cy="65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5591" y="365125"/>
            <a:ext cx="3385039" cy="64928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линейка у мемориала Славы посвящённая приёму ребят в пионеры 1975г.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(Ф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А.Ф. Мясникова,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О.1-Д. 164;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 снимка Мясников А.Ф.)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1" y="527537"/>
            <a:ext cx="8474110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3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976" y="365125"/>
            <a:ext cx="3754315" cy="58334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ветеранов труда работников конторы бурения на демонстрации посвящённой Дню Международной Солидарности трудящихся 1990г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(Ф. ф. А.Ф. Мясникова,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О.1-Д. 236;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Автор снимка Мясников А.Ф.)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545123"/>
            <a:ext cx="7781190" cy="57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0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4914" y="365125"/>
            <a:ext cx="3393832" cy="530591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духовного оркестра на площади ДК «Энергетик» в честь 45-летия Победы 1990г.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(Ф.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А.Ф. Мясникова,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О.1-Д. 202;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 снимка Мясников А.Ф.)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1" y="384785"/>
            <a:ext cx="8383663" cy="60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523" y="365125"/>
            <a:ext cx="3596054" cy="511248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конной дивизии казаков на празднике 45летия Победы 1990 г.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(Ф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А.Ф. Мясникова,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О.1-Д. 201;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 снимка Мясников А.Ф.)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" y="365125"/>
            <a:ext cx="7983884" cy="58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076" y="365124"/>
            <a:ext cx="4108923" cy="614997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снимок ветеранов войны и почётных граждан города у здания дома Советов во время 9 мая встречи на празднике 45-летия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1990 г.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anose="02020603050405020304" pitchFamily="18" charset="0"/>
              </a:rPr>
              <a:t>(Ф. А.Ф. Мясникова, О.1-Д. 203;</a:t>
            </a:r>
            <a:br>
              <a:rPr lang="ru-RU" sz="18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anose="02020603050405020304" pitchFamily="18" charset="0"/>
              </a:rPr>
              <a:t>Автор снимка Мясников А.Ф.)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" y="495594"/>
            <a:ext cx="7880153" cy="56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7127" y="365125"/>
            <a:ext cx="2964873" cy="564881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Колона военных на площади дома Советов в честь 45летию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1990г.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(Ф.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А.Ф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. Мясникова, 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О.1-Д. 200;</a:t>
            </a:r>
            <a:b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Автор снимка Мясников А.Ф.)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3" y="666933"/>
            <a:ext cx="8903223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3176" y="365125"/>
            <a:ext cx="3478823" cy="607084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Праздничная колона участников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демонстрации,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45летию в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Победае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ВОВ, 1990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(Ф</a:t>
            </a: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А.Ф. Мясникова,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О.1-Д 199;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снимка Мясников А.Ф.)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6" y="400754"/>
            <a:ext cx="8286939" cy="59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9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6131"/>
          </a:xfrm>
        </p:spPr>
      </p:pic>
      <p:sp>
        <p:nvSpPr>
          <p:cNvPr id="5" name="TextBox 4"/>
          <p:cNvSpPr txBox="1"/>
          <p:nvPr/>
        </p:nvSpPr>
        <p:spPr>
          <a:xfrm>
            <a:off x="1579418" y="831273"/>
            <a:ext cx="642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12192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Мясников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Анатолий Федорович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888" y="1650670"/>
            <a:ext cx="518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8140" y="1499805"/>
            <a:ext cx="1109155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Мясников Анатолий Федорович (1922- 03.01.1991гг.) - капитан в отставке, участник Великой Отечественной войны, родился в с. Абатское Тюменской области.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0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Учился в средней школе с. Абатское. Заочно учился в студии Московского Дома народного творчества, мечтал стать художником. В 1941 г. окончил Тюменское пехотное училище, после  чего был направлен на фронт командиром пулеметного расчета 56 стрелковой бригады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Ударной армии Западного фронта. Участвовал в битве за Москву. К концу войны получил звание капитана в должности командира батальона 698 стрелкового полка 146 стрелковой дивизии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Ударной Армии.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810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1946-1950гг. Мясников А.Ф. был начальником 2-й части Полоцкого горвоенкомата. </a:t>
            </a: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81013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участие в военных действиях во время Великой Отечественной войны получил награды: Орден Красной Звезды, орден Отечественной войны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степени, Орден Александра Невского, Орден Отечественной войны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степени, Орден Отечественной войны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степени, а также медали за взятие г. Берлина, за победу над Германией.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81013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1956 году  переехал в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Сургут, стал работать фотографом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Районном исполнительном комитете.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332510" y="4239492"/>
            <a:ext cx="581891" cy="41563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ld-parch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60" y="510639"/>
            <a:ext cx="11681361" cy="1341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Мясникова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Алла Константиновна –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супруга Анатолия Фёдоровича Мясникова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1269" y="1923803"/>
            <a:ext cx="1104405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Мясникова Алла Константиновна (до брака Тимошина) (13.06. 1926 - 22.04.2001гг.) родилась и выросла в г. Калуге, в семье служащих. В 1941г. окончила 7 классов школы и поступила в фармацевтическую школу. Во время войны вместе с другими учащимися фармшколы привлекалась к вспомогательным работам в госпиталях г. Калуги, в аптеке.                                  В 1944г. окончила фармшколу, написала заявление в военкомат с просьбой отправить ее на фронт. Тогда ей было 18 лет.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военкомате выдали предписание следовать в Москву в Главсануправление за назначением на службу. На фронте получила направление в 146 стрелковую дивизию. В штабе дивизии младший лейтенант медицинской службы Тимошина А.К. получила приказ о назначении на должность начальника аптеки 698 стрелкового полка 146 стрелковой дивизии. За участие в военных действиях во время Великой Отечественной войны Мясникова А.К. получила награды: Орден Красной Звезды, медаль «За взятие Берлина».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39387" y="3764477"/>
            <a:ext cx="617517" cy="46313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342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647" y="2327564"/>
            <a:ext cx="10865921" cy="30400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698 стрелковый полк, в котором служили Тимошина А.К. и Мясников А.Ф., участвовал в освобождении Эстонии, Литвы, Латвии, городов Тарту, Шауляй, Выру, Варшавы, во взятии Берлина. 5 апреля 1946г. в Берлине (Германия) Тимошина А.К. и Мясников А.Ф. вступили в брак, который был зарегистрирован в Берлине (Германия). В июне 1956г. Мясниковы переехали в    с. Сургут.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4421" y="178128"/>
            <a:ext cx="90133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статьи Л. Захаровой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супругах Мясниковых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Анатолии Федоровиче и Алле Константиновны»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8899" y="5688449"/>
            <a:ext cx="67531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Статья Л. Захаровой «О супругах Мясниковых,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фондообразователях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архивного отдела Администрации города Сургута, участниках Великой Отечественной войны 1941-1945 гг.», из еженедельной специализированной группы изданий «Новый горд», № 81-82 (3975-3976) и газеты «НГ-ветеран № 18(174).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Выпуск 9 мая 2012г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7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37" y="2303813"/>
            <a:ext cx="11571515" cy="2968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бомбёжек и запаха гари встретила Алла свою половинку – начальника штаба полка, сибиряка Анатолия Мясникова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прожили очень длинную жизнь, - говорила Алла Константиновна.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нас была прекрасная любовь, и счастье было трудное, опалённое войной, но счастье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913910" y="5226784"/>
            <a:ext cx="6278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Статья Л. Захаровой «О супругах Мясниковых, фондообразователях архивного отдела Администрации города Сургута, участниках Великой Отечественной войны 1941-1945 гг.», из еженедельной специализированной группы изданий «Новый горд»,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81-82 (3975-3976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азеты «НГ-ветеран № 18(174).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Выпуск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 мая 2012г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130" y="0"/>
            <a:ext cx="11815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статьи Л. Захаровой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супругах Мясниковых  Анатолии Федоровиче и Алле Константиновны»</a:t>
            </a:r>
          </a:p>
        </p:txBody>
      </p:sp>
    </p:spTree>
    <p:extLst>
      <p:ext uri="{BB962C8B-B14F-4D97-AF65-F5344CB8AC3E}">
        <p14:creationId xmlns:p14="http://schemas.microsoft.com/office/powerpoint/2010/main" val="157868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7862" y="149469"/>
            <a:ext cx="3640014" cy="572881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венков к мемориалу комплексу Славы посвящённого 15-летию Победы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 1960г.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anose="02020603050405020304" pitchFamily="18" charset="0"/>
              </a:rPr>
              <a:t>(Ф. А.Ф. Мясникова, О.1-Д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152;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 снимка Мясников А.Ф.)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" y="149469"/>
            <a:ext cx="7894848" cy="58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9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254" y="473264"/>
            <a:ext cx="3566746" cy="588003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митинга на площади перед мемориальным комплексом Славы посвящённого 15-летию Победы ВОВ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 г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А.Ф. Мясникова,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О.1-Д</a:t>
            </a:r>
            <a:r>
              <a:rPr lang="ru-RU" sz="1600" b="1" dirty="0" smtClean="0"/>
              <a:t>. 116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снимка Мясников А.Ф.</a:t>
            </a:r>
            <a:r>
              <a:rPr lang="ru-RU" sz="1600" b="1" dirty="0" smtClean="0"/>
              <a:t>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6" y="156741"/>
            <a:ext cx="8450228" cy="64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2354" y="365125"/>
            <a:ext cx="3508130" cy="625548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Общегородской слёт фронтовиков групповой снимок 1965г.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А.Ф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Мясникова,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О.1-Д.116;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снимка Мясников А.Ф.)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5" y="729825"/>
            <a:ext cx="8054689" cy="55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562" y="254977"/>
            <a:ext cx="3552092" cy="55995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Праздничная колонна работников конторы бурения на демонстрации посвящённой Дню Международной Солидарности трудящихся 1966г.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anose="02020603050405020304" pitchFamily="18" charset="0"/>
              </a:rPr>
              <a:t>(Ф</a:t>
            </a:r>
            <a:r>
              <a:rPr lang="ru-RU" sz="1800" b="1" dirty="0" smtClean="0"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itchFamily="18" charset="0"/>
                <a:cs typeface="Times New Roman" panose="02020603050405020304" pitchFamily="18" charset="0"/>
              </a:rPr>
              <a:t>А.Ф. Мясникова,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О.1-Д. 237;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Автор снимка Мясников А.Ф.)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6" y="254977"/>
            <a:ext cx="8142086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69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817</Words>
  <Application>Microsoft Office PowerPoint</Application>
  <PresentationFormat>Широкоэкранный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Анатолий Фёдорович Мясников - участник Великой Отечественной Войны</vt:lpstr>
      <vt:lpstr>Презентация PowerPoint</vt:lpstr>
      <vt:lpstr>Мясникова  Алла Константиновна –  супруга Анатолия Фёдоровича Мясникова </vt:lpstr>
      <vt:lpstr>Презентация PowerPoint</vt:lpstr>
      <vt:lpstr>Презентация PowerPoint</vt:lpstr>
      <vt:lpstr>Возложение венков к мемориалу комплексу Славы посвящённого 15-летию Победы ВОВ 1960г. (Ф. А.Ф. Мясникова, О.1-Д. 152; Автор снимка Мясников А.Ф.)  </vt:lpstr>
      <vt:lpstr>Участники митинга на площади перед мемориальным комплексом Славы посвящённого 15-летию Победы ВОВ 1960 г (Ф. А.Ф. Мясникова, О.1-Д. 116; Автор снимка Мясников А.Ф.) </vt:lpstr>
      <vt:lpstr>Общегородской слёт фронтовиков групповой снимок 1965г. (Ф.  А.Ф. Мясникова, О.1-Д.116; Автор снимка Мясников А.Ф.)</vt:lpstr>
      <vt:lpstr>Праздничная колонна работников конторы бурения на демонстрации посвящённой Дню Международной Солидарности трудящихся 1966г. (Ф. А.Ф. Мясникова, О.1-Д. 237; Автор снимка Мясников А.Ф.) </vt:lpstr>
      <vt:lpstr>Шествие школьников к мемориалу Славы в день победы на торжественную линейку 1970г. (Ф. А.Ф. Мясникова, О.1-Д. 163; Автор снимка Мясников А.Ф.)  </vt:lpstr>
      <vt:lpstr>Групповой снимок принятых пионеров и ветеранов войны 1975г. (Ф. А.Ф. Мясникова, О.1-Д. 165; Автор снимка Мясников А.Ф.) </vt:lpstr>
      <vt:lpstr>Торжественная линейка у мемориала Славы посвящённая приёму ребят в пионеры 1975г.  (Ф. А.Ф. Мясникова, О.1-Д. 164; Автор снимка Мясников А.Ф.) </vt:lpstr>
      <vt:lpstr>Встреча ветеранов труда работников конторы бурения на демонстрации посвящённой Дню Международной Солидарности трудящихся 1990г  (Ф. ф. А.Ф. Мясникова, О.1-Д. 236; Автор снимка Мясников А.Ф.) </vt:lpstr>
      <vt:lpstr>Выступление духовного оркестра на площади ДК «Энергетик» в честь 45-летия Победы 1990г. (Ф.  А.Ф. Мясникова, О.1-Д. 202; Автор снимка Мясников А.Ф.)  </vt:lpstr>
      <vt:lpstr>Выступление конной дивизии казаков на празднике 45летия Победы 1990 г.  (Ф. А.Ф. Мясникова, О.1-Д. 201; Автор снимка Мясников А.Ф.)  </vt:lpstr>
      <vt:lpstr>Групповой снимок ветеранов войны и почётных граждан города у здания дома Советов во время 9 мая встречи на празднике 45-летия Победы 1990 г. (Ф. А.Ф. Мясникова, О.1-Д. 203; Автор снимка Мясников А.Ф.)  </vt:lpstr>
      <vt:lpstr>Колона военных на площади дома Советов в честь 45летию Победы 1990г. (Ф. А.Ф. Мясникова, О.1-Д. 200; Автор снимка Мясников А.Ф.) </vt:lpstr>
      <vt:lpstr>Праздничная колона участников демонстрации, посвящённая 45летию в Победае ВОВ, 1990 г. (Ф. А.Ф. Мясникова, О.1-Д 199; Автор снимка Мясников А.Ф.)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фонд Мясникова в честь памяти Героев Великой Отечественной Войны</dc:title>
  <dc:creator>Тышкевич Юлия Юрьевна</dc:creator>
  <cp:lastModifiedBy>Мусина Елена Николаевна</cp:lastModifiedBy>
  <cp:revision>23</cp:revision>
  <cp:lastPrinted>2017-05-18T08:58:47Z</cp:lastPrinted>
  <dcterms:created xsi:type="dcterms:W3CDTF">2017-05-11T06:52:00Z</dcterms:created>
  <dcterms:modified xsi:type="dcterms:W3CDTF">2017-10-17T07:47:45Z</dcterms:modified>
</cp:coreProperties>
</file>