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881" r:id="rId1"/>
  </p:sldMasterIdLst>
  <p:notesMasterIdLst>
    <p:notesMasterId r:id="rId18"/>
  </p:notesMasterIdLst>
  <p:handoutMasterIdLst>
    <p:handoutMasterId r:id="rId19"/>
  </p:handoutMasterIdLst>
  <p:sldIdLst>
    <p:sldId id="353" r:id="rId2"/>
    <p:sldId id="381" r:id="rId3"/>
    <p:sldId id="382" r:id="rId4"/>
    <p:sldId id="383" r:id="rId5"/>
    <p:sldId id="390" r:id="rId6"/>
    <p:sldId id="392" r:id="rId7"/>
    <p:sldId id="371" r:id="rId8"/>
    <p:sldId id="370" r:id="rId9"/>
    <p:sldId id="393" r:id="rId10"/>
    <p:sldId id="394" r:id="rId11"/>
    <p:sldId id="395" r:id="rId12"/>
    <p:sldId id="377" r:id="rId13"/>
    <p:sldId id="396" r:id="rId14"/>
    <p:sldId id="401" r:id="rId15"/>
    <p:sldId id="400" r:id="rId16"/>
    <p:sldId id="388" r:id="rId17"/>
  </p:sldIdLst>
  <p:sldSz cx="9144000" cy="6858000" type="screen4x3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A67A6"/>
    <a:srgbClr val="8590BE"/>
    <a:srgbClr val="99A1C8"/>
    <a:srgbClr val="8574EC"/>
    <a:srgbClr val="3909E7"/>
    <a:srgbClr val="5090C9"/>
    <a:srgbClr val="D9E7F0"/>
    <a:srgbClr val="E9ECF3"/>
    <a:srgbClr val="C0DFD0"/>
    <a:srgbClr val="FEFD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1530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Pt>
            <c:idx val="0"/>
            <c:bubble3D val="0"/>
            <c:explosion val="9"/>
            <c:spPr>
              <a:pattFill prst="ltUpDiag">
                <a:fgClr>
                  <a:schemeClr val="accent2"/>
                </a:fgClr>
                <a:bgClr>
                  <a:schemeClr val="accent2">
                    <a:lumMod val="20000"/>
                    <a:lumOff val="80000"/>
                  </a:schemeClr>
                </a:bgClr>
              </a:pattFill>
              <a:ln w="19050">
                <a:solidFill>
                  <a:schemeClr val="lt1"/>
                </a:solidFill>
              </a:ln>
              <a:effectLst>
                <a:innerShdw blurRad="114300">
                  <a:schemeClr val="accent2"/>
                </a:innerShdw>
              </a:effectLst>
            </c:spPr>
            <c:extLst>
              <c:ext xmlns:c16="http://schemas.microsoft.com/office/drawing/2014/chart" uri="{C3380CC4-5D6E-409C-BE32-E72D297353CC}">
                <c16:uniqueId val="{00000002-B07A-40E0-A2D0-8655C6A0785C}"/>
              </c:ext>
            </c:extLst>
          </c:dPt>
          <c:dPt>
            <c:idx val="1"/>
            <c:bubble3D val="0"/>
            <c:spPr>
              <a:pattFill prst="ltUpDiag">
                <a:fgClr>
                  <a:schemeClr val="accent4"/>
                </a:fgClr>
                <a:bgClr>
                  <a:schemeClr val="accent4">
                    <a:lumMod val="20000"/>
                    <a:lumOff val="80000"/>
                  </a:schemeClr>
                </a:bgClr>
              </a:pattFill>
              <a:ln w="19050">
                <a:solidFill>
                  <a:schemeClr val="lt1"/>
                </a:solidFill>
              </a:ln>
              <a:effectLst>
                <a:innerShdw blurRad="114300">
                  <a:schemeClr val="accent4"/>
                </a:innerShdw>
              </a:effectLst>
            </c:spPr>
            <c:extLst>
              <c:ext xmlns:c16="http://schemas.microsoft.com/office/drawing/2014/chart" uri="{C3380CC4-5D6E-409C-BE32-E72D297353CC}">
                <c16:uniqueId val="{00000001-B07A-40E0-A2D0-8655C6A0785C}"/>
              </c:ext>
            </c:extLst>
          </c:dPt>
          <c:dLbls>
            <c:dLbl>
              <c:idx val="0"/>
              <c:layout>
                <c:manualLayout>
                  <c:x val="-0.21202567368623976"/>
                  <c:y val="0.12735776247973002"/>
                </c:manualLayout>
              </c:layout>
              <c:tx>
                <c:rich>
                  <a:bodyPr/>
                  <a:lstStyle/>
                  <a:p>
                    <a:r>
                      <a:rPr lang="en-US" sz="16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14 (34%)</a:t>
                    </a:r>
                    <a:endParaRPr lang="en-US" sz="1600" b="1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1868770124637008"/>
                      <c:h val="9.9031840619590639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2-B07A-40E0-A2D0-8655C6A0785C}"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sz="16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27 (66%)</a:t>
                    </a:r>
                    <a:endParaRPr lang="en-US" sz="1600" b="1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6356550070109414"/>
                      <c:h val="9.8907428759515803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B07A-40E0-A2D0-8655C6A0785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с замечаниями</c:v>
                </c:pt>
                <c:pt idx="1">
                  <c:v>отзывы без замечаний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14</c:v>
                </c:pt>
                <c:pt idx="1">
                  <c:v>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07A-40E0-A2D0-8655C6A0785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2.9805842944379695E-2"/>
          <c:y val="0.89022834645669302"/>
          <c:w val="0.94994330805582383"/>
          <c:h val="0.1097716535433070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Pt>
            <c:idx val="0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67A2-4567-A828-4208D315B507}"/>
              </c:ext>
            </c:extLst>
          </c:dPt>
          <c:dPt>
            <c:idx val="1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67A2-4567-A828-4208D315B507}"/>
              </c:ext>
            </c:extLst>
          </c:dPt>
          <c:dLbls>
            <c:dLbl>
              <c:idx val="0"/>
              <c:layout>
                <c:manualLayout>
                  <c:x val="-0.18186738153415849"/>
                  <c:y val="-5.7234655604957899E-2"/>
                </c:manualLayout>
              </c:layout>
              <c:tx>
                <c:rich>
                  <a:bodyPr/>
                  <a:lstStyle/>
                  <a:p>
                    <a:r>
                      <a:rPr lang="en-US" sz="16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18 (44%)</a:t>
                    </a:r>
                    <a:endParaRPr lang="en-US" sz="1600" b="1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1436999231195273"/>
                      <c:h val="0.19151551066523648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67A2-4567-A828-4208D315B507}"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sz="16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23 (56%)</a:t>
                    </a:r>
                    <a:endParaRPr lang="en-US" sz="1600" b="1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9911114205056527"/>
                      <c:h val="0.12664736364018006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67A2-4567-A828-4208D315B50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приняты</c:v>
                </c:pt>
                <c:pt idx="1">
                  <c:v>урегулированы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18</c:v>
                </c:pt>
                <c:pt idx="1">
                  <c:v>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67A2-4567-A828-4208D315B50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5517245590669801"/>
          <c:y val="0.84080776969124926"/>
          <c:w val="0.68965508818660404"/>
          <c:h val="0.1402647855137981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9050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>
      <cs:styleClr val="auto"/>
    </cs:effectRef>
    <cs:fontRef idx="minor">
      <a:schemeClr val="dk1"/>
    </cs:fontRef>
    <cs:spPr>
      <a:pattFill prst="ltUpDiag">
        <a:fgClr>
          <a:schemeClr val="phClr"/>
        </a:fgClr>
        <a:bgClr>
          <a:schemeClr val="phClr">
            <a:lumMod val="20000"/>
            <a:lumOff val="80000"/>
          </a:schemeClr>
        </a:bgClr>
      </a:pattFill>
      <a:ln w="19050">
        <a:solidFill>
          <a:schemeClr val="lt1"/>
        </a:solidFill>
      </a:ln>
      <a:effectLst>
        <a:innerShdw blurRad="114300">
          <a:schemeClr val="phClr"/>
        </a:inn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pattFill prst="ltUpDiag">
        <a:fgClr>
          <a:schemeClr val="phClr"/>
        </a:fgClr>
        <a:bgClr>
          <a:schemeClr val="phClr">
            <a:lumMod val="20000"/>
            <a:lumOff val="80000"/>
          </a:schemeClr>
        </a:bgClr>
      </a:pattFill>
      <a:ln w="19050">
        <a:solidFill>
          <a:schemeClr val="lt1"/>
        </a:solidFill>
      </a:ln>
      <a:effectLst>
        <a:innerShdw blurRad="114300">
          <a:schemeClr val="phClr"/>
        </a:inn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tx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2200" b="1" kern="1200" cap="all" spc="1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image" Target="../media/image31.png"/><Relationship Id="rId4" Type="http://schemas.openxmlformats.org/officeDocument/2006/relationships/image" Target="../media/image34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image" Target="../media/image31.png"/><Relationship Id="rId4" Type="http://schemas.openxmlformats.org/officeDocument/2006/relationships/image" Target="../media/image34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34754D0-5B54-43CD-AEA2-5A2017E1F242}" type="doc">
      <dgm:prSet loTypeId="urn:microsoft.com/office/officeart/2008/layout/VerticalCurvedList" loCatId="list" qsTypeId="urn:microsoft.com/office/officeart/2005/8/quickstyle/3d3" qsCatId="3D" csTypeId="urn:microsoft.com/office/officeart/2005/8/colors/accent1_3" csCatId="accent1" phldr="1"/>
      <dgm:spPr/>
      <dgm:t>
        <a:bodyPr/>
        <a:lstStyle/>
        <a:p>
          <a:endParaRPr lang="ru-RU"/>
        </a:p>
      </dgm:t>
    </dgm:pt>
    <dgm:pt modelId="{914E1130-CDFD-4E8F-907A-E1A0EC213B23}" type="pres">
      <dgm:prSet presAssocID="{234754D0-5B54-43CD-AEA2-5A2017E1F242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84629304-8F91-4AF8-B130-F3345D6A1392}" type="pres">
      <dgm:prSet presAssocID="{234754D0-5B54-43CD-AEA2-5A2017E1F242}" presName="Name1" presStyleCnt="0"/>
      <dgm:spPr/>
      <dgm:t>
        <a:bodyPr/>
        <a:lstStyle/>
        <a:p>
          <a:endParaRPr lang="ru-RU"/>
        </a:p>
      </dgm:t>
    </dgm:pt>
    <dgm:pt modelId="{E73DBB30-2967-4065-BEDD-1549664CDDBD}" type="pres">
      <dgm:prSet presAssocID="{234754D0-5B54-43CD-AEA2-5A2017E1F242}" presName="cycle" presStyleCnt="0"/>
      <dgm:spPr/>
      <dgm:t>
        <a:bodyPr/>
        <a:lstStyle/>
        <a:p>
          <a:endParaRPr lang="ru-RU"/>
        </a:p>
      </dgm:t>
    </dgm:pt>
    <dgm:pt modelId="{75B5E872-FED5-4FF4-A7E8-602F7A4B25D6}" type="pres">
      <dgm:prSet presAssocID="{234754D0-5B54-43CD-AEA2-5A2017E1F242}" presName="srcNode" presStyleLbl="node1" presStyleIdx="0" presStyleCnt="0"/>
      <dgm:spPr/>
      <dgm:t>
        <a:bodyPr/>
        <a:lstStyle/>
        <a:p>
          <a:endParaRPr lang="ru-RU"/>
        </a:p>
      </dgm:t>
    </dgm:pt>
    <dgm:pt modelId="{14551A26-AAB5-4008-9FB1-B8958E7A4D2D}" type="pres">
      <dgm:prSet presAssocID="{234754D0-5B54-43CD-AEA2-5A2017E1F242}" presName="conn" presStyleLbl="parChTrans1D2" presStyleIdx="0" presStyleCnt="1"/>
      <dgm:spPr/>
      <dgm:t>
        <a:bodyPr/>
        <a:lstStyle/>
        <a:p>
          <a:endParaRPr lang="ru-RU"/>
        </a:p>
      </dgm:t>
    </dgm:pt>
    <dgm:pt modelId="{3AFDAA1D-4045-4BC0-920E-5AE09325F04D}" type="pres">
      <dgm:prSet presAssocID="{234754D0-5B54-43CD-AEA2-5A2017E1F242}" presName="extraNode" presStyleLbl="node1" presStyleIdx="0" presStyleCnt="0"/>
      <dgm:spPr/>
      <dgm:t>
        <a:bodyPr/>
        <a:lstStyle/>
        <a:p>
          <a:endParaRPr lang="ru-RU"/>
        </a:p>
      </dgm:t>
    </dgm:pt>
    <dgm:pt modelId="{F2AEA4A4-8CF9-41A7-8E5A-4D326C982C0E}" type="pres">
      <dgm:prSet presAssocID="{234754D0-5B54-43CD-AEA2-5A2017E1F242}" presName="dstNode" presStyleLbl="node1" presStyleIdx="0" presStyleCnt="0"/>
      <dgm:spPr/>
      <dgm:t>
        <a:bodyPr/>
        <a:lstStyle/>
        <a:p>
          <a:endParaRPr lang="ru-RU"/>
        </a:p>
      </dgm:t>
    </dgm:pt>
  </dgm:ptLst>
  <dgm:cxnLst>
    <dgm:cxn modelId="{2FA3FD8D-E77A-43F8-A3DE-026328A36302}" type="presOf" srcId="{234754D0-5B54-43CD-AEA2-5A2017E1F242}" destId="{914E1130-CDFD-4E8F-907A-E1A0EC213B23}" srcOrd="0" destOrd="0" presId="urn:microsoft.com/office/officeart/2008/layout/VerticalCurvedList"/>
    <dgm:cxn modelId="{50EAA26A-951B-49C5-B3A9-A67D23A3F23F}" type="presParOf" srcId="{914E1130-CDFD-4E8F-907A-E1A0EC213B23}" destId="{84629304-8F91-4AF8-B130-F3345D6A1392}" srcOrd="0" destOrd="0" presId="urn:microsoft.com/office/officeart/2008/layout/VerticalCurvedList"/>
    <dgm:cxn modelId="{86D174F9-251D-4FAE-9A30-67139CC99193}" type="presParOf" srcId="{84629304-8F91-4AF8-B130-F3345D6A1392}" destId="{E73DBB30-2967-4065-BEDD-1549664CDDBD}" srcOrd="0" destOrd="0" presId="urn:microsoft.com/office/officeart/2008/layout/VerticalCurvedList"/>
    <dgm:cxn modelId="{5BAACB74-E869-458D-A991-497615B37B24}" type="presParOf" srcId="{E73DBB30-2967-4065-BEDD-1549664CDDBD}" destId="{75B5E872-FED5-4FF4-A7E8-602F7A4B25D6}" srcOrd="0" destOrd="0" presId="urn:microsoft.com/office/officeart/2008/layout/VerticalCurvedList"/>
    <dgm:cxn modelId="{03D7D828-D87C-4A70-BF5D-DC33E71605C4}" type="presParOf" srcId="{E73DBB30-2967-4065-BEDD-1549664CDDBD}" destId="{14551A26-AAB5-4008-9FB1-B8958E7A4D2D}" srcOrd="1" destOrd="0" presId="urn:microsoft.com/office/officeart/2008/layout/VerticalCurvedList"/>
    <dgm:cxn modelId="{E5331193-5102-42B3-B051-F79AF82A3C57}" type="presParOf" srcId="{E73DBB30-2967-4065-BEDD-1549664CDDBD}" destId="{3AFDAA1D-4045-4BC0-920E-5AE09325F04D}" srcOrd="2" destOrd="0" presId="urn:microsoft.com/office/officeart/2008/layout/VerticalCurvedList"/>
    <dgm:cxn modelId="{B4DB1B72-5A85-475E-85C9-1AF4C1A8D733}" type="presParOf" srcId="{E73DBB30-2967-4065-BEDD-1549664CDDBD}" destId="{F2AEA4A4-8CF9-41A7-8E5A-4D326C982C0E}" srcOrd="3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D65E845-5BEC-496F-B74C-CF5D69908E7D}" type="doc">
      <dgm:prSet loTypeId="urn:microsoft.com/office/officeart/2008/layout/VerticalCurvedList" loCatId="list" qsTypeId="urn:microsoft.com/office/officeart/2005/8/quickstyle/3d3" qsCatId="3D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2F66BE3C-3F62-4C1B-8C75-E7049DFC19CB}">
      <dgm:prSet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pPr algn="just"/>
          <a:r>
            <a:rPr lang="ru-RU" sz="15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при предоставлении субсидии в связи с выполнением работ, оказанием услуг в сфере культуры исключено представление излишних документов (учетной карточки заявителя;  копий учредительных документов и документов, подтверждающих право собственности или иное право на помещение)</a:t>
          </a:r>
          <a:endParaRPr lang="ru-RU" sz="15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FAF2B94-0692-4807-B6EB-5AD868CF7554}" type="parTrans" cxnId="{148B4029-1066-4235-B84C-5FE0993B5108}">
      <dgm:prSet/>
      <dgm:spPr/>
      <dgm:t>
        <a:bodyPr/>
        <a:lstStyle/>
        <a:p>
          <a:endParaRPr lang="ru-RU"/>
        </a:p>
      </dgm:t>
    </dgm:pt>
    <dgm:pt modelId="{6404A7F3-E6CD-43C1-BEC7-15707B0018FE}" type="sibTrans" cxnId="{148B4029-1066-4235-B84C-5FE0993B5108}">
      <dgm:prSet/>
      <dgm:spPr/>
      <dgm:t>
        <a:bodyPr/>
        <a:lstStyle/>
        <a:p>
          <a:endParaRPr lang="ru-RU"/>
        </a:p>
      </dgm:t>
    </dgm:pt>
    <dgm:pt modelId="{73481D17-D0EE-40C2-A56D-6087B7061A3A}">
      <dgm:prSet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pPr algn="just"/>
          <a:r>
            <a:rPr lang="ru-RU" sz="145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при предоставлении дополнительной помощи при возникновении неотложной необходимости в проведении капитального ремонта общего имущества                                                                   в многоквартирных домах, дополнены нормы в связи с необоснованным исключением из числа лиц, являющихся владельцами специальных счетов, регионального оператора, соответствующие функции на которого возложены Жилищным кодексом РФ</a:t>
          </a:r>
          <a:endParaRPr lang="ru-RU" sz="145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1A3774B-756F-4A64-B67D-D1FABC2A8039}" type="parTrans" cxnId="{670F70D3-68D0-4192-A6E4-D7A5B8A21395}">
      <dgm:prSet/>
      <dgm:spPr/>
      <dgm:t>
        <a:bodyPr/>
        <a:lstStyle/>
        <a:p>
          <a:endParaRPr lang="ru-RU"/>
        </a:p>
      </dgm:t>
    </dgm:pt>
    <dgm:pt modelId="{4C320FE4-056A-4B7D-9636-187F48C153E5}" type="sibTrans" cxnId="{670F70D3-68D0-4192-A6E4-D7A5B8A21395}">
      <dgm:prSet/>
      <dgm:spPr/>
      <dgm:t>
        <a:bodyPr/>
        <a:lstStyle/>
        <a:p>
          <a:endParaRPr lang="ru-RU"/>
        </a:p>
      </dgm:t>
    </dgm:pt>
    <dgm:pt modelId="{043BEA5C-380F-4BEE-890F-76725BEF7D6D}">
      <dgm:prSet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ru-RU" sz="13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Положение о размещении нестационарных торговых объектов дополнено:                                             - способами и сроком направления уведомления о невозможности дальнейшего размещения НТО (при исключении объекта из схемы);                                                                                                                                                                                   - необходимостью представления предложений альтернативных вариантов размещения НТО                    (не менее двух), равноценных по месту расположения, трафику проходимости, плате за размещение и прочим характеристикам, по согласованию с хозяйствующим субъектом</a:t>
          </a:r>
          <a:endParaRPr lang="ru-RU" sz="13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03F6295-4C63-4C29-8441-61421C9FA774}" type="parTrans" cxnId="{196AFDEC-A6F1-4AAC-867A-C20AB3EE740B}">
      <dgm:prSet/>
      <dgm:spPr/>
      <dgm:t>
        <a:bodyPr/>
        <a:lstStyle/>
        <a:p>
          <a:endParaRPr lang="ru-RU"/>
        </a:p>
      </dgm:t>
    </dgm:pt>
    <dgm:pt modelId="{6AEF265D-4600-43B7-8F86-F5B0568476B9}" type="sibTrans" cxnId="{196AFDEC-A6F1-4AAC-867A-C20AB3EE740B}">
      <dgm:prSet/>
      <dgm:spPr/>
      <dgm:t>
        <a:bodyPr/>
        <a:lstStyle/>
        <a:p>
          <a:endParaRPr lang="ru-RU"/>
        </a:p>
      </dgm:t>
    </dgm:pt>
    <dgm:pt modelId="{6B631925-CCF2-444D-9CC5-4981361B90E0}">
      <dgm:prSet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pPr algn="just"/>
          <a:r>
            <a:rPr lang="ru-RU" sz="16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порядок предоставления субсидий </a:t>
          </a:r>
          <a:r>
            <a:rPr lang="ru-RU" sz="16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самозанятым</a:t>
          </a:r>
          <a:r>
            <a:rPr lang="ru-RU" sz="16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гражданам дополнен направлениями поддержки (возмещение части затрат на приобретение оборудования и инструментов; возмещение части затрат на обучение, повышение квалификации, профессиональную переподготовку)</a:t>
          </a:r>
          <a:endParaRPr lang="ru-RU" sz="16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4ABBDC2-FDB2-4B66-9DDD-6BBCC913B844}" type="parTrans" cxnId="{FEF91B68-9796-4A0F-8B5D-052CB12E4542}">
      <dgm:prSet/>
      <dgm:spPr/>
      <dgm:t>
        <a:bodyPr/>
        <a:lstStyle/>
        <a:p>
          <a:endParaRPr lang="ru-RU"/>
        </a:p>
      </dgm:t>
    </dgm:pt>
    <dgm:pt modelId="{539AAF89-899D-4B4A-AB7A-616591577B84}" type="sibTrans" cxnId="{FEF91B68-9796-4A0F-8B5D-052CB12E4542}">
      <dgm:prSet/>
      <dgm:spPr/>
      <dgm:t>
        <a:bodyPr/>
        <a:lstStyle/>
        <a:p>
          <a:endParaRPr lang="ru-RU"/>
        </a:p>
      </dgm:t>
    </dgm:pt>
    <dgm:pt modelId="{46165254-0972-4505-A29B-2A26E157ABCC}" type="pres">
      <dgm:prSet presAssocID="{8D65E845-5BEC-496F-B74C-CF5D69908E7D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6C52DEA7-01D1-45BA-8BB8-C521840F778D}" type="pres">
      <dgm:prSet presAssocID="{8D65E845-5BEC-496F-B74C-CF5D69908E7D}" presName="Name1" presStyleCnt="0"/>
      <dgm:spPr/>
      <dgm:t>
        <a:bodyPr/>
        <a:lstStyle/>
        <a:p>
          <a:endParaRPr lang="ru-RU"/>
        </a:p>
      </dgm:t>
    </dgm:pt>
    <dgm:pt modelId="{5F5AFEDE-4010-449E-A8BC-7308DD8B351A}" type="pres">
      <dgm:prSet presAssocID="{8D65E845-5BEC-496F-B74C-CF5D69908E7D}" presName="cycle" presStyleCnt="0"/>
      <dgm:spPr/>
      <dgm:t>
        <a:bodyPr/>
        <a:lstStyle/>
        <a:p>
          <a:endParaRPr lang="ru-RU"/>
        </a:p>
      </dgm:t>
    </dgm:pt>
    <dgm:pt modelId="{E122442E-38D1-4F67-8196-A255460FA6C2}" type="pres">
      <dgm:prSet presAssocID="{8D65E845-5BEC-496F-B74C-CF5D69908E7D}" presName="srcNode" presStyleLbl="node1" presStyleIdx="0" presStyleCnt="4"/>
      <dgm:spPr/>
      <dgm:t>
        <a:bodyPr/>
        <a:lstStyle/>
        <a:p>
          <a:endParaRPr lang="ru-RU"/>
        </a:p>
      </dgm:t>
    </dgm:pt>
    <dgm:pt modelId="{00154633-42FA-477E-BF4A-8B6BE0CCD955}" type="pres">
      <dgm:prSet presAssocID="{8D65E845-5BEC-496F-B74C-CF5D69908E7D}" presName="conn" presStyleLbl="parChTrans1D2" presStyleIdx="0" presStyleCnt="1"/>
      <dgm:spPr/>
      <dgm:t>
        <a:bodyPr/>
        <a:lstStyle/>
        <a:p>
          <a:endParaRPr lang="ru-RU"/>
        </a:p>
      </dgm:t>
    </dgm:pt>
    <dgm:pt modelId="{2B9EEBEE-8F48-47A3-9FF3-D22C2263A3E8}" type="pres">
      <dgm:prSet presAssocID="{8D65E845-5BEC-496F-B74C-CF5D69908E7D}" presName="extraNode" presStyleLbl="node1" presStyleIdx="0" presStyleCnt="4"/>
      <dgm:spPr/>
      <dgm:t>
        <a:bodyPr/>
        <a:lstStyle/>
        <a:p>
          <a:endParaRPr lang="ru-RU"/>
        </a:p>
      </dgm:t>
    </dgm:pt>
    <dgm:pt modelId="{362D7CD2-CEBB-4C50-9FC3-D4A8CDAF7E63}" type="pres">
      <dgm:prSet presAssocID="{8D65E845-5BEC-496F-B74C-CF5D69908E7D}" presName="dstNode" presStyleLbl="node1" presStyleIdx="0" presStyleCnt="4"/>
      <dgm:spPr/>
      <dgm:t>
        <a:bodyPr/>
        <a:lstStyle/>
        <a:p>
          <a:endParaRPr lang="ru-RU"/>
        </a:p>
      </dgm:t>
    </dgm:pt>
    <dgm:pt modelId="{33D55D52-295F-4A61-9FFE-AC9439D4FF73}" type="pres">
      <dgm:prSet presAssocID="{2F66BE3C-3F62-4C1B-8C75-E7049DFC19CB}" presName="text_1" presStyleLbl="node1" presStyleIdx="0" presStyleCnt="4" custScaleX="95061" custScaleY="117541" custLinFactNeighborX="2915" custLinFactNeighborY="478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2B77935-0C4D-4D79-B090-334739E8194E}" type="pres">
      <dgm:prSet presAssocID="{2F66BE3C-3F62-4C1B-8C75-E7049DFC19CB}" presName="accent_1" presStyleCnt="0"/>
      <dgm:spPr/>
    </dgm:pt>
    <dgm:pt modelId="{E1E7CFB4-83C3-400C-95CA-EF5277B264F1}" type="pres">
      <dgm:prSet presAssocID="{2F66BE3C-3F62-4C1B-8C75-E7049DFC19CB}" presName="accentRepeatNode" presStyleLbl="solidFgAcc1" presStyleIdx="0" presStyleCnt="4" custScaleX="144187" custScaleY="108654" custLinFactNeighborX="7368" custLinFactNeighborY="864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296C494A-1916-4F57-BD61-80C4ADF5128E}" type="pres">
      <dgm:prSet presAssocID="{73481D17-D0EE-40C2-A56D-6087B7061A3A}" presName="text_2" presStyleLbl="node1" presStyleIdx="1" presStyleCnt="4" custScaleX="98004" custScaleY="111525" custLinFactNeighborX="-9" custLinFactNeighborY="267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B7C0C35-CEF0-4136-A8AD-FB209F984F00}" type="pres">
      <dgm:prSet presAssocID="{73481D17-D0EE-40C2-A56D-6087B7061A3A}" presName="accent_2" presStyleCnt="0"/>
      <dgm:spPr/>
    </dgm:pt>
    <dgm:pt modelId="{9A766DCE-BCC0-4A51-AD7E-EE4638124EE1}" type="pres">
      <dgm:prSet presAssocID="{73481D17-D0EE-40C2-A56D-6087B7061A3A}" presName="accentRepeatNode" presStyleLbl="solidFgAcc1" presStyleIdx="1" presStyleCnt="4" custScaleX="146736" custScaleY="104760" custLinFactNeighborX="-33031" custLinFactNeighborY="4299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518A5395-09B5-40CE-9963-C287EEB53AAB}" type="pres">
      <dgm:prSet presAssocID="{043BEA5C-380F-4BEE-890F-76725BEF7D6D}" presName="text_3" presStyleLbl="node1" presStyleIdx="2" presStyleCnt="4" custScaleY="122009" custLinFactNeighborX="-337" custLinFactNeighborY="-62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62325A5-D872-435C-9354-86F8867653BA}" type="pres">
      <dgm:prSet presAssocID="{043BEA5C-380F-4BEE-890F-76725BEF7D6D}" presName="accent_3" presStyleCnt="0"/>
      <dgm:spPr/>
    </dgm:pt>
    <dgm:pt modelId="{AA6B6BD7-A21E-443E-B33F-A453C21CE262}" type="pres">
      <dgm:prSet presAssocID="{043BEA5C-380F-4BEE-890F-76725BEF7D6D}" presName="accentRepeatNode" presStyleLbl="solidFgAcc1" presStyleIdx="2" presStyleCnt="4" custScaleX="155154" custLinFactNeighborX="-29184" custLinFactNeighborY="-3900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A684C759-3D17-48EE-A8E9-F9E9A5B82973}" type="pres">
      <dgm:prSet presAssocID="{6B631925-CCF2-444D-9CC5-4981361B90E0}" presName="text_4" presStyleLbl="node1" presStyleIdx="3" presStyleCnt="4" custScaleX="94336" custScaleY="111775" custLinFactNeighborX="2059" custLinFactNeighborY="-1720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F9811AE-D6B5-42B0-833A-66E1AC6559C3}" type="pres">
      <dgm:prSet presAssocID="{6B631925-CCF2-444D-9CC5-4981361B90E0}" presName="accent_4" presStyleCnt="0"/>
      <dgm:spPr/>
    </dgm:pt>
    <dgm:pt modelId="{5E07569A-4FC5-40E4-93C6-B351238566B9}" type="pres">
      <dgm:prSet presAssocID="{6B631925-CCF2-444D-9CC5-4981361B90E0}" presName="accentRepeatNode" presStyleLbl="solidFgAcc1" presStyleIdx="3" presStyleCnt="4" custScaleX="151297" custScaleY="97119" custLinFactNeighborX="10554" custLinFactNeighborY="-13016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ru-RU"/>
        </a:p>
      </dgm:t>
    </dgm:pt>
  </dgm:ptLst>
  <dgm:cxnLst>
    <dgm:cxn modelId="{B512B64B-6855-4996-8582-8423B41218AF}" type="presOf" srcId="{6404A7F3-E6CD-43C1-BEC7-15707B0018FE}" destId="{00154633-42FA-477E-BF4A-8B6BE0CCD955}" srcOrd="0" destOrd="0" presId="urn:microsoft.com/office/officeart/2008/layout/VerticalCurvedList"/>
    <dgm:cxn modelId="{148B4029-1066-4235-B84C-5FE0993B5108}" srcId="{8D65E845-5BEC-496F-B74C-CF5D69908E7D}" destId="{2F66BE3C-3F62-4C1B-8C75-E7049DFC19CB}" srcOrd="0" destOrd="0" parTransId="{4FAF2B94-0692-4807-B6EB-5AD868CF7554}" sibTransId="{6404A7F3-E6CD-43C1-BEC7-15707B0018FE}"/>
    <dgm:cxn modelId="{9BB88058-77EB-4BA8-9E95-8285E436ED0F}" type="presOf" srcId="{043BEA5C-380F-4BEE-890F-76725BEF7D6D}" destId="{518A5395-09B5-40CE-9963-C287EEB53AAB}" srcOrd="0" destOrd="0" presId="urn:microsoft.com/office/officeart/2008/layout/VerticalCurvedList"/>
    <dgm:cxn modelId="{196AFDEC-A6F1-4AAC-867A-C20AB3EE740B}" srcId="{8D65E845-5BEC-496F-B74C-CF5D69908E7D}" destId="{043BEA5C-380F-4BEE-890F-76725BEF7D6D}" srcOrd="2" destOrd="0" parTransId="{703F6295-4C63-4C29-8441-61421C9FA774}" sibTransId="{6AEF265D-4600-43B7-8F86-F5B0568476B9}"/>
    <dgm:cxn modelId="{57FE1A43-AA00-4BF3-9616-37C9505288CB}" type="presOf" srcId="{2F66BE3C-3F62-4C1B-8C75-E7049DFC19CB}" destId="{33D55D52-295F-4A61-9FFE-AC9439D4FF73}" srcOrd="0" destOrd="0" presId="urn:microsoft.com/office/officeart/2008/layout/VerticalCurvedList"/>
    <dgm:cxn modelId="{B7463BA3-A08D-4B30-958A-9E874362CC34}" type="presOf" srcId="{6B631925-CCF2-444D-9CC5-4981361B90E0}" destId="{A684C759-3D17-48EE-A8E9-F9E9A5B82973}" srcOrd="0" destOrd="0" presId="urn:microsoft.com/office/officeart/2008/layout/VerticalCurvedList"/>
    <dgm:cxn modelId="{90A4231F-8A29-43CB-8E43-1BFD8D0AB785}" type="presOf" srcId="{8D65E845-5BEC-496F-B74C-CF5D69908E7D}" destId="{46165254-0972-4505-A29B-2A26E157ABCC}" srcOrd="0" destOrd="0" presId="urn:microsoft.com/office/officeart/2008/layout/VerticalCurvedList"/>
    <dgm:cxn modelId="{670F70D3-68D0-4192-A6E4-D7A5B8A21395}" srcId="{8D65E845-5BEC-496F-B74C-CF5D69908E7D}" destId="{73481D17-D0EE-40C2-A56D-6087B7061A3A}" srcOrd="1" destOrd="0" parTransId="{21A3774B-756F-4A64-B67D-D1FABC2A8039}" sibTransId="{4C320FE4-056A-4B7D-9636-187F48C153E5}"/>
    <dgm:cxn modelId="{26A6B5AF-0128-4841-A782-29C4065B3898}" type="presOf" srcId="{73481D17-D0EE-40C2-A56D-6087B7061A3A}" destId="{296C494A-1916-4F57-BD61-80C4ADF5128E}" srcOrd="0" destOrd="0" presId="urn:microsoft.com/office/officeart/2008/layout/VerticalCurvedList"/>
    <dgm:cxn modelId="{FEF91B68-9796-4A0F-8B5D-052CB12E4542}" srcId="{8D65E845-5BEC-496F-B74C-CF5D69908E7D}" destId="{6B631925-CCF2-444D-9CC5-4981361B90E0}" srcOrd="3" destOrd="0" parTransId="{44ABBDC2-FDB2-4B66-9DDD-6BBCC913B844}" sibTransId="{539AAF89-899D-4B4A-AB7A-616591577B84}"/>
    <dgm:cxn modelId="{E6964A9C-DEB1-4C09-BA8C-85D2129C1261}" type="presParOf" srcId="{46165254-0972-4505-A29B-2A26E157ABCC}" destId="{6C52DEA7-01D1-45BA-8BB8-C521840F778D}" srcOrd="0" destOrd="0" presId="urn:microsoft.com/office/officeart/2008/layout/VerticalCurvedList"/>
    <dgm:cxn modelId="{62363B4C-2E9A-446E-98BB-DB86B2EDBF84}" type="presParOf" srcId="{6C52DEA7-01D1-45BA-8BB8-C521840F778D}" destId="{5F5AFEDE-4010-449E-A8BC-7308DD8B351A}" srcOrd="0" destOrd="0" presId="urn:microsoft.com/office/officeart/2008/layout/VerticalCurvedList"/>
    <dgm:cxn modelId="{5D08A03A-E242-41AC-8E5A-114DD0D714C3}" type="presParOf" srcId="{5F5AFEDE-4010-449E-A8BC-7308DD8B351A}" destId="{E122442E-38D1-4F67-8196-A255460FA6C2}" srcOrd="0" destOrd="0" presId="urn:microsoft.com/office/officeart/2008/layout/VerticalCurvedList"/>
    <dgm:cxn modelId="{4BDB810D-1316-4CA5-AAE0-F0ADA31F0B9E}" type="presParOf" srcId="{5F5AFEDE-4010-449E-A8BC-7308DD8B351A}" destId="{00154633-42FA-477E-BF4A-8B6BE0CCD955}" srcOrd="1" destOrd="0" presId="urn:microsoft.com/office/officeart/2008/layout/VerticalCurvedList"/>
    <dgm:cxn modelId="{ECD270DE-C271-4CE7-B987-F0E15FF0376A}" type="presParOf" srcId="{5F5AFEDE-4010-449E-A8BC-7308DD8B351A}" destId="{2B9EEBEE-8F48-47A3-9FF3-D22C2263A3E8}" srcOrd="2" destOrd="0" presId="urn:microsoft.com/office/officeart/2008/layout/VerticalCurvedList"/>
    <dgm:cxn modelId="{B49DAE71-9148-4BEB-B29E-FDC2F104DA2E}" type="presParOf" srcId="{5F5AFEDE-4010-449E-A8BC-7308DD8B351A}" destId="{362D7CD2-CEBB-4C50-9FC3-D4A8CDAF7E63}" srcOrd="3" destOrd="0" presId="urn:microsoft.com/office/officeart/2008/layout/VerticalCurvedList"/>
    <dgm:cxn modelId="{FD02FDC6-033F-45BF-AAB9-25CD8C7CC7E0}" type="presParOf" srcId="{6C52DEA7-01D1-45BA-8BB8-C521840F778D}" destId="{33D55D52-295F-4A61-9FFE-AC9439D4FF73}" srcOrd="1" destOrd="0" presId="urn:microsoft.com/office/officeart/2008/layout/VerticalCurvedList"/>
    <dgm:cxn modelId="{48B9A094-02FD-43EF-955B-E0359F4AA9AC}" type="presParOf" srcId="{6C52DEA7-01D1-45BA-8BB8-C521840F778D}" destId="{82B77935-0C4D-4D79-B090-334739E8194E}" srcOrd="2" destOrd="0" presId="urn:microsoft.com/office/officeart/2008/layout/VerticalCurvedList"/>
    <dgm:cxn modelId="{3EDF6EA2-346B-427A-A332-010ADC75F5EC}" type="presParOf" srcId="{82B77935-0C4D-4D79-B090-334739E8194E}" destId="{E1E7CFB4-83C3-400C-95CA-EF5277B264F1}" srcOrd="0" destOrd="0" presId="urn:microsoft.com/office/officeart/2008/layout/VerticalCurvedList"/>
    <dgm:cxn modelId="{C544A7E2-F193-4575-9BF7-5B35E1B44A7E}" type="presParOf" srcId="{6C52DEA7-01D1-45BA-8BB8-C521840F778D}" destId="{296C494A-1916-4F57-BD61-80C4ADF5128E}" srcOrd="3" destOrd="0" presId="urn:microsoft.com/office/officeart/2008/layout/VerticalCurvedList"/>
    <dgm:cxn modelId="{A4A9EFAA-EA5F-48DB-A6AC-952212DD8F13}" type="presParOf" srcId="{6C52DEA7-01D1-45BA-8BB8-C521840F778D}" destId="{0B7C0C35-CEF0-4136-A8AD-FB209F984F00}" srcOrd="4" destOrd="0" presId="urn:microsoft.com/office/officeart/2008/layout/VerticalCurvedList"/>
    <dgm:cxn modelId="{52B1BA2A-50BA-4A9D-8673-1B4125E4031D}" type="presParOf" srcId="{0B7C0C35-CEF0-4136-A8AD-FB209F984F00}" destId="{9A766DCE-BCC0-4A51-AD7E-EE4638124EE1}" srcOrd="0" destOrd="0" presId="urn:microsoft.com/office/officeart/2008/layout/VerticalCurvedList"/>
    <dgm:cxn modelId="{E3EF751D-F07F-4EB4-A07B-EE1B249AC1B2}" type="presParOf" srcId="{6C52DEA7-01D1-45BA-8BB8-C521840F778D}" destId="{518A5395-09B5-40CE-9963-C287EEB53AAB}" srcOrd="5" destOrd="0" presId="urn:microsoft.com/office/officeart/2008/layout/VerticalCurvedList"/>
    <dgm:cxn modelId="{03C54759-52D4-43DB-926B-27BB15C913D1}" type="presParOf" srcId="{6C52DEA7-01D1-45BA-8BB8-C521840F778D}" destId="{D62325A5-D872-435C-9354-86F8867653BA}" srcOrd="6" destOrd="0" presId="urn:microsoft.com/office/officeart/2008/layout/VerticalCurvedList"/>
    <dgm:cxn modelId="{53E22C9E-D95D-4404-87EF-CED49C9FE428}" type="presParOf" srcId="{D62325A5-D872-435C-9354-86F8867653BA}" destId="{AA6B6BD7-A21E-443E-B33F-A453C21CE262}" srcOrd="0" destOrd="0" presId="urn:microsoft.com/office/officeart/2008/layout/VerticalCurvedList"/>
    <dgm:cxn modelId="{755BCBED-98CE-4B2F-99B9-3AC99086B139}" type="presParOf" srcId="{6C52DEA7-01D1-45BA-8BB8-C521840F778D}" destId="{A684C759-3D17-48EE-A8E9-F9E9A5B82973}" srcOrd="7" destOrd="0" presId="urn:microsoft.com/office/officeart/2008/layout/VerticalCurvedList"/>
    <dgm:cxn modelId="{7CF119FD-96FF-4757-8B27-3F91515ECBF0}" type="presParOf" srcId="{6C52DEA7-01D1-45BA-8BB8-C521840F778D}" destId="{2F9811AE-D6B5-42B0-833A-66E1AC6559C3}" srcOrd="8" destOrd="0" presId="urn:microsoft.com/office/officeart/2008/layout/VerticalCurvedList"/>
    <dgm:cxn modelId="{BBC3FAC5-C321-4372-9283-0D2E784E475A}" type="presParOf" srcId="{2F9811AE-D6B5-42B0-833A-66E1AC6559C3}" destId="{5E07569A-4FC5-40E4-93C6-B351238566B9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5D550AA-F882-4ECB-B838-7AF42AA802AE}" type="doc">
      <dgm:prSet loTypeId="urn:microsoft.com/office/officeart/2005/8/layout/chevron2" loCatId="process" qsTypeId="urn:microsoft.com/office/officeart/2005/8/quickstyle/3d7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4BBC688-8290-42FC-A15E-A443421B1F73}">
      <dgm:prSet/>
      <dgm:spPr/>
      <dgm:t>
        <a:bodyPr/>
        <a:lstStyle/>
        <a:p>
          <a:pPr rtl="0"/>
          <a:endParaRPr lang="ru-RU" dirty="0"/>
        </a:p>
      </dgm:t>
    </dgm:pt>
    <dgm:pt modelId="{F517938A-58BC-45BB-9C85-3383AAC51A7E}" type="sibTrans" cxnId="{916AAC86-B375-4564-B69B-FF179317BAEB}">
      <dgm:prSet/>
      <dgm:spPr/>
      <dgm:t>
        <a:bodyPr/>
        <a:lstStyle/>
        <a:p>
          <a:endParaRPr lang="ru-RU"/>
        </a:p>
      </dgm:t>
    </dgm:pt>
    <dgm:pt modelId="{BBA49044-82A6-4D51-92D1-5B6EF3F7D725}" type="parTrans" cxnId="{916AAC86-B375-4564-B69B-FF179317BAEB}">
      <dgm:prSet/>
      <dgm:spPr/>
      <dgm:t>
        <a:bodyPr/>
        <a:lstStyle/>
        <a:p>
          <a:endParaRPr lang="ru-RU"/>
        </a:p>
      </dgm:t>
    </dgm:pt>
    <dgm:pt modelId="{89C4651E-B267-45A3-A755-BFD26B507BE0}">
      <dgm:prSet custT="1"/>
      <dgm:spPr/>
      <dgm:t>
        <a:bodyPr/>
        <a:lstStyle/>
        <a:p>
          <a:r>
            <a: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внесение изменений</a:t>
          </a:r>
          <a:endParaRPr lang="ru-RU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F18E61B-FE44-49D4-A76E-A3C2CDB73EDC}" type="parTrans" cxnId="{FE15599A-D245-43F0-9BA4-4EB5AD5F7D1D}">
      <dgm:prSet/>
      <dgm:spPr/>
      <dgm:t>
        <a:bodyPr/>
        <a:lstStyle/>
        <a:p>
          <a:endParaRPr lang="ru-RU"/>
        </a:p>
      </dgm:t>
    </dgm:pt>
    <dgm:pt modelId="{202E497E-87E7-47FB-9030-ABF87F832595}" type="sibTrans" cxnId="{FE15599A-D245-43F0-9BA4-4EB5AD5F7D1D}">
      <dgm:prSet/>
      <dgm:spPr/>
      <dgm:t>
        <a:bodyPr/>
        <a:lstStyle/>
        <a:p>
          <a:endParaRPr lang="ru-RU"/>
        </a:p>
      </dgm:t>
    </dgm:pt>
    <dgm:pt modelId="{42797978-1E5B-4845-82CB-AAB569058B01}" type="pres">
      <dgm:prSet presAssocID="{D5D550AA-F882-4ECB-B838-7AF42AA802AE}" presName="linearFlow" presStyleCnt="0">
        <dgm:presLayoutVars>
          <dgm:dir/>
          <dgm:animLvl val="lvl"/>
          <dgm:resizeHandles val="exact"/>
        </dgm:presLayoutVars>
      </dgm:prSet>
      <dgm:spPr/>
    </dgm:pt>
    <dgm:pt modelId="{D200FE11-580D-465E-8386-CBEA280D20D2}" type="pres">
      <dgm:prSet presAssocID="{84BBC688-8290-42FC-A15E-A443421B1F73}" presName="composite" presStyleCnt="0"/>
      <dgm:spPr/>
    </dgm:pt>
    <dgm:pt modelId="{144423CF-43AF-470A-A31E-BBC71A2C7574}" type="pres">
      <dgm:prSet presAssocID="{84BBC688-8290-42FC-A15E-A443421B1F73}" presName="parentText" presStyleLbl="alignNode1" presStyleIdx="0" presStyleCnt="1" custLinFactNeighborX="0" custLinFactNeighborY="-1062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BCC3504-10EA-42DE-BCD2-B8E4657150A6}" type="pres">
      <dgm:prSet presAssocID="{84BBC688-8290-42FC-A15E-A443421B1F73}" presName="descendantText" presStyleLbl="alignAcc1" presStyleIdx="0" presStyleCnt="1" custLinFactNeighborX="1605" custLinFactNeighborY="518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1306C6C-E94A-436F-923A-B5DB91187ED1}" type="presOf" srcId="{84BBC688-8290-42FC-A15E-A443421B1F73}" destId="{144423CF-43AF-470A-A31E-BBC71A2C7574}" srcOrd="0" destOrd="0" presId="urn:microsoft.com/office/officeart/2005/8/layout/chevron2"/>
    <dgm:cxn modelId="{FE15599A-D245-43F0-9BA4-4EB5AD5F7D1D}" srcId="{84BBC688-8290-42FC-A15E-A443421B1F73}" destId="{89C4651E-B267-45A3-A755-BFD26B507BE0}" srcOrd="0" destOrd="0" parTransId="{CF18E61B-FE44-49D4-A76E-A3C2CDB73EDC}" sibTransId="{202E497E-87E7-47FB-9030-ABF87F832595}"/>
    <dgm:cxn modelId="{916AAC86-B375-4564-B69B-FF179317BAEB}" srcId="{D5D550AA-F882-4ECB-B838-7AF42AA802AE}" destId="{84BBC688-8290-42FC-A15E-A443421B1F73}" srcOrd="0" destOrd="0" parTransId="{BBA49044-82A6-4D51-92D1-5B6EF3F7D725}" sibTransId="{F517938A-58BC-45BB-9C85-3383AAC51A7E}"/>
    <dgm:cxn modelId="{8112646F-6572-427A-852E-E648E8006D20}" type="presOf" srcId="{D5D550AA-F882-4ECB-B838-7AF42AA802AE}" destId="{42797978-1E5B-4845-82CB-AAB569058B01}" srcOrd="0" destOrd="0" presId="urn:microsoft.com/office/officeart/2005/8/layout/chevron2"/>
    <dgm:cxn modelId="{9D59880E-9617-42DF-A7C8-DC54FC21DCE2}" type="presOf" srcId="{89C4651E-B267-45A3-A755-BFD26B507BE0}" destId="{7BCC3504-10EA-42DE-BCD2-B8E4657150A6}" srcOrd="0" destOrd="0" presId="urn:microsoft.com/office/officeart/2005/8/layout/chevron2"/>
    <dgm:cxn modelId="{232843BC-9F62-429D-801B-2FD300921C11}" type="presParOf" srcId="{42797978-1E5B-4845-82CB-AAB569058B01}" destId="{D200FE11-580D-465E-8386-CBEA280D20D2}" srcOrd="0" destOrd="0" presId="urn:microsoft.com/office/officeart/2005/8/layout/chevron2"/>
    <dgm:cxn modelId="{733F1CC6-A412-4B45-A7CD-2A221206DBFA}" type="presParOf" srcId="{D200FE11-580D-465E-8386-CBEA280D20D2}" destId="{144423CF-43AF-470A-A31E-BBC71A2C7574}" srcOrd="0" destOrd="0" presId="urn:microsoft.com/office/officeart/2005/8/layout/chevron2"/>
    <dgm:cxn modelId="{6529A9C0-338E-474E-9888-73B26CA6A4B7}" type="presParOf" srcId="{D200FE11-580D-465E-8386-CBEA280D20D2}" destId="{7BCC3504-10EA-42DE-BCD2-B8E4657150A6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5D550AA-F882-4ECB-B838-7AF42AA802AE}" type="doc">
      <dgm:prSet loTypeId="urn:microsoft.com/office/officeart/2005/8/layout/chevron2" loCatId="process" qsTypeId="urn:microsoft.com/office/officeart/2005/8/quickstyle/3d7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4BBC688-8290-42FC-A15E-A443421B1F73}">
      <dgm:prSet/>
      <dgm:spPr/>
      <dgm:t>
        <a:bodyPr/>
        <a:lstStyle/>
        <a:p>
          <a:pPr rtl="0"/>
          <a:endParaRPr lang="ru-RU" dirty="0"/>
        </a:p>
      </dgm:t>
    </dgm:pt>
    <dgm:pt modelId="{F517938A-58BC-45BB-9C85-3383AAC51A7E}" type="sibTrans" cxnId="{916AAC86-B375-4564-B69B-FF179317BAEB}">
      <dgm:prSet/>
      <dgm:spPr/>
      <dgm:t>
        <a:bodyPr/>
        <a:lstStyle/>
        <a:p>
          <a:endParaRPr lang="ru-RU"/>
        </a:p>
      </dgm:t>
    </dgm:pt>
    <dgm:pt modelId="{BBA49044-82A6-4D51-92D1-5B6EF3F7D725}" type="parTrans" cxnId="{916AAC86-B375-4564-B69B-FF179317BAEB}">
      <dgm:prSet/>
      <dgm:spPr/>
      <dgm:t>
        <a:bodyPr/>
        <a:lstStyle/>
        <a:p>
          <a:endParaRPr lang="ru-RU"/>
        </a:p>
      </dgm:t>
    </dgm:pt>
    <dgm:pt modelId="{89C4651E-B267-45A3-A755-BFD26B507BE0}">
      <dgm:prSet custT="1"/>
      <dgm:spPr/>
      <dgm:t>
        <a:bodyPr/>
        <a:lstStyle/>
        <a:p>
          <a:r>
            <a: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отмена правового акта</a:t>
          </a:r>
          <a:endParaRPr lang="ru-RU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F18E61B-FE44-49D4-A76E-A3C2CDB73EDC}" type="parTrans" cxnId="{FE15599A-D245-43F0-9BA4-4EB5AD5F7D1D}">
      <dgm:prSet/>
      <dgm:spPr/>
      <dgm:t>
        <a:bodyPr/>
        <a:lstStyle/>
        <a:p>
          <a:endParaRPr lang="ru-RU"/>
        </a:p>
      </dgm:t>
    </dgm:pt>
    <dgm:pt modelId="{202E497E-87E7-47FB-9030-ABF87F832595}" type="sibTrans" cxnId="{FE15599A-D245-43F0-9BA4-4EB5AD5F7D1D}">
      <dgm:prSet/>
      <dgm:spPr/>
      <dgm:t>
        <a:bodyPr/>
        <a:lstStyle/>
        <a:p>
          <a:endParaRPr lang="ru-RU"/>
        </a:p>
      </dgm:t>
    </dgm:pt>
    <dgm:pt modelId="{42797978-1E5B-4845-82CB-AAB569058B01}" type="pres">
      <dgm:prSet presAssocID="{D5D550AA-F882-4ECB-B838-7AF42AA802AE}" presName="linearFlow" presStyleCnt="0">
        <dgm:presLayoutVars>
          <dgm:dir/>
          <dgm:animLvl val="lvl"/>
          <dgm:resizeHandles val="exact"/>
        </dgm:presLayoutVars>
      </dgm:prSet>
      <dgm:spPr/>
    </dgm:pt>
    <dgm:pt modelId="{D200FE11-580D-465E-8386-CBEA280D20D2}" type="pres">
      <dgm:prSet presAssocID="{84BBC688-8290-42FC-A15E-A443421B1F73}" presName="composite" presStyleCnt="0"/>
      <dgm:spPr/>
    </dgm:pt>
    <dgm:pt modelId="{144423CF-43AF-470A-A31E-BBC71A2C7574}" type="pres">
      <dgm:prSet presAssocID="{84BBC688-8290-42FC-A15E-A443421B1F73}" presName="parentText" presStyleLbl="alignNode1" presStyleIdx="0" presStyleCnt="1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BCC3504-10EA-42DE-BCD2-B8E4657150A6}" type="pres">
      <dgm:prSet presAssocID="{84BBC688-8290-42FC-A15E-A443421B1F73}" presName="descendantText" presStyleLbl="alignAcc1" presStyleIdx="0" presStyleCnt="1" custLinFactNeighborY="-2307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1306C6C-E94A-436F-923A-B5DB91187ED1}" type="presOf" srcId="{84BBC688-8290-42FC-A15E-A443421B1F73}" destId="{144423CF-43AF-470A-A31E-BBC71A2C7574}" srcOrd="0" destOrd="0" presId="urn:microsoft.com/office/officeart/2005/8/layout/chevron2"/>
    <dgm:cxn modelId="{FE15599A-D245-43F0-9BA4-4EB5AD5F7D1D}" srcId="{84BBC688-8290-42FC-A15E-A443421B1F73}" destId="{89C4651E-B267-45A3-A755-BFD26B507BE0}" srcOrd="0" destOrd="0" parTransId="{CF18E61B-FE44-49D4-A76E-A3C2CDB73EDC}" sibTransId="{202E497E-87E7-47FB-9030-ABF87F832595}"/>
    <dgm:cxn modelId="{916AAC86-B375-4564-B69B-FF179317BAEB}" srcId="{D5D550AA-F882-4ECB-B838-7AF42AA802AE}" destId="{84BBC688-8290-42FC-A15E-A443421B1F73}" srcOrd="0" destOrd="0" parTransId="{BBA49044-82A6-4D51-92D1-5B6EF3F7D725}" sibTransId="{F517938A-58BC-45BB-9C85-3383AAC51A7E}"/>
    <dgm:cxn modelId="{8112646F-6572-427A-852E-E648E8006D20}" type="presOf" srcId="{D5D550AA-F882-4ECB-B838-7AF42AA802AE}" destId="{42797978-1E5B-4845-82CB-AAB569058B01}" srcOrd="0" destOrd="0" presId="urn:microsoft.com/office/officeart/2005/8/layout/chevron2"/>
    <dgm:cxn modelId="{9D59880E-9617-42DF-A7C8-DC54FC21DCE2}" type="presOf" srcId="{89C4651E-B267-45A3-A755-BFD26B507BE0}" destId="{7BCC3504-10EA-42DE-BCD2-B8E4657150A6}" srcOrd="0" destOrd="0" presId="urn:microsoft.com/office/officeart/2005/8/layout/chevron2"/>
    <dgm:cxn modelId="{232843BC-9F62-429D-801B-2FD300921C11}" type="presParOf" srcId="{42797978-1E5B-4845-82CB-AAB569058B01}" destId="{D200FE11-580D-465E-8386-CBEA280D20D2}" srcOrd="0" destOrd="0" presId="urn:microsoft.com/office/officeart/2005/8/layout/chevron2"/>
    <dgm:cxn modelId="{733F1CC6-A412-4B45-A7CD-2A221206DBFA}" type="presParOf" srcId="{D200FE11-580D-465E-8386-CBEA280D20D2}" destId="{144423CF-43AF-470A-A31E-BBC71A2C7574}" srcOrd="0" destOrd="0" presId="urn:microsoft.com/office/officeart/2005/8/layout/chevron2"/>
    <dgm:cxn modelId="{6529A9C0-338E-474E-9888-73B26CA6A4B7}" type="presParOf" srcId="{D200FE11-580D-465E-8386-CBEA280D20D2}" destId="{7BCC3504-10EA-42DE-BCD2-B8E4657150A6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D5D550AA-F882-4ECB-B838-7AF42AA802AE}" type="doc">
      <dgm:prSet loTypeId="urn:microsoft.com/office/officeart/2005/8/layout/chevron2" loCatId="process" qsTypeId="urn:microsoft.com/office/officeart/2005/8/quickstyle/3d7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4BBC688-8290-42FC-A15E-A443421B1F73}">
      <dgm:prSet/>
      <dgm:spPr/>
      <dgm:t>
        <a:bodyPr/>
        <a:lstStyle/>
        <a:p>
          <a:pPr rtl="0"/>
          <a:endParaRPr lang="ru-RU" dirty="0"/>
        </a:p>
      </dgm:t>
    </dgm:pt>
    <dgm:pt modelId="{F517938A-58BC-45BB-9C85-3383AAC51A7E}" type="sibTrans" cxnId="{916AAC86-B375-4564-B69B-FF179317BAEB}">
      <dgm:prSet/>
      <dgm:spPr/>
      <dgm:t>
        <a:bodyPr/>
        <a:lstStyle/>
        <a:p>
          <a:endParaRPr lang="ru-RU"/>
        </a:p>
      </dgm:t>
    </dgm:pt>
    <dgm:pt modelId="{BBA49044-82A6-4D51-92D1-5B6EF3F7D725}" type="parTrans" cxnId="{916AAC86-B375-4564-B69B-FF179317BAEB}">
      <dgm:prSet/>
      <dgm:spPr/>
      <dgm:t>
        <a:bodyPr/>
        <a:lstStyle/>
        <a:p>
          <a:endParaRPr lang="ru-RU"/>
        </a:p>
      </dgm:t>
    </dgm:pt>
    <dgm:pt modelId="{89C4651E-B267-45A3-A755-BFD26B507BE0}">
      <dgm:prSet custT="1"/>
      <dgm:spPr/>
      <dgm:t>
        <a:bodyPr/>
        <a:lstStyle/>
        <a:p>
          <a:r>
            <a: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сохранение регулирования</a:t>
          </a:r>
          <a:endParaRPr lang="ru-RU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F18E61B-FE44-49D4-A76E-A3C2CDB73EDC}" type="parTrans" cxnId="{FE15599A-D245-43F0-9BA4-4EB5AD5F7D1D}">
      <dgm:prSet/>
      <dgm:spPr/>
      <dgm:t>
        <a:bodyPr/>
        <a:lstStyle/>
        <a:p>
          <a:endParaRPr lang="ru-RU"/>
        </a:p>
      </dgm:t>
    </dgm:pt>
    <dgm:pt modelId="{202E497E-87E7-47FB-9030-ABF87F832595}" type="sibTrans" cxnId="{FE15599A-D245-43F0-9BA4-4EB5AD5F7D1D}">
      <dgm:prSet/>
      <dgm:spPr/>
      <dgm:t>
        <a:bodyPr/>
        <a:lstStyle/>
        <a:p>
          <a:endParaRPr lang="ru-RU"/>
        </a:p>
      </dgm:t>
    </dgm:pt>
    <dgm:pt modelId="{42797978-1E5B-4845-82CB-AAB569058B01}" type="pres">
      <dgm:prSet presAssocID="{D5D550AA-F882-4ECB-B838-7AF42AA802AE}" presName="linearFlow" presStyleCnt="0">
        <dgm:presLayoutVars>
          <dgm:dir/>
          <dgm:animLvl val="lvl"/>
          <dgm:resizeHandles val="exact"/>
        </dgm:presLayoutVars>
      </dgm:prSet>
      <dgm:spPr/>
    </dgm:pt>
    <dgm:pt modelId="{D200FE11-580D-465E-8386-CBEA280D20D2}" type="pres">
      <dgm:prSet presAssocID="{84BBC688-8290-42FC-A15E-A443421B1F73}" presName="composite" presStyleCnt="0"/>
      <dgm:spPr/>
    </dgm:pt>
    <dgm:pt modelId="{144423CF-43AF-470A-A31E-BBC71A2C7574}" type="pres">
      <dgm:prSet presAssocID="{84BBC688-8290-42FC-A15E-A443421B1F73}" presName="parentText" presStyleLbl="alignNode1" presStyleIdx="0" presStyleCnt="1" custLinFactNeighborX="0" custLinFactNeighborY="-1062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BCC3504-10EA-42DE-BCD2-B8E4657150A6}" type="pres">
      <dgm:prSet presAssocID="{84BBC688-8290-42FC-A15E-A443421B1F73}" presName="descendantText" presStyleLbl="alignAcc1" presStyleIdx="0" presStyleCnt="1" custLinFactNeighborX="1605" custLinFactNeighborY="518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1306C6C-E94A-436F-923A-B5DB91187ED1}" type="presOf" srcId="{84BBC688-8290-42FC-A15E-A443421B1F73}" destId="{144423CF-43AF-470A-A31E-BBC71A2C7574}" srcOrd="0" destOrd="0" presId="urn:microsoft.com/office/officeart/2005/8/layout/chevron2"/>
    <dgm:cxn modelId="{FE15599A-D245-43F0-9BA4-4EB5AD5F7D1D}" srcId="{84BBC688-8290-42FC-A15E-A443421B1F73}" destId="{89C4651E-B267-45A3-A755-BFD26B507BE0}" srcOrd="0" destOrd="0" parTransId="{CF18E61B-FE44-49D4-A76E-A3C2CDB73EDC}" sibTransId="{202E497E-87E7-47FB-9030-ABF87F832595}"/>
    <dgm:cxn modelId="{916AAC86-B375-4564-B69B-FF179317BAEB}" srcId="{D5D550AA-F882-4ECB-B838-7AF42AA802AE}" destId="{84BBC688-8290-42FC-A15E-A443421B1F73}" srcOrd="0" destOrd="0" parTransId="{BBA49044-82A6-4D51-92D1-5B6EF3F7D725}" sibTransId="{F517938A-58BC-45BB-9C85-3383AAC51A7E}"/>
    <dgm:cxn modelId="{8112646F-6572-427A-852E-E648E8006D20}" type="presOf" srcId="{D5D550AA-F882-4ECB-B838-7AF42AA802AE}" destId="{42797978-1E5B-4845-82CB-AAB569058B01}" srcOrd="0" destOrd="0" presId="urn:microsoft.com/office/officeart/2005/8/layout/chevron2"/>
    <dgm:cxn modelId="{9D59880E-9617-42DF-A7C8-DC54FC21DCE2}" type="presOf" srcId="{89C4651E-B267-45A3-A755-BFD26B507BE0}" destId="{7BCC3504-10EA-42DE-BCD2-B8E4657150A6}" srcOrd="0" destOrd="0" presId="urn:microsoft.com/office/officeart/2005/8/layout/chevron2"/>
    <dgm:cxn modelId="{232843BC-9F62-429D-801B-2FD300921C11}" type="presParOf" srcId="{42797978-1E5B-4845-82CB-AAB569058B01}" destId="{D200FE11-580D-465E-8386-CBEA280D20D2}" srcOrd="0" destOrd="0" presId="urn:microsoft.com/office/officeart/2005/8/layout/chevron2"/>
    <dgm:cxn modelId="{733F1CC6-A412-4B45-A7CD-2A221206DBFA}" type="presParOf" srcId="{D200FE11-580D-465E-8386-CBEA280D20D2}" destId="{144423CF-43AF-470A-A31E-BBC71A2C7574}" srcOrd="0" destOrd="0" presId="urn:microsoft.com/office/officeart/2005/8/layout/chevron2"/>
    <dgm:cxn modelId="{6529A9C0-338E-474E-9888-73B26CA6A4B7}" type="presParOf" srcId="{D200FE11-580D-465E-8386-CBEA280D20D2}" destId="{7BCC3504-10EA-42DE-BCD2-B8E4657150A6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1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154633-42FA-477E-BF4A-8B6BE0CCD955}">
      <dsp:nvSpPr>
        <dsp:cNvPr id="0" name=""/>
        <dsp:cNvSpPr/>
      </dsp:nvSpPr>
      <dsp:spPr>
        <a:xfrm>
          <a:off x="-6247273" y="-975886"/>
          <a:ext cx="7594134" cy="7594134"/>
        </a:xfrm>
        <a:prstGeom prst="blockArc">
          <a:avLst>
            <a:gd name="adj1" fmla="val 18900000"/>
            <a:gd name="adj2" fmla="val 2700000"/>
            <a:gd name="adj3" fmla="val 284"/>
          </a:avLst>
        </a:pr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3D55D52-295F-4A61-9FFE-AC9439D4FF73}">
      <dsp:nvSpPr>
        <dsp:cNvPr id="0" name=""/>
        <dsp:cNvSpPr/>
      </dsp:nvSpPr>
      <dsp:spPr>
        <a:xfrm>
          <a:off x="1123936" y="399224"/>
          <a:ext cx="7862121" cy="1020280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8992" tIns="38100" rIns="38100" bIns="38100" numCol="1" spcCol="1270" anchor="ctr" anchorCtr="0">
          <a:noAutofit/>
        </a:bodyPr>
        <a:lstStyle/>
        <a:p>
          <a:pPr lvl="0" algn="just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при предоставлении субсидии в связи с выполнением работ, оказанием услуг в сфере культуры исключено представление излишних документов (учетной карточки заявителя;  копий учредительных документов и документов, подтверждающих право собственности или иное право на помещение)</a:t>
          </a:r>
          <a:endParaRPr lang="ru-RU" sz="15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123936" y="399224"/>
        <a:ext cx="7862121" cy="1020280"/>
      </dsp:txXfrm>
    </dsp:sp>
    <dsp:sp modelId="{E1E7CFB4-83C3-400C-95CA-EF5277B264F1}">
      <dsp:nvSpPr>
        <dsp:cNvPr id="0" name=""/>
        <dsp:cNvSpPr/>
      </dsp:nvSpPr>
      <dsp:spPr>
        <a:xfrm>
          <a:off x="65840" y="372090"/>
          <a:ext cx="1564466" cy="1178924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96C494A-1916-4F57-BD61-80C4ADF5128E}">
      <dsp:nvSpPr>
        <dsp:cNvPr id="0" name=""/>
        <dsp:cNvSpPr/>
      </dsp:nvSpPr>
      <dsp:spPr>
        <a:xfrm>
          <a:off x="1342659" y="1709250"/>
          <a:ext cx="7617802" cy="968060"/>
        </a:xfrm>
        <a:prstGeom prst="rect">
          <a:avLst/>
        </a:prstGeom>
        <a:solidFill>
          <a:schemeClr val="accent4">
            <a:lumMod val="60000"/>
            <a:lumOff val="4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8992" tIns="38100" rIns="38100" bIns="38100" numCol="1" spcCol="1270" anchor="ctr" anchorCtr="0">
          <a:noAutofit/>
        </a:bodyPr>
        <a:lstStyle/>
        <a:p>
          <a:pPr lvl="0" algn="just" defTabSz="6445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5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при предоставлении дополнительной помощи при возникновении неотложной необходимости в проведении капитального ремонта общего имущества                                                                   в многоквартирных домах, дополнены нормы в связи с необоснованным исключением из числа лиц, являющихся владельцами специальных счетов, регионального оператора, соответствующие функции на которого возложены Жилищным кодексом РФ</a:t>
          </a:r>
          <a:endParaRPr lang="ru-RU" sz="145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342659" y="1709250"/>
        <a:ext cx="7617802" cy="968060"/>
      </dsp:txXfrm>
    </dsp:sp>
    <dsp:sp modelId="{9A766DCE-BCC0-4A51-AD7E-EE4638124EE1}">
      <dsp:nvSpPr>
        <dsp:cNvPr id="0" name=""/>
        <dsp:cNvSpPr/>
      </dsp:nvSpPr>
      <dsp:spPr>
        <a:xfrm>
          <a:off x="111328" y="1648360"/>
          <a:ext cx="1592124" cy="1136673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18A5395-09B5-40CE-9963-C287EEB53AAB}">
      <dsp:nvSpPr>
        <dsp:cNvPr id="0" name=""/>
        <dsp:cNvSpPr/>
      </dsp:nvSpPr>
      <dsp:spPr>
        <a:xfrm>
          <a:off x="1239590" y="2937378"/>
          <a:ext cx="7772950" cy="1059063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8992" tIns="33020" rIns="33020" bIns="33020" numCol="1" spcCol="1270" anchor="ctr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Положение о размещении нестационарных торговых объектов дополнено:                                             - способами и сроком направления уведомления о невозможности дальнейшего размещения НТО (при исключении объекта из схемы);                                                                                                                                                                                   - необходимостью представления предложений альтернативных вариантов размещения НТО                    (не менее двух), равноценных по месту расположения, трафику проходимости, плате за размещение и прочим характеристикам, по согласованию с хозяйствующим субъектом</a:t>
          </a:r>
          <a:endParaRPr lang="ru-RU" sz="13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239590" y="2937378"/>
        <a:ext cx="7772950" cy="1059063"/>
      </dsp:txXfrm>
    </dsp:sp>
    <dsp:sp modelId="{AA6B6BD7-A21E-443E-B33F-A453C21CE262}">
      <dsp:nvSpPr>
        <dsp:cNvPr id="0" name=""/>
        <dsp:cNvSpPr/>
      </dsp:nvSpPr>
      <dsp:spPr>
        <a:xfrm>
          <a:off x="107400" y="2887480"/>
          <a:ext cx="1683461" cy="1085026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684C759-3D17-48EE-A8E9-F9E9A5B82973}">
      <dsp:nvSpPr>
        <dsp:cNvPr id="0" name=""/>
        <dsp:cNvSpPr/>
      </dsp:nvSpPr>
      <dsp:spPr>
        <a:xfrm>
          <a:off x="1172644" y="4140117"/>
          <a:ext cx="7802159" cy="970230"/>
        </a:xfrm>
        <a:prstGeom prst="rect">
          <a:avLst/>
        </a:prstGeom>
        <a:solidFill>
          <a:schemeClr val="accent4">
            <a:lumMod val="60000"/>
            <a:lumOff val="4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8992" tIns="40640" rIns="40640" bIns="40640" numCol="1" spcCol="1270" anchor="ctr" anchorCtr="0">
          <a:noAutofit/>
        </a:bodyPr>
        <a:lstStyle/>
        <a:p>
          <a:pPr lvl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порядок предоставления субсидий </a:t>
          </a:r>
          <a:r>
            <a:rPr lang="ru-RU" sz="16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самозанятым</a:t>
          </a:r>
          <a:r>
            <a:rPr lang="ru-RU" sz="16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гражданам дополнен направлениями поддержки (возмещение части затрат на приобретение оборудования и инструментов; возмещение части затрат на обучение, повышение квалификации, профессиональную переподготовку)</a:t>
          </a:r>
          <a:endParaRPr lang="ru-RU" sz="16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172644" y="4140117"/>
        <a:ext cx="7802159" cy="970230"/>
      </dsp:txXfrm>
    </dsp:sp>
    <dsp:sp modelId="{5E07569A-4FC5-40E4-93C6-B351238566B9}">
      <dsp:nvSpPr>
        <dsp:cNvPr id="0" name=""/>
        <dsp:cNvSpPr/>
      </dsp:nvSpPr>
      <dsp:spPr>
        <a:xfrm>
          <a:off x="61836" y="4106456"/>
          <a:ext cx="1641612" cy="1053766"/>
        </a:xfrm>
        <a:prstGeom prst="ellipse">
          <a:avLst/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4423CF-43AF-470A-A31E-BBC71A2C7574}">
      <dsp:nvSpPr>
        <dsp:cNvPr id="0" name=""/>
        <dsp:cNvSpPr/>
      </dsp:nvSpPr>
      <dsp:spPr>
        <a:xfrm rot="5400000">
          <a:off x="-100495" y="100495"/>
          <a:ext cx="669970" cy="468979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300" kern="1200" dirty="0"/>
        </a:p>
      </dsp:txBody>
      <dsp:txXfrm rot="-5400000">
        <a:off x="1" y="234490"/>
        <a:ext cx="468979" cy="200991"/>
      </dsp:txXfrm>
    </dsp:sp>
    <dsp:sp modelId="{7BCC3504-10EA-42DE-BCD2-B8E4657150A6}">
      <dsp:nvSpPr>
        <dsp:cNvPr id="0" name=""/>
        <dsp:cNvSpPr/>
      </dsp:nvSpPr>
      <dsp:spPr>
        <a:xfrm rot="5400000">
          <a:off x="1895481" y="-1403935"/>
          <a:ext cx="435480" cy="328848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extrusionH="50600">
          <a:bevelT w="101600" h="80600"/>
          <a:bevelB w="80600" h="80600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внесение изменений</a:t>
          </a:r>
          <a:endParaRPr lang="ru-RU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468979" y="43825"/>
        <a:ext cx="3267226" cy="39296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4423CF-43AF-470A-A31E-BBC71A2C7574}">
      <dsp:nvSpPr>
        <dsp:cNvPr id="0" name=""/>
        <dsp:cNvSpPr/>
      </dsp:nvSpPr>
      <dsp:spPr>
        <a:xfrm rot="5400000">
          <a:off x="-100495" y="100495"/>
          <a:ext cx="669970" cy="468979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300" kern="1200" dirty="0"/>
        </a:p>
      </dsp:txBody>
      <dsp:txXfrm rot="-5400000">
        <a:off x="1" y="234490"/>
        <a:ext cx="468979" cy="200991"/>
      </dsp:txXfrm>
    </dsp:sp>
    <dsp:sp modelId="{7BCC3504-10EA-42DE-BCD2-B8E4657150A6}">
      <dsp:nvSpPr>
        <dsp:cNvPr id="0" name=""/>
        <dsp:cNvSpPr/>
      </dsp:nvSpPr>
      <dsp:spPr>
        <a:xfrm rot="5400000">
          <a:off x="1895481" y="-1426502"/>
          <a:ext cx="435480" cy="328848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extrusionH="50600">
          <a:bevelT w="101600" h="80600"/>
          <a:bevelB w="80600" h="80600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отмена правового акта</a:t>
          </a:r>
          <a:endParaRPr lang="ru-RU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468979" y="21258"/>
        <a:ext cx="3267226" cy="392964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4423CF-43AF-470A-A31E-BBC71A2C7574}">
      <dsp:nvSpPr>
        <dsp:cNvPr id="0" name=""/>
        <dsp:cNvSpPr/>
      </dsp:nvSpPr>
      <dsp:spPr>
        <a:xfrm rot="5400000">
          <a:off x="-100495" y="100495"/>
          <a:ext cx="669970" cy="468979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300" kern="1200" dirty="0"/>
        </a:p>
      </dsp:txBody>
      <dsp:txXfrm rot="-5400000">
        <a:off x="1" y="234490"/>
        <a:ext cx="468979" cy="200991"/>
      </dsp:txXfrm>
    </dsp:sp>
    <dsp:sp modelId="{7BCC3504-10EA-42DE-BCD2-B8E4657150A6}">
      <dsp:nvSpPr>
        <dsp:cNvPr id="0" name=""/>
        <dsp:cNvSpPr/>
      </dsp:nvSpPr>
      <dsp:spPr>
        <a:xfrm rot="5400000">
          <a:off x="1914743" y="-1423198"/>
          <a:ext cx="435480" cy="332701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extrusionH="50600">
          <a:bevelT w="101600" h="80600"/>
          <a:bevelB w="80600" h="80600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сохранение регулирования</a:t>
          </a:r>
          <a:endParaRPr lang="ru-RU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468978" y="43825"/>
        <a:ext cx="3305752" cy="39296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8E57CD-418D-49C3-B9E5-2DF2675FBC14}" type="datetimeFigureOut">
              <a:rPr lang="ru-RU" smtClean="0"/>
              <a:pPr/>
              <a:t>21.10.2021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C502C0-249C-49F1-8903-A131D3E3F28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169352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8E2736-0F9C-4452-AC3B-DF5D036A4474}" type="datetimeFigureOut">
              <a:rPr lang="ru-RU" smtClean="0"/>
              <a:pPr/>
              <a:t>21.10.2021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B09128-CC9F-46C5-9641-793C7CBC85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96283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B716BB-3BFA-427C-A143-4F66363F21FA}" type="datetime1">
              <a:rPr lang="ru-RU" smtClean="0"/>
              <a:pPr/>
              <a:t>21.10.2021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35501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377E0-F73C-4977-81FC-1C574DAE090F}" type="datetime1">
              <a:rPr lang="ru-RU" smtClean="0"/>
              <a:pPr/>
              <a:t>21.10.2021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17357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3A9EE-7586-4423-9886-C6B3BECDCBFE}" type="datetime1">
              <a:rPr lang="ru-RU" smtClean="0"/>
              <a:pPr/>
              <a:t>21.10.2021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15532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97994B-26A0-4C9B-BFC1-2128734117A3}" type="datetime1">
              <a:rPr lang="ru-RU" smtClean="0"/>
              <a:pPr/>
              <a:t>21.10.2021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8515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7FDB6-08CB-43C3-B8D9-B1C44E78A042}" type="datetime1">
              <a:rPr lang="ru-RU" smtClean="0"/>
              <a:pPr/>
              <a:t>21.10.2021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87751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E01BC-A4E8-4562-81C1-E471A425D861}" type="datetime1">
              <a:rPr lang="ru-RU" smtClean="0"/>
              <a:pPr/>
              <a:t>21.10.2021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80260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473165-A5AC-4CA7-8EF6-241F2383872E}" type="datetime1">
              <a:rPr lang="ru-RU" smtClean="0"/>
              <a:pPr/>
              <a:t>21.10.2021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24360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F61B6-B02A-4CC2-A901-A8133E848763}" type="datetime1">
              <a:rPr lang="ru-RU" smtClean="0"/>
              <a:pPr/>
              <a:t>21.10.2021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05975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8EF82-6F4E-4FDD-B87B-08042E21EBE8}" type="datetime1">
              <a:rPr lang="ru-RU" smtClean="0"/>
              <a:pPr/>
              <a:t>21.10.2021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23323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075A7-E285-4A8A-B4D6-1AA2BDEE1D40}" type="datetime1">
              <a:rPr lang="ru-RU" smtClean="0"/>
              <a:pPr/>
              <a:t>21.10.2021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0219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5B9A61-5B3C-42D8-BD87-9850E34C8A0E}" type="datetime1">
              <a:rPr lang="ru-RU" smtClean="0"/>
              <a:pPr/>
              <a:t>21.10.2021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908359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71998C-9BCB-47E3-9D9D-F58A54C239E8}" type="datetime1">
              <a:rPr lang="ru-RU" smtClean="0"/>
              <a:pPr/>
              <a:t>21.10.2021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367" b="66248"/>
          <a:stretch/>
        </p:blipFill>
        <p:spPr>
          <a:xfrm rot="16200000">
            <a:off x="-2560982" y="2560981"/>
            <a:ext cx="6858000" cy="1736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302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2" r:id="rId1"/>
    <p:sldLayoutId id="2147483883" r:id="rId2"/>
    <p:sldLayoutId id="2147483884" r:id="rId3"/>
    <p:sldLayoutId id="2147483885" r:id="rId4"/>
    <p:sldLayoutId id="2147483886" r:id="rId5"/>
    <p:sldLayoutId id="2147483887" r:id="rId6"/>
    <p:sldLayoutId id="2147483888" r:id="rId7"/>
    <p:sldLayoutId id="2147483889" r:id="rId8"/>
    <p:sldLayoutId id="2147483890" r:id="rId9"/>
    <p:sldLayoutId id="2147483891" r:id="rId10"/>
    <p:sldLayoutId id="2147483892" r:id="rId11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g"/><Relationship Id="rId4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13" Type="http://schemas.microsoft.com/office/2007/relationships/diagramDrawing" Target="../diagrams/drawing4.xml"/><Relationship Id="rId18" Type="http://schemas.microsoft.com/office/2007/relationships/diagramDrawing" Target="../diagrams/drawing5.xml"/><Relationship Id="rId3" Type="http://schemas.openxmlformats.org/officeDocument/2006/relationships/image" Target="../media/image35.png"/><Relationship Id="rId7" Type="http://schemas.openxmlformats.org/officeDocument/2006/relationships/diagramColors" Target="../diagrams/colors3.xml"/><Relationship Id="rId12" Type="http://schemas.openxmlformats.org/officeDocument/2006/relationships/diagramColors" Target="../diagrams/colors4.xml"/><Relationship Id="rId17" Type="http://schemas.openxmlformats.org/officeDocument/2006/relationships/diagramColors" Target="../diagrams/colors5.xml"/><Relationship Id="rId2" Type="http://schemas.openxmlformats.org/officeDocument/2006/relationships/image" Target="../media/image5.jpeg"/><Relationship Id="rId16" Type="http://schemas.openxmlformats.org/officeDocument/2006/relationships/diagramQuickStyle" Target="../diagrams/quickStyle5.xml"/><Relationship Id="rId1" Type="http://schemas.openxmlformats.org/officeDocument/2006/relationships/slideLayout" Target="../slideLayouts/slideLayout4.xml"/><Relationship Id="rId6" Type="http://schemas.openxmlformats.org/officeDocument/2006/relationships/diagramQuickStyle" Target="../diagrams/quickStyle3.xml"/><Relationship Id="rId11" Type="http://schemas.openxmlformats.org/officeDocument/2006/relationships/diagramQuickStyle" Target="../diagrams/quickStyle4.xml"/><Relationship Id="rId5" Type="http://schemas.openxmlformats.org/officeDocument/2006/relationships/diagramLayout" Target="../diagrams/layout3.xml"/><Relationship Id="rId15" Type="http://schemas.openxmlformats.org/officeDocument/2006/relationships/diagramLayout" Target="../diagrams/layout5.xml"/><Relationship Id="rId10" Type="http://schemas.openxmlformats.org/officeDocument/2006/relationships/diagramLayout" Target="../diagrams/layout4.xml"/><Relationship Id="rId4" Type="http://schemas.openxmlformats.org/officeDocument/2006/relationships/diagramData" Target="../diagrams/data3.xml"/><Relationship Id="rId9" Type="http://schemas.openxmlformats.org/officeDocument/2006/relationships/diagramData" Target="../diagrams/data4.xml"/><Relationship Id="rId14" Type="http://schemas.openxmlformats.org/officeDocument/2006/relationships/diagramData" Target="../diagrams/data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5.jpeg"/><Relationship Id="rId7" Type="http://schemas.openxmlformats.org/officeDocument/2006/relationships/image" Target="../media/image1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hyperlink" Target="http://admsurgut.ru/rubric/21294/Ocenka-reguliruyuschego-vozdeystviya-fakticheskogo-vozdeystviya-i-ekspertiza-municipalnyh-normativnyh-pravovyh-aktov-proektov" TargetMode="External"/><Relationship Id="rId7" Type="http://schemas.openxmlformats.org/officeDocument/2006/relationships/image" Target="../media/image1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hyperlink" Target="http://regulation.admhmao.ru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166913" y="2892111"/>
            <a:ext cx="8752115" cy="181600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r">
              <a:defRPr/>
            </a:pPr>
            <a:endParaRPr lang="ru-RU" altLang="ru-RU" sz="2900" b="1" cap="all" dirty="0">
              <a:ln w="0"/>
              <a:solidFill>
                <a:schemeClr val="accent1">
                  <a:lumMod val="75000"/>
                </a:schemeClr>
              </a:solidFill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  <a:latin typeface="+mn-lt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6429828" y="6121489"/>
            <a:ext cx="3416351" cy="50886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ru-RU" sz="2400" b="1" dirty="0" smtClean="0">
                <a:ln w="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4744" y="74011"/>
            <a:ext cx="928686" cy="1104255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394204" y="242406"/>
            <a:ext cx="729338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Оценка регулирующего воздействия </a:t>
            </a:r>
            <a:r>
              <a:rPr lang="ru-RU" b="1" dirty="0">
                <a:solidFill>
                  <a:srgbClr val="5A67A6"/>
                </a:solidFill>
              </a:rPr>
              <a:t>–</a:t>
            </a:r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механизм взаимодействия </a:t>
            </a:r>
          </a:p>
          <a:p>
            <a:pPr algn="ctr"/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бизнеса и власти</a:t>
            </a:r>
            <a:endParaRPr lang="ru-RU" sz="24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3430" y="1902954"/>
            <a:ext cx="7014936" cy="4343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981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10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1481093" y="173366"/>
            <a:ext cx="608522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Портал проектов нормативных правовых актов</a:t>
            </a:r>
            <a:endParaRPr lang="ru-RU" dirty="0" smtClean="0"/>
          </a:p>
        </p:txBody>
      </p:sp>
      <p:pic>
        <p:nvPicPr>
          <p:cNvPr id="13" name="Picture 9" descr="C:\Users\salahutdinova_ea.OMS\Documents\Борисова\АДМИНИСТРАЦИЯ\логотипы\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757" y="90238"/>
            <a:ext cx="795337" cy="969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2046214" y="573476"/>
            <a:ext cx="552010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http://regulation.admhmao.ru 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57" y="1229532"/>
            <a:ext cx="6493541" cy="2947500"/>
          </a:xfrm>
          <a:prstGeom prst="rect">
            <a:avLst/>
          </a:prstGeom>
        </p:spPr>
      </p:pic>
      <p:sp>
        <p:nvSpPr>
          <p:cNvPr id="14" name="Стрелка влево 13"/>
          <p:cNvSpPr/>
          <p:nvPr/>
        </p:nvSpPr>
        <p:spPr>
          <a:xfrm rot="1871279">
            <a:off x="7139013" y="2023808"/>
            <a:ext cx="854758" cy="163501"/>
          </a:xfrm>
          <a:prstGeom prst="leftArrow">
            <a:avLst>
              <a:gd name="adj1" fmla="val 50000"/>
              <a:gd name="adj2" fmla="val 93937"/>
            </a:avLst>
          </a:prstGeom>
          <a:solidFill>
            <a:srgbClr val="FF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 Box 35"/>
          <p:cNvSpPr txBox="1">
            <a:spLocks noChangeArrowheads="1"/>
          </p:cNvSpPr>
          <p:nvPr/>
        </p:nvSpPr>
        <p:spPr bwMode="gray">
          <a:xfrm>
            <a:off x="7341141" y="2273703"/>
            <a:ext cx="1631659" cy="707886"/>
          </a:xfrm>
          <a:prstGeom prst="rect">
            <a:avLst/>
          </a:prstGeom>
          <a:solidFill>
            <a:schemeClr val="bg1"/>
          </a:solidFill>
          <a:ln w="15875">
            <a:solidFill>
              <a:srgbClr val="FF0000"/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wrap="square">
            <a:spAutoFit/>
          </a:bodyPr>
          <a:lstStyle/>
          <a:p>
            <a:pPr lvl="0" algn="ctr"/>
            <a:r>
              <a:rPr lang="ru-RU" altLang="ru-RU" sz="2000" b="1" dirty="0" smtClean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Процедура регистрации</a:t>
            </a:r>
            <a:endParaRPr lang="en-US" altLang="ru-RU" sz="2000" b="1" dirty="0">
              <a:solidFill>
                <a:schemeClr val="accent5">
                  <a:lumMod val="50000"/>
                </a:schemeClr>
              </a:solidFill>
              <a:cs typeface="Arial" panose="020B0604020202020204" pitchFamily="34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71"/>
          <a:stretch/>
        </p:blipFill>
        <p:spPr>
          <a:xfrm>
            <a:off x="815554" y="3217024"/>
            <a:ext cx="3791532" cy="3582788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  <a:ln w="88900" cap="sq">
            <a:solidFill>
              <a:srgbClr val="FFFFFF"/>
            </a:solidFill>
            <a:miter lim="800000"/>
          </a:ln>
          <a:effectLst>
            <a:innerShdw blurRad="63500" dist="50800" dir="16200000">
              <a:srgbClr val="8590BE">
                <a:alpha val="50000"/>
              </a:srgbClr>
            </a:inn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7086" y="3177688"/>
            <a:ext cx="4365714" cy="3622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794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11</a:t>
            </a:fld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2459" t="9478" r="3247" b="38205"/>
          <a:stretch/>
        </p:blipFill>
        <p:spPr>
          <a:xfrm>
            <a:off x="766026" y="3649287"/>
            <a:ext cx="7908001" cy="3208713"/>
          </a:xfrm>
          <a:prstGeom prst="rect">
            <a:avLst/>
          </a:prstGeom>
          <a:ln>
            <a:solidFill>
              <a:srgbClr val="5A67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sp>
        <p:nvSpPr>
          <p:cNvPr id="6" name="Прямоугольник 5"/>
          <p:cNvSpPr/>
          <p:nvPr/>
        </p:nvSpPr>
        <p:spPr>
          <a:xfrm>
            <a:off x="1481093" y="173366"/>
            <a:ext cx="602529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Портал проектов нормативных правовых актов</a:t>
            </a:r>
            <a:endParaRPr lang="ru-RU" dirty="0" smtClean="0"/>
          </a:p>
        </p:txBody>
      </p:sp>
      <p:sp>
        <p:nvSpPr>
          <p:cNvPr id="7" name="Прямоугольник 6"/>
          <p:cNvSpPr/>
          <p:nvPr/>
        </p:nvSpPr>
        <p:spPr>
          <a:xfrm>
            <a:off x="2046214" y="573476"/>
            <a:ext cx="552010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http://regulation.admhmao.ru </a:t>
            </a:r>
          </a:p>
        </p:txBody>
      </p:sp>
      <p:pic>
        <p:nvPicPr>
          <p:cNvPr id="8" name="Picture 9" descr="C:\Users\salahutdinova_ea.OMS\Documents\Борисова\АДМИНИСТРАЦИЯ\логотипы\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757" y="90238"/>
            <a:ext cx="795337" cy="969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0026" y="973586"/>
            <a:ext cx="3657600" cy="23545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488" y="1039634"/>
            <a:ext cx="3275787" cy="25053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" name="Стрелка влево 19"/>
          <p:cNvSpPr/>
          <p:nvPr/>
        </p:nvSpPr>
        <p:spPr>
          <a:xfrm rot="1871279">
            <a:off x="3763896" y="6074594"/>
            <a:ext cx="854758" cy="163501"/>
          </a:xfrm>
          <a:prstGeom prst="leftArrow">
            <a:avLst>
              <a:gd name="adj1" fmla="val 50000"/>
              <a:gd name="adj2" fmla="val 93937"/>
            </a:avLst>
          </a:prstGeom>
          <a:solidFill>
            <a:srgbClr val="FF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Text Box 35"/>
          <p:cNvSpPr txBox="1">
            <a:spLocks noChangeArrowheads="1"/>
          </p:cNvSpPr>
          <p:nvPr/>
        </p:nvSpPr>
        <p:spPr bwMode="gray">
          <a:xfrm>
            <a:off x="4494337" y="5980871"/>
            <a:ext cx="1707605" cy="707886"/>
          </a:xfrm>
          <a:prstGeom prst="rect">
            <a:avLst/>
          </a:prstGeom>
          <a:solidFill>
            <a:schemeClr val="bg1"/>
          </a:solidFill>
          <a:ln w="15875">
            <a:solidFill>
              <a:srgbClr val="FF0000"/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wrap="square">
            <a:spAutoFit/>
          </a:bodyPr>
          <a:lstStyle/>
          <a:p>
            <a:pPr lvl="0" algn="ctr"/>
            <a:r>
              <a:rPr lang="ru-RU" altLang="ru-RU" sz="2000" b="1" dirty="0" smtClean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Электронный отзыв</a:t>
            </a:r>
            <a:endParaRPr lang="en-US" altLang="ru-RU" sz="2000" b="1" dirty="0">
              <a:solidFill>
                <a:schemeClr val="accent5">
                  <a:lumMod val="50000"/>
                </a:scheme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4693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:p14="http://schemas.microsoft.com/office/powerpoint/2010/main" val="2946712748"/>
              </p:ext>
            </p:extLst>
          </p:nvPr>
        </p:nvGraphicFramePr>
        <p:xfrm>
          <a:off x="951503" y="1168400"/>
          <a:ext cx="4026897" cy="47716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11" name="Picture 9" descr="C:\Users\salahutdinova_ea.OMS\Documents\Борисова\АДМИНИСТРАЦИЯ\логотипы\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835" y="79966"/>
            <a:ext cx="795337" cy="969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2152995" y="126599"/>
            <a:ext cx="636754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2160" b="1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ru-RU" sz="20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отзывов участников публичных консультаций </a:t>
            </a:r>
            <a:r>
              <a:rPr lang="ru-RU" sz="20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</a:t>
            </a:r>
            <a:r>
              <a:rPr lang="ru-RU" sz="20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</a:t>
            </a:r>
            <a:r>
              <a:rPr lang="ru-RU" sz="20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месяцев </a:t>
            </a:r>
            <a:r>
              <a:rPr lang="ru-RU" sz="20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 </a:t>
            </a:r>
            <a:r>
              <a:rPr lang="ru-RU" sz="20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года</a:t>
            </a:r>
            <a:endParaRPr lang="ru-RU" sz="20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5" name="Диаграмма 14"/>
          <p:cNvGraphicFramePr/>
          <p:nvPr>
            <p:extLst>
              <p:ext uri="{D42A27DB-BD31-4B8C-83A1-F6EECF244321}">
                <p14:modId xmlns:p14="http://schemas.microsoft.com/office/powerpoint/2010/main" val="2764150212"/>
              </p:ext>
            </p:extLst>
          </p:nvPr>
        </p:nvGraphicFramePr>
        <p:xfrm>
          <a:off x="5311832" y="1689100"/>
          <a:ext cx="3527367" cy="40259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2397405" y="5940028"/>
            <a:ext cx="10452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41 отзыв</a:t>
            </a:r>
            <a:endParaRPr lang="ru-RU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684447" y="5857893"/>
            <a:ext cx="28296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41 замечание/предложение</a:t>
            </a:r>
            <a:endParaRPr lang="ru-RU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Стрелка вправо 20"/>
          <p:cNvSpPr/>
          <p:nvPr/>
        </p:nvSpPr>
        <p:spPr>
          <a:xfrm>
            <a:off x="4746567" y="3459734"/>
            <a:ext cx="937880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533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9" descr="C:\Users\salahutdinova_ea.OMS\Documents\Борисова\АДМИНИСТРАЦИЯ\логотипы\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820" y="55960"/>
            <a:ext cx="795337" cy="969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4" name="Схема 23"/>
          <p:cNvGraphicFramePr/>
          <p:nvPr>
            <p:extLst/>
          </p:nvPr>
        </p:nvGraphicFramePr>
        <p:xfrm>
          <a:off x="1384995" y="379592"/>
          <a:ext cx="7759005" cy="62307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7" name="Прямоугольник 16"/>
          <p:cNvSpPr/>
          <p:nvPr/>
        </p:nvSpPr>
        <p:spPr>
          <a:xfrm>
            <a:off x="1720735" y="102593"/>
            <a:ext cx="710104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Ключевые замечания и предложения принятые и учтенные в проектах правовых актов </a:t>
            </a:r>
            <a:r>
              <a:rPr lang="ru-RU" sz="20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9 месяцев 2021 года</a:t>
            </a:r>
            <a:endParaRPr lang="ru-RU" sz="2000" dirty="0">
              <a:solidFill>
                <a:srgbClr val="0070C0"/>
              </a:solidFill>
              <a:latin typeface="Arial Black" panose="020B0A04020102020204" pitchFamily="34" charset="0"/>
            </a:endParaRPr>
          </a:p>
        </p:txBody>
      </p:sp>
      <p:graphicFrame>
        <p:nvGraphicFramePr>
          <p:cNvPr id="9" name="Схема 8"/>
          <p:cNvGraphicFramePr/>
          <p:nvPr>
            <p:extLst>
              <p:ext uri="{D42A27DB-BD31-4B8C-83A1-F6EECF244321}">
                <p14:modId xmlns:p14="http://schemas.microsoft.com/office/powerpoint/2010/main" val="3186852108"/>
              </p:ext>
            </p:extLst>
          </p:nvPr>
        </p:nvGraphicFramePr>
        <p:xfrm>
          <a:off x="0" y="1140823"/>
          <a:ext cx="8986058" cy="56423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2790376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45673" y="135384"/>
            <a:ext cx="6769677" cy="73215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Экспертиза </a:t>
            </a:r>
            <a:r>
              <a:rPr lang="ru-RU" sz="2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и </a:t>
            </a:r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оценка фактического воздействия</a:t>
            </a:r>
            <a:endParaRPr lang="ru-RU" sz="24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Picture 9" descr="C:\Users\salahutdinova_ea.OMS\Documents\Борисова\АДМИНИСТРАЦИЯ\логотипы\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820" y="55960"/>
            <a:ext cx="795337" cy="969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745219" y="1032332"/>
            <a:ext cx="3705748" cy="289310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Оценка фактического воздействия 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это деятельность, </a:t>
            </a:r>
            <a:r>
              <a:rPr lang="ru-RU" sz="14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проводима в целях анализа 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достижения целей регулирования, </a:t>
            </a:r>
            <a:r>
              <a:rPr lang="ru-RU" sz="14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заявленных в 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сводном </a:t>
            </a:r>
            <a:r>
              <a:rPr lang="ru-RU" sz="14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отчете об 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оценке регулирующего </a:t>
            </a:r>
            <a:r>
              <a:rPr lang="ru-RU" sz="14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воздействия,  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определения и оценки фактических положительных </a:t>
            </a:r>
            <a:r>
              <a:rPr lang="ru-RU" sz="14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и отрицательных последствий 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принятия правовых </a:t>
            </a:r>
            <a:r>
              <a:rPr lang="ru-RU" sz="14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актов, 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выявления в них положений, необоснованно затрудняющих осуществление предпринимательской </a:t>
            </a:r>
            <a:r>
              <a:rPr lang="ru-RU" sz="14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и 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инвестиционной деятельности или </a:t>
            </a:r>
            <a:r>
              <a:rPr lang="ru-RU" sz="14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приводящих к 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возникновению </a:t>
            </a:r>
            <a:r>
              <a:rPr lang="ru-RU" sz="14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необоснованных расходов</a:t>
            </a:r>
            <a:endParaRPr lang="ru-RU" sz="14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Объект 8"/>
          <p:cNvSpPr>
            <a:spLocks noGrp="1"/>
          </p:cNvSpPr>
          <p:nvPr>
            <p:ph sz="half" idx="2"/>
          </p:nvPr>
        </p:nvSpPr>
        <p:spPr>
          <a:xfrm rot="5400000">
            <a:off x="3903675" y="5113158"/>
            <a:ext cx="1516489" cy="778357"/>
          </a:xfrm>
          <a:prstGeom prst="upArrowCallou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>
            <a:normAutofit fontScale="92500" lnSpcReduction="20000"/>
          </a:bodyPr>
          <a:lstStyle/>
          <a:p>
            <a:pPr marL="0" indent="0" algn="ctr">
              <a:buNone/>
            </a:pP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публичные консультации</a:t>
            </a:r>
            <a:endParaRPr lang="ru-RU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296549" y="1025923"/>
            <a:ext cx="3217419" cy="156966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Экспертиза</a:t>
            </a:r>
            <a:r>
              <a:rPr lang="ru-RU" sz="16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это деятельность, направленная на выявление положений, необоснованно затрудняющих осуществление предпринимательской деятельности</a:t>
            </a:r>
            <a:endParaRPr lang="ru-RU" sz="16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6067" t="5145" r="11267"/>
          <a:stretch/>
        </p:blipFill>
        <p:spPr>
          <a:xfrm>
            <a:off x="1047404" y="3666189"/>
            <a:ext cx="3130858" cy="2825774"/>
          </a:xfrm>
          <a:prstGeom prst="rect">
            <a:avLst/>
          </a:prstGeom>
        </p:spPr>
      </p:pic>
      <p:graphicFrame>
        <p:nvGraphicFramePr>
          <p:cNvPr id="12" name="Объект 11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4210184772"/>
              </p:ext>
            </p:extLst>
          </p:nvPr>
        </p:nvGraphicFramePr>
        <p:xfrm>
          <a:off x="4766622" y="4529934"/>
          <a:ext cx="3757464" cy="6699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17" name="Объект 11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4026966416"/>
              </p:ext>
            </p:extLst>
          </p:nvPr>
        </p:nvGraphicFramePr>
        <p:xfrm>
          <a:off x="4757886" y="5227765"/>
          <a:ext cx="3757464" cy="6699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graphicFrame>
        <p:nvGraphicFramePr>
          <p:cNvPr id="22" name="Объект 11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411948294"/>
              </p:ext>
            </p:extLst>
          </p:nvPr>
        </p:nvGraphicFramePr>
        <p:xfrm>
          <a:off x="4719360" y="5868943"/>
          <a:ext cx="3795989" cy="6699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sp>
        <p:nvSpPr>
          <p:cNvPr id="23" name="Стрелка вправо 22"/>
          <p:cNvSpPr/>
          <p:nvPr/>
        </p:nvSpPr>
        <p:spPr>
          <a:xfrm rot="8159582">
            <a:off x="3392029" y="3118005"/>
            <a:ext cx="1234893" cy="462559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4706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481093" y="173366"/>
            <a:ext cx="602529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планов на 2022 год</a:t>
            </a:r>
            <a:endParaRPr lang="ru-RU" dirty="0" smtClean="0"/>
          </a:p>
        </p:txBody>
      </p:sp>
      <p:pic>
        <p:nvPicPr>
          <p:cNvPr id="8" name="Picture 9" descr="C:\Users\salahutdinova_ea.OMS\Documents\Борисова\АДМИНИСТРАЦИЯ\логотипы\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757" y="90238"/>
            <a:ext cx="795337" cy="969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l="11966" t="6295" r="13960" b="3877"/>
          <a:stretch/>
        </p:blipFill>
        <p:spPr>
          <a:xfrm>
            <a:off x="1481093" y="656604"/>
            <a:ext cx="7256507" cy="477731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/>
          <a:srcRect l="13385" t="40133" r="9780" b="38515"/>
          <a:stretch/>
        </p:blipFill>
        <p:spPr>
          <a:xfrm>
            <a:off x="1659465" y="5487146"/>
            <a:ext cx="6510870" cy="1234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553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76251" y="1030947"/>
            <a:ext cx="6858000" cy="741825"/>
          </a:xfrm>
        </p:spPr>
        <p:txBody>
          <a:bodyPr>
            <a:noAutofit/>
          </a:bodyPr>
          <a:lstStyle/>
          <a:p>
            <a:pPr defTabSz="914400"/>
            <a:r>
              <a:rPr lang="ru-RU" sz="28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</a:t>
            </a:r>
            <a:r>
              <a:rPr lang="ru-RU" sz="28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внимание!</a:t>
            </a:r>
            <a:br>
              <a:rPr lang="ru-RU" sz="28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76251" y="3452409"/>
            <a:ext cx="6858000" cy="2948391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Приглашаем к сотрудничеству!</a:t>
            </a:r>
          </a:p>
          <a:p>
            <a:endParaRPr lang="ru-RU" sz="24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отдел </a:t>
            </a:r>
            <a: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развития предпринимательства </a:t>
            </a:r>
          </a:p>
          <a:p>
            <a: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управления </a:t>
            </a:r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инвестиций, </a:t>
            </a:r>
            <a: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развития </a:t>
            </a:r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предпринимательства и туризма</a:t>
            </a:r>
            <a:endParaRPr lang="ru-RU" sz="24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</a:t>
            </a:r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ел</a:t>
            </a:r>
            <a: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(3462)52-20-83</a:t>
            </a:r>
          </a:p>
          <a:p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voroshilova_yp@admsurgut.ru</a:t>
            </a:r>
            <a:endParaRPr lang="ru-RU" sz="24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9" descr="C:\Users\salahutdinova_ea.OMS\Documents\Борисова\АДМИНИСТРАЦИЯ\логотипы\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764" y="60984"/>
            <a:ext cx="795337" cy="969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3611" y="1401859"/>
            <a:ext cx="3383280" cy="2044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931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Содержимое 4"/>
          <p:cNvPicPr>
            <a:picLocks noGrp="1"/>
          </p:cNvPicPr>
          <p:nvPr>
            <p:ph idx="1"/>
          </p:nvPr>
        </p:nvPicPr>
        <p:blipFill>
          <a:blip r:embed="rId2" cstate="print"/>
          <a:srcRect l="12894" t="6008" r="14051" b="6783"/>
          <a:stretch>
            <a:fillRect/>
          </a:stretch>
        </p:blipFill>
        <p:spPr bwMode="auto">
          <a:xfrm>
            <a:off x="885880" y="365126"/>
            <a:ext cx="7992888" cy="57600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9" descr="C:\Users\salahutdinova_ea.OMS\Documents\Борисова\АДМИНИСТРАЦИЯ\логотипы\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597" y="351335"/>
            <a:ext cx="795337" cy="969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7430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Содержимое 3"/>
          <p:cNvPicPr>
            <a:picLocks noGrp="1"/>
          </p:cNvPicPr>
          <p:nvPr>
            <p:ph idx="1"/>
          </p:nvPr>
        </p:nvPicPr>
        <p:blipFill>
          <a:blip r:embed="rId2" cstate="print"/>
          <a:srcRect l="20896" t="21705" r="21951" b="14535"/>
          <a:stretch>
            <a:fillRect/>
          </a:stretch>
        </p:blipFill>
        <p:spPr bwMode="auto">
          <a:xfrm>
            <a:off x="1185139" y="258334"/>
            <a:ext cx="7848871" cy="57600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590" y="304135"/>
            <a:ext cx="792549" cy="969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898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Содержимое 3"/>
          <p:cNvPicPr>
            <a:picLocks noGrp="1"/>
          </p:cNvPicPr>
          <p:nvPr>
            <p:ph idx="1"/>
          </p:nvPr>
        </p:nvPicPr>
        <p:blipFill>
          <a:blip r:embed="rId2" cstate="print"/>
          <a:srcRect l="12652" t="6202" r="13823" b="5814"/>
          <a:stretch>
            <a:fillRect/>
          </a:stretch>
        </p:blipFill>
        <p:spPr bwMode="auto">
          <a:xfrm>
            <a:off x="963501" y="344910"/>
            <a:ext cx="8064896" cy="58320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733" y="344911"/>
            <a:ext cx="823736" cy="1026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208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815974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Изменение принципа </a:t>
            </a:r>
            <a:r>
              <a:rPr lang="ru-RU" sz="2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создания </a:t>
            </a:r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муниципального правового акта</a:t>
            </a:r>
            <a:endParaRPr lang="ru-RU" sz="24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3" name="Объект 1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02721" y="1181102"/>
            <a:ext cx="1883183" cy="2717780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" name="Picture 9" descr="C:\Users\salahutdinova_ea.OMS\Documents\Борисова\АДМИНИСТРАЦИЯ\логотипы\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597" y="351335"/>
            <a:ext cx="795337" cy="969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Объект 10"/>
          <p:cNvSpPr>
            <a:spLocks noGrp="1"/>
          </p:cNvSpPr>
          <p:nvPr>
            <p:ph idx="1"/>
          </p:nvPr>
        </p:nvSpPr>
        <p:spPr>
          <a:xfrm>
            <a:off x="6134540" y="2336805"/>
            <a:ext cx="2762943" cy="109728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ru-RU" sz="1800" b="1" dirty="0"/>
              <a:t>сначала обсудим, потом </a:t>
            </a:r>
            <a:r>
              <a:rPr lang="ru-RU" sz="1800" b="1" dirty="0" smtClean="0"/>
              <a:t>примем !!!</a:t>
            </a:r>
            <a:endParaRPr lang="ru-RU" sz="1800" dirty="0"/>
          </a:p>
        </p:txBody>
      </p:sp>
      <p:sp>
        <p:nvSpPr>
          <p:cNvPr id="12" name="Объект 10"/>
          <p:cNvSpPr txBox="1">
            <a:spLocks/>
          </p:cNvSpPr>
          <p:nvPr/>
        </p:nvSpPr>
        <p:spPr>
          <a:xfrm>
            <a:off x="685363" y="2335876"/>
            <a:ext cx="2762943" cy="109728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1800" b="1" dirty="0"/>
              <a:t>сначала примем, потом </a:t>
            </a:r>
            <a:r>
              <a:rPr lang="ru-RU" sz="1800" b="1" dirty="0" smtClean="0"/>
              <a:t>посмотрим …</a:t>
            </a:r>
            <a:endParaRPr lang="ru-RU" sz="1800" dirty="0"/>
          </a:p>
        </p:txBody>
      </p:sp>
      <p:sp>
        <p:nvSpPr>
          <p:cNvPr id="14" name="Стрелка вправо 13"/>
          <p:cNvSpPr/>
          <p:nvPr/>
        </p:nvSpPr>
        <p:spPr>
          <a:xfrm>
            <a:off x="3802722" y="2709949"/>
            <a:ext cx="1883183" cy="723207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4"/>
          <a:srcRect l="34937" t="49702" r="33053" b="10914"/>
          <a:stretch/>
        </p:blipFill>
        <p:spPr>
          <a:xfrm>
            <a:off x="3802721" y="3898882"/>
            <a:ext cx="1883183" cy="1832868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7271" y="3570971"/>
            <a:ext cx="1889235" cy="1177283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40474" y="5351036"/>
            <a:ext cx="2057401" cy="1143387"/>
          </a:xfrm>
          <a:prstGeom prst="rect">
            <a:avLst/>
          </a:prstGeom>
        </p:spPr>
      </p:pic>
      <p:sp>
        <p:nvSpPr>
          <p:cNvPr id="18" name="Стрелка вниз 17"/>
          <p:cNvSpPr/>
          <p:nvPr/>
        </p:nvSpPr>
        <p:spPr>
          <a:xfrm>
            <a:off x="1817452" y="4815316"/>
            <a:ext cx="249382" cy="482387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Стрелка вниз 18"/>
          <p:cNvSpPr/>
          <p:nvPr/>
        </p:nvSpPr>
        <p:spPr>
          <a:xfrm>
            <a:off x="7516011" y="4828722"/>
            <a:ext cx="249382" cy="482387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57950" y="3552237"/>
            <a:ext cx="2245475" cy="1196017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19429" y="5354346"/>
            <a:ext cx="1928724" cy="1242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350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C:\Users\chernyavskaya_ss\Desktop\3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4762" r="-4192"/>
          <a:stretch/>
        </p:blipFill>
        <p:spPr bwMode="auto">
          <a:xfrm>
            <a:off x="170777" y="1505515"/>
            <a:ext cx="6787895" cy="2673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admsurgut.ru/files/materials/logo.png">
            <a:hlinkClick r:id="rId3" tooltip="Оценка регулирующего воздействия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441" y="1013846"/>
            <a:ext cx="1925843" cy="499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Стрелка влево 4"/>
          <p:cNvSpPr/>
          <p:nvPr/>
        </p:nvSpPr>
        <p:spPr>
          <a:xfrm>
            <a:off x="3353391" y="830659"/>
            <a:ext cx="3312368" cy="865824"/>
          </a:xfrm>
          <a:prstGeom prst="lef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admsurgut.ru</a:t>
            </a:r>
            <a:r>
              <a:rPr lang="en-US" dirty="0"/>
              <a:t>/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206431" y="1058589"/>
            <a:ext cx="24593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http://admsurgut.ru/</a:t>
            </a:r>
          </a:p>
        </p:txBody>
      </p:sp>
      <p:pic>
        <p:nvPicPr>
          <p:cNvPr id="1032" name="Picture 8" descr="C:\Users\chernyavskaya_ss\Desktop\Безымянный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4725" y="1075773"/>
            <a:ext cx="360039" cy="375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chernyavskaya_ss\Desktop\7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218" y="3191598"/>
            <a:ext cx="2252743" cy="262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7"/>
          <a:srcRect l="17882" t="41024" r="16493" b="7700"/>
          <a:stretch/>
        </p:blipFill>
        <p:spPr>
          <a:xfrm>
            <a:off x="2801388" y="3918559"/>
            <a:ext cx="6143106" cy="244394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Прямоугольник 8"/>
          <p:cNvSpPr/>
          <p:nvPr/>
        </p:nvSpPr>
        <p:spPr>
          <a:xfrm>
            <a:off x="1306286" y="81843"/>
            <a:ext cx="76382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Официальный портал Администрации города</a:t>
            </a:r>
            <a:endParaRPr lang="ru-RU" sz="24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9" descr="C:\Users\salahutdinova_ea.OMS\Documents\Борисова\АДМИНИСТРАЦИЯ\логотипы\6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252" y="40276"/>
            <a:ext cx="795337" cy="969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Выгнутая вверх стрелка 1"/>
          <p:cNvSpPr/>
          <p:nvPr/>
        </p:nvSpPr>
        <p:spPr>
          <a:xfrm rot="713732">
            <a:off x="2665787" y="2768195"/>
            <a:ext cx="2090762" cy="846804"/>
          </a:xfrm>
          <a:prstGeom prst="curvedDownArrow">
            <a:avLst>
              <a:gd name="adj1" fmla="val 25000"/>
              <a:gd name="adj2" fmla="val 50000"/>
              <a:gd name="adj3" fmla="val 2159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9"/>
          <a:srcRect l="16941" t="22686" r="17572" b="6324"/>
          <a:stretch/>
        </p:blipFill>
        <p:spPr>
          <a:xfrm>
            <a:off x="2693325" y="4197752"/>
            <a:ext cx="6342610" cy="2660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120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7</a:t>
            </a:fld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15818" t="7817" r="14636" b="7917"/>
          <a:stretch/>
        </p:blipFill>
        <p:spPr>
          <a:xfrm>
            <a:off x="1596043" y="806335"/>
            <a:ext cx="7290261" cy="5732578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080655" y="110435"/>
            <a:ext cx="780564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Инвестиционный портал</a:t>
            </a:r>
          </a:p>
        </p:txBody>
      </p:sp>
      <p:pic>
        <p:nvPicPr>
          <p:cNvPr id="6" name="Picture 9" descr="C:\Users\salahutdinova_ea.OMS\Documents\Борисова\АДМИНИСТРАЦИЯ\логотипы\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757" y="90238"/>
            <a:ext cx="795337" cy="969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3258980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96965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8</a:t>
            </a:fld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/>
          <a:srcRect l="12403" t="7856" r="13948" b="5251"/>
          <a:stretch/>
        </p:blipFill>
        <p:spPr>
          <a:xfrm>
            <a:off x="3172535" y="3574472"/>
            <a:ext cx="5809367" cy="3025834"/>
          </a:xfrm>
          <a:prstGeom prst="rect">
            <a:avLst/>
          </a:prstGeom>
          <a:ln>
            <a:noFill/>
          </a:ln>
          <a:effectLst>
            <a:glow rad="139700">
              <a:schemeClr val="accent3">
                <a:satMod val="175000"/>
                <a:alpha val="40000"/>
              </a:schemeClr>
            </a:glow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/>
          <a:srcRect l="16314" t="6486" r="11231" b="45600"/>
          <a:stretch/>
        </p:blipFill>
        <p:spPr>
          <a:xfrm>
            <a:off x="1706484" y="902825"/>
            <a:ext cx="5151119" cy="2394065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10" name="Прямоугольник 9"/>
          <p:cNvSpPr/>
          <p:nvPr/>
        </p:nvSpPr>
        <p:spPr>
          <a:xfrm>
            <a:off x="1481093" y="173366"/>
            <a:ext cx="5917233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Портал </a:t>
            </a:r>
            <a:r>
              <a:rPr lang="ru-RU" sz="20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проектов нормативных правовых </a:t>
            </a:r>
            <a:r>
              <a:rPr lang="ru-RU" sz="20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актов</a:t>
            </a:r>
            <a:r>
              <a:rPr lang="ru-RU" sz="20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/>
              <a:t>(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http://regulation.admhmao.ru</a:t>
            </a:r>
            <a:r>
              <a:rPr lang="ru-RU" dirty="0" smtClean="0"/>
              <a:t>) </a:t>
            </a:r>
          </a:p>
        </p:txBody>
      </p:sp>
      <p:pic>
        <p:nvPicPr>
          <p:cNvPr id="13" name="Picture 9" descr="C:\Users\salahutdinova_ea.OMS\Documents\Борисова\АДМИНИСТРАЦИЯ\логотипы\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757" y="90238"/>
            <a:ext cx="795337" cy="969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740434" y="2806971"/>
            <a:ext cx="224146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Сайт </a:t>
            </a:r>
          </a:p>
          <a:p>
            <a:pPr algn="ctr"/>
            <a:r>
              <a:rPr lang="ru-RU" sz="20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Сургутской ТПП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1707965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481093" y="173366"/>
            <a:ext cx="608522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Портал проектов нормативных правовых актов</a:t>
            </a:r>
            <a:endParaRPr lang="ru-RU" dirty="0" smtClean="0"/>
          </a:p>
        </p:txBody>
      </p:sp>
      <p:sp>
        <p:nvSpPr>
          <p:cNvPr id="6" name="Прямоугольник 5"/>
          <p:cNvSpPr/>
          <p:nvPr/>
        </p:nvSpPr>
        <p:spPr>
          <a:xfrm>
            <a:off x="2046214" y="573476"/>
            <a:ext cx="552010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http://regulation.admhmao.ru </a:t>
            </a:r>
          </a:p>
        </p:txBody>
      </p:sp>
      <p:pic>
        <p:nvPicPr>
          <p:cNvPr id="7" name="Picture 9" descr="C:\Users\salahutdinova_ea.OMS\Documents\Борисова\АДМИНИСТРАЦИЯ\логотипы\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757" y="90238"/>
            <a:ext cx="795337" cy="969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098" y="1231456"/>
            <a:ext cx="7162332" cy="5307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431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9264</TotalTime>
  <Words>416</Words>
  <Application>Microsoft Office PowerPoint</Application>
  <PresentationFormat>Экран (4:3)</PresentationFormat>
  <Paragraphs>53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2" baseType="lpstr">
      <vt:lpstr>Arial</vt:lpstr>
      <vt:lpstr>Arial Black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Изменение принципа создания  муниципального правового акта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Экспертиза и оценка фактического воздействия</vt:lpstr>
      <vt:lpstr>Презентация PowerPoint</vt:lpstr>
      <vt:lpstr>Спасибо за внимание! 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 presentation</dc:title>
  <dc:creator>Павел</dc:creator>
  <cp:lastModifiedBy>Ворошилова Юлия Павловна</cp:lastModifiedBy>
  <cp:revision>446</cp:revision>
  <cp:lastPrinted>2021-10-21T11:37:17Z</cp:lastPrinted>
  <dcterms:created xsi:type="dcterms:W3CDTF">2014-11-21T11:00:06Z</dcterms:created>
  <dcterms:modified xsi:type="dcterms:W3CDTF">2021-10-25T05:39:27Z</dcterms:modified>
</cp:coreProperties>
</file>