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9"/>
  </p:notesMasterIdLst>
  <p:sldIdLst>
    <p:sldId id="284" r:id="rId2"/>
    <p:sldId id="304" r:id="rId3"/>
    <p:sldId id="310" r:id="rId4"/>
    <p:sldId id="309" r:id="rId5"/>
    <p:sldId id="305" r:id="rId6"/>
    <p:sldId id="306" r:id="rId7"/>
    <p:sldId id="30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EF"/>
    <a:srgbClr val="003760"/>
    <a:srgbClr val="060032"/>
    <a:srgbClr val="CCFFFF"/>
    <a:srgbClr val="03C6ED"/>
    <a:srgbClr val="2B421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9374" autoAdjust="0"/>
  </p:normalViewPr>
  <p:slideViewPr>
    <p:cSldViewPr>
      <p:cViewPr>
        <p:scale>
          <a:sx n="100" d="100"/>
          <a:sy n="100" d="100"/>
        </p:scale>
        <p:origin x="-95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8287-3003-47B0-B3D4-CEA324D869FF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1272-ADDB-45F7-A249-BDF213688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494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704856" cy="48528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704856" cy="1512168"/>
          </a:xfr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fontAlgn="base">
              <a:spcAft>
                <a:spcPct val="0"/>
              </a:spcAft>
            </a:pPr>
            <a:r>
              <a:rPr lang="ru-RU" sz="5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Сквер «Старожилов», пешеходный мост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17563" cy="151216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65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"/>
          <p:cNvSpPr txBox="1">
            <a:spLocks/>
          </p:cNvSpPr>
          <p:nvPr/>
        </p:nvSpPr>
        <p:spPr>
          <a:xfrm>
            <a:off x="179512" y="116632"/>
            <a:ext cx="8856984" cy="792088"/>
          </a:xfrm>
          <a:prstGeom prst="rect">
            <a:avLst/>
          </a:prstGeo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Пешеходный мост в сквере «Старожилов» расположен в верховье правого рукава реки Сайма береговой зоны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Водохранилища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176929" cy="26642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4032448" cy="269769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52736"/>
            <a:ext cx="4176464" cy="27698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052736"/>
            <a:ext cx="3979768" cy="27643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5256584" cy="367240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79512" y="116632"/>
            <a:ext cx="8784976" cy="2664296"/>
          </a:xfrm>
          <a:prstGeom prst="rect">
            <a:avLst/>
          </a:prstGeo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Пешеходный мост предназначен для пропуска пешеходного движения через правый рукав реки Сайма, обеспечивает транзитное сообщение между улицами Энергетиков и улицей Северная, а также обеспечивает дополнительный доступ на территорию сквера «Старожилов» и к объектам здравоохранения: </a:t>
            </a: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Сургутская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окружная клиническая больница», </a:t>
            </a: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ХМАО-Югры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Сургутский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клинический кожно-венерологический диспансер».</a:t>
            </a: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517232"/>
            <a:ext cx="1800200" cy="10801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5220072" y="5013176"/>
            <a:ext cx="3096344" cy="432048"/>
          </a:xfrm>
          <a:prstGeom prst="rect">
            <a:avLst/>
          </a:prstGeo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Границы пешеходного моста</a:t>
            </a: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924944"/>
            <a:ext cx="3093238" cy="19442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269697" cy="47525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0808"/>
            <a:ext cx="4320480" cy="472986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79512" y="188640"/>
            <a:ext cx="8784976" cy="1152128"/>
          </a:xfrm>
          <a:prstGeom prst="rect">
            <a:avLst/>
          </a:prstGeo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результатам технического обследования существующего пешеходного моста ООО «Научно-производственное отделение исследования строительных материалов» мост признан аварийным.</a:t>
            </a: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R="0" lvl="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8928992" cy="375004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79512" y="116632"/>
            <a:ext cx="8749480" cy="2664296"/>
          </a:xfrm>
          <a:prstGeom prst="rect">
            <a:avLst/>
          </a:prstGeom>
          <a:solidFill>
            <a:srgbClr val="F4F4EF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На сегодняшний день разработана проектно-сметная документация на выполнение работ по строительству пешеходного моста в сквере «Старожилов».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Проект прошел государственную экспертизу.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Стоимость работ по строительству пешеходного моста составляет 18 584 580,00 рублей.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На 2017 г. запланировано строительство пешеходного моста, включая работы по полному демонтажу существующего моста. </a:t>
            </a:r>
          </a:p>
          <a:p>
            <a:pPr indent="-342900"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Autofit/>
          </a:bodyPr>
          <a:lstStyle/>
          <a:p>
            <a:pPr indent="-342900" algn="just"/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indent="-342900"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621345"/>
            <a:ext cx="8784976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Пешеходный мост представляет собой пространственную сборно-монолитную железобетонную конструкцию, состоящую из пролетного строения и опор. Пролетное строение состоит из сборных железобетонных балок.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Опоры пешеходного моста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безростверковые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, свайные индивидуального проектирования, состоящие из металлических свай диаметром 720 мм с заполнением монолитным бетоном и монолитных железобетонных ригелей и насадок.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Фасад пешеходного моста выполнен в едином архитектурном стиле со сквером Старожилов.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 целях архитектурно-художественного оформления пешеходного моста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применено индивидуальное кованое перильное ограждение;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предусмотрено освещение прохожей части моста современными светодиодными антивандальными опорами освещения;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прохожая часть выполнена тротуарной плиткой.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Отметки прохожей части пешеходного моста расположены в одном уровне с отметками пешеходной зоны сквера Старожилов для обеспечения беспрепятственного доступа пешеходов, а также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групп населения.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2267744" cy="335257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8928992" cy="3168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1944216" cy="33412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013176"/>
            <a:ext cx="4464496" cy="10801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93096"/>
            <a:ext cx="21240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4972</TotalTime>
  <Words>270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Сквер «Старожилов», пешеходный мост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Благоустройство парковых зон города Сургута 2012 г.</dc:title>
  <dc:creator>Ovchinnikova_NS (Овчинникова Наталья Сергеевна)</dc:creator>
  <cp:lastModifiedBy>Nikolaenko_IA</cp:lastModifiedBy>
  <cp:revision>307</cp:revision>
  <dcterms:modified xsi:type="dcterms:W3CDTF">2017-04-28T08:00:39Z</dcterms:modified>
</cp:coreProperties>
</file>