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2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4" algn="l" defTabSz="9142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9" algn="l" defTabSz="9142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73" algn="l" defTabSz="9142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97" algn="l" defTabSz="9142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21" algn="l" defTabSz="9142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46" algn="l" defTabSz="9142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70" algn="l" defTabSz="9142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94" algn="l" defTabSz="9142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3" d="100"/>
          <a:sy n="63" d="100"/>
        </p:scale>
        <p:origin x="-1512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5794"/>
            <a:ext cx="8858280" cy="392909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Georgia" pitchFamily="18" charset="0"/>
              </a:rPr>
              <a:t>«Парк в районе ручья Кедровый лог.</a:t>
            </a:r>
            <a:br>
              <a:rPr lang="ru-RU" sz="3600" b="1" i="1" dirty="0" smtClean="0">
                <a:latin typeface="Georgia" pitchFamily="18" charset="0"/>
              </a:rPr>
            </a:br>
            <a:r>
              <a:rPr lang="ru-RU" sz="3600" b="1" i="1" dirty="0" smtClean="0">
                <a:latin typeface="Georgia" pitchFamily="18" charset="0"/>
              </a:rPr>
              <a:t>Западный жилой район </a:t>
            </a:r>
            <a:br>
              <a:rPr lang="ru-RU" sz="3600" b="1" i="1" dirty="0" smtClean="0">
                <a:latin typeface="Georgia" pitchFamily="18" charset="0"/>
              </a:rPr>
            </a:br>
            <a:r>
              <a:rPr lang="ru-RU" sz="3600" b="1" i="1" dirty="0" smtClean="0">
                <a:latin typeface="Georgia" pitchFamily="18" charset="0"/>
              </a:rPr>
              <a:t>г. Сургута</a:t>
            </a:r>
            <a:br>
              <a:rPr lang="ru-RU" sz="3600" b="1" i="1" dirty="0" smtClean="0">
                <a:latin typeface="Georgia" pitchFamily="18" charset="0"/>
              </a:rPr>
            </a:br>
            <a:r>
              <a:rPr lang="ru-RU" sz="3600" b="1" i="1" dirty="0" smtClean="0">
                <a:latin typeface="Georgia" pitchFamily="18" charset="0"/>
              </a:rPr>
              <a:t>Пешеходный мост через ручей Кедровый лог»</a:t>
            </a:r>
            <a:endParaRPr lang="ru-RU" sz="3600" b="1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0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5"/>
            <a:ext cx="8358246" cy="9202503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Описание и обоснование месторасположения объекта капитального строительства. </a:t>
            </a:r>
          </a:p>
          <a:p>
            <a:pPr algn="just"/>
            <a:r>
              <a:rPr lang="ru-RU" sz="1600" dirty="0" smtClean="0"/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Проектируемый пешеходный мост расположен в парковой зоне «Кедровый лог» и  предназначен для пропуска пешеходного движения через протоку.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Проектируемый мост является частью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дорожно-тропиночной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сети парковой зоны «Кедровый лог».  Необходимость строительства нового моста обусловлена аварийным состоянием существующего мостового перехода, а также  в целях увеличения пропускной способности центральной аллеи парка связывающей микрорайоны города с введенным в эксплуатацию в 2016 году Дворцом Искусств «Нефтяник». 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Объемно-пространственные решения и конструктивная схема объекта капитального строительства.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Пешеходный мост представляет собой пространственную конструкцию, состоящую из металлического пролетного строения и железобетонных опор. Пролетное строение состоит из металлических балок длиной 21 метр индивидуального проектирования. Опоры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безростверковые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свайные, индивидуального проектирования, состоящие из металлических свай диаметром 720 мм с заполнением монолитным бетоном и монолитных железобетонных ригелей и насадок. В качестве ограждения на объекте применено индивидуальное кованное ограждение.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		Основные характеристики:</a:t>
            </a:r>
          </a:p>
          <a:p>
            <a:pPr marL="719019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Ширина моста -4,5 метра;</a:t>
            </a:r>
          </a:p>
          <a:p>
            <a:pPr marL="719019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Длина моста – 63 метра;</a:t>
            </a:r>
          </a:p>
          <a:p>
            <a:pPr marL="719019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Пропускная способность – 9000 чел/час.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8" y="571480"/>
            <a:ext cx="8501121" cy="4985964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Выполнение мероприятий по строительству объекта «Парк в районе ручья Кедровый лог. Западный жилой район г. Сургута. Пешеходный мост через ручей Кедровый лог»позволит достигнуть следующих целей: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обеспечение безопасности и комфортности пребывания посетителей парка «Кедровый Лог» и ДИ «Нефтяник»;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создание условий для реализации социально-значимых, культурно-просветительских проектов, удовлетворения общекультурного развития населения города Сургута в необходимом объёме;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обеспечение устойчивого уровня благоустроенности территорий общего пользования, сохранение текущего уровня состояния зеленых насаждений;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благоустройство рекреационных зон города Сургута;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повышение эстетической привлекательности территории общего пользования муниципального образования городской округ город Сургут.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Место мост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428604"/>
            <a:ext cx="8592699" cy="60722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785795"/>
            <a:ext cx="8143932" cy="461649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Ситуационная схема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мо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615611" y="-1984375"/>
            <a:ext cx="29403774" cy="10479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283</TotalTime>
  <Words>268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«Парк в районе ручья Кедровый лог. Западный жилой район  г. Сургута Пешеходный мост через ручей Кедровый лог»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«Парк в районе ручья Кедровый лог. Западный жилой район  г. Сургута Пешеходный мост через ручей Кедровый лог»</dc:title>
  <dc:creator>User</dc:creator>
  <cp:lastModifiedBy>Роман</cp:lastModifiedBy>
  <cp:revision>12</cp:revision>
  <dcterms:created xsi:type="dcterms:W3CDTF">2017-03-10T12:15:55Z</dcterms:created>
  <dcterms:modified xsi:type="dcterms:W3CDTF">2017-03-11T05:08:26Z</dcterms:modified>
</cp:coreProperties>
</file>