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5"/>
  </p:notesMasterIdLst>
  <p:handoutMasterIdLst>
    <p:handoutMasterId r:id="rId16"/>
  </p:handoutMasterIdLst>
  <p:sldIdLst>
    <p:sldId id="409" r:id="rId2"/>
    <p:sldId id="427" r:id="rId3"/>
    <p:sldId id="455" r:id="rId4"/>
    <p:sldId id="426" r:id="rId5"/>
    <p:sldId id="425" r:id="rId6"/>
    <p:sldId id="428" r:id="rId7"/>
    <p:sldId id="429" r:id="rId8"/>
    <p:sldId id="432" r:id="rId9"/>
    <p:sldId id="435" r:id="rId10"/>
    <p:sldId id="438" r:id="rId11"/>
    <p:sldId id="436" r:id="rId12"/>
    <p:sldId id="434" r:id="rId13"/>
    <p:sldId id="456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A7F"/>
    <a:srgbClr val="E35572"/>
    <a:srgbClr val="0B5395"/>
    <a:srgbClr val="C8080A"/>
    <a:srgbClr val="91BF28"/>
    <a:srgbClr val="F39815"/>
    <a:srgbClr val="4C97C8"/>
    <a:srgbClr val="4E93C5"/>
    <a:srgbClr val="FF505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1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7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06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image" Target="../media/image18.png"/><Relationship Id="rId4" Type="http://schemas.openxmlformats.org/officeDocument/2006/relationships/image" Target="../media/image21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4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image" Target="../media/image18.png"/><Relationship Id="rId4" Type="http://schemas.openxmlformats.org/officeDocument/2006/relationships/image" Target="../media/image21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4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4685C-D6E7-481C-BF1B-C7A31B54B1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70929-3A54-4E5E-A7D2-2B7D43485AFD}">
      <dgm:prSet phldrT="[Текст]" custT="1"/>
      <dgm:spPr>
        <a:solidFill>
          <a:schemeClr val="bg1"/>
        </a:solidFill>
        <a:ln>
          <a:solidFill>
            <a:srgbClr val="DF5475"/>
          </a:solidFill>
        </a:ln>
      </dgm:spPr>
      <dgm:t>
        <a:bodyPr/>
        <a:lstStyle/>
        <a:p>
          <a:r>
            <a:rPr lang="ru-RU" sz="2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с 1 апреля </a:t>
          </a:r>
        </a:p>
        <a:p>
          <a:r>
            <a:rPr lang="ru-RU" sz="2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по 30 июня 2021 г</a:t>
          </a:r>
          <a:endParaRPr lang="ru-RU" sz="2200" dirty="0"/>
        </a:p>
      </dgm:t>
    </dgm:pt>
    <dgm:pt modelId="{251537DC-E6B0-42FE-88BE-76C33B6EE1BB}" type="parTrans" cxnId="{AF0F21E7-5077-46E3-883D-11AEE2281A4A}">
      <dgm:prSet/>
      <dgm:spPr/>
      <dgm:t>
        <a:bodyPr/>
        <a:lstStyle/>
        <a:p>
          <a:endParaRPr lang="ru-RU"/>
        </a:p>
      </dgm:t>
    </dgm:pt>
    <dgm:pt modelId="{497B8D2E-227E-423C-A2B6-EF88B3BEC779}" type="sibTrans" cxnId="{AF0F21E7-5077-46E3-883D-11AEE2281A4A}">
      <dgm:prSet/>
      <dgm:spPr/>
      <dgm:t>
        <a:bodyPr/>
        <a:lstStyle/>
        <a:p>
          <a:endParaRPr lang="ru-RU"/>
        </a:p>
      </dgm:t>
    </dgm:pt>
    <dgm:pt modelId="{31E932F5-FAD2-4A9B-9162-2910BDC00DC9}">
      <dgm:prSet phldrT="[Текст]" custT="1"/>
      <dgm:spPr>
        <a:solidFill>
          <a:srgbClr val="DE4F7B">
            <a:alpha val="10000"/>
          </a:srgbClr>
        </a:solidFill>
        <a:ln>
          <a:solidFill>
            <a:srgbClr val="DE4F7B">
              <a:alpha val="39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при зачислении в первый класс детей, проживающих на территории, за которой закреплено МБОУ, или обладающих правом первоочередного / преимущественного приема в общеобразовательное учреждение</a:t>
          </a:r>
          <a:endParaRPr lang="ru-RU" sz="1600" dirty="0"/>
        </a:p>
      </dgm:t>
    </dgm:pt>
    <dgm:pt modelId="{DA8E544A-2E8D-4D60-94D0-82C451A7A74A}" type="parTrans" cxnId="{8FE54684-CFE4-48C2-9BB4-B134CDAA0FD8}">
      <dgm:prSet/>
      <dgm:spPr/>
      <dgm:t>
        <a:bodyPr/>
        <a:lstStyle/>
        <a:p>
          <a:endParaRPr lang="ru-RU"/>
        </a:p>
      </dgm:t>
    </dgm:pt>
    <dgm:pt modelId="{FFF74E53-1705-4666-BACD-63131B072ECF}" type="sibTrans" cxnId="{8FE54684-CFE4-48C2-9BB4-B134CDAA0FD8}">
      <dgm:prSet/>
      <dgm:spPr/>
      <dgm:t>
        <a:bodyPr/>
        <a:lstStyle/>
        <a:p>
          <a:endParaRPr lang="ru-RU"/>
        </a:p>
      </dgm:t>
    </dgm:pt>
    <dgm:pt modelId="{E8092371-BD32-445F-8FC0-EE45455AF5CE}">
      <dgm:prSet phldrT="[Текст]" custT="1"/>
      <dgm:spPr>
        <a:solidFill>
          <a:schemeClr val="bg1"/>
        </a:solidFill>
        <a:ln>
          <a:solidFill>
            <a:srgbClr val="91C323"/>
          </a:solidFill>
        </a:ln>
      </dgm:spPr>
      <dgm:t>
        <a:bodyPr/>
        <a:lstStyle/>
        <a:p>
          <a:r>
            <a:rPr lang="ru-RU" sz="2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с 06 июля по </a:t>
          </a:r>
        </a:p>
        <a:p>
          <a:r>
            <a:rPr lang="ru-RU" sz="2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05 сентября 2021 г. </a:t>
          </a:r>
          <a:endParaRPr lang="ru-RU" sz="2200" dirty="0"/>
        </a:p>
      </dgm:t>
    </dgm:pt>
    <dgm:pt modelId="{012825A3-D582-4D1B-802B-D51A7620A4AC}" type="parTrans" cxnId="{FA882DAD-6AF1-4F47-82CC-B447B75D5869}">
      <dgm:prSet/>
      <dgm:spPr/>
      <dgm:t>
        <a:bodyPr/>
        <a:lstStyle/>
        <a:p>
          <a:endParaRPr lang="ru-RU"/>
        </a:p>
      </dgm:t>
    </dgm:pt>
    <dgm:pt modelId="{178375F8-CD48-4630-8BE3-128F3FBDDA80}" type="sibTrans" cxnId="{FA882DAD-6AF1-4F47-82CC-B447B75D5869}">
      <dgm:prSet/>
      <dgm:spPr/>
      <dgm:t>
        <a:bodyPr/>
        <a:lstStyle/>
        <a:p>
          <a:endParaRPr lang="ru-RU"/>
        </a:p>
      </dgm:t>
    </dgm:pt>
    <dgm:pt modelId="{D56A329E-F446-47C3-ACFA-460807887B6C}">
      <dgm:prSet phldrT="[Текст]" custT="1"/>
      <dgm:spPr>
        <a:solidFill>
          <a:srgbClr val="91C323">
            <a:alpha val="9000"/>
          </a:srgbClr>
        </a:solidFill>
        <a:ln>
          <a:solidFill>
            <a:srgbClr val="91C323">
              <a:alpha val="42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при зачислении в первый класс детей, не проживающих на территории, за которой закреплено МБОУ</a:t>
          </a:r>
          <a:endParaRPr lang="ru-RU" sz="1600" dirty="0"/>
        </a:p>
      </dgm:t>
    </dgm:pt>
    <dgm:pt modelId="{8D5D276E-7B99-4898-A3D0-7DFE2CA4D771}" type="parTrans" cxnId="{BAAAA7A2-C82A-4699-B86D-38ED34AA12F5}">
      <dgm:prSet/>
      <dgm:spPr/>
      <dgm:t>
        <a:bodyPr/>
        <a:lstStyle/>
        <a:p>
          <a:endParaRPr lang="ru-RU"/>
        </a:p>
      </dgm:t>
    </dgm:pt>
    <dgm:pt modelId="{3279767D-C638-4D7D-B888-C8C8BF3EE239}" type="sibTrans" cxnId="{BAAAA7A2-C82A-4699-B86D-38ED34AA12F5}">
      <dgm:prSet/>
      <dgm:spPr/>
      <dgm:t>
        <a:bodyPr/>
        <a:lstStyle/>
        <a:p>
          <a:endParaRPr lang="ru-RU"/>
        </a:p>
      </dgm:t>
    </dgm:pt>
    <dgm:pt modelId="{E54F0FB3-17E3-41F1-91DD-9B923D352971}" type="pres">
      <dgm:prSet presAssocID="{2A44685C-D6E7-481C-BF1B-C7A31B54B1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392526-C3A1-4199-8D12-BCA1459ECD35}" type="pres">
      <dgm:prSet presAssocID="{B3B70929-3A54-4E5E-A7D2-2B7D43485AFD}" presName="linNode" presStyleCnt="0"/>
      <dgm:spPr/>
    </dgm:pt>
    <dgm:pt modelId="{54BF3EB7-959C-4492-98E7-0CFF72255BED}" type="pres">
      <dgm:prSet presAssocID="{B3B70929-3A54-4E5E-A7D2-2B7D43485AF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EDD43-E8C2-4B45-8D9B-1AA1C2F5DD2D}" type="pres">
      <dgm:prSet presAssocID="{B3B70929-3A54-4E5E-A7D2-2B7D43485AF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6CD16-507F-4906-B34C-A6313E5CCB35}" type="pres">
      <dgm:prSet presAssocID="{497B8D2E-227E-423C-A2B6-EF88B3BEC779}" presName="sp" presStyleCnt="0"/>
      <dgm:spPr/>
    </dgm:pt>
    <dgm:pt modelId="{EF1818F4-BB56-42D1-89CA-331BA38672B2}" type="pres">
      <dgm:prSet presAssocID="{E8092371-BD32-445F-8FC0-EE45455AF5CE}" presName="linNode" presStyleCnt="0"/>
      <dgm:spPr/>
    </dgm:pt>
    <dgm:pt modelId="{FFC57362-8EC0-4E94-871C-D9EB4FFE1C3A}" type="pres">
      <dgm:prSet presAssocID="{E8092371-BD32-445F-8FC0-EE45455AF5C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098DF-52D8-4891-842A-BCCF7DADB0A0}" type="pres">
      <dgm:prSet presAssocID="{E8092371-BD32-445F-8FC0-EE45455AF5C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EAA478-B842-4946-BFB6-1719062D46DA}" type="presOf" srcId="{D56A329E-F446-47C3-ACFA-460807887B6C}" destId="{D7B098DF-52D8-4891-842A-BCCF7DADB0A0}" srcOrd="0" destOrd="0" presId="urn:microsoft.com/office/officeart/2005/8/layout/vList5"/>
    <dgm:cxn modelId="{D648BFB9-997A-4DE5-9D8F-31F5F52A09E6}" type="presOf" srcId="{E8092371-BD32-445F-8FC0-EE45455AF5CE}" destId="{FFC57362-8EC0-4E94-871C-D9EB4FFE1C3A}" srcOrd="0" destOrd="0" presId="urn:microsoft.com/office/officeart/2005/8/layout/vList5"/>
    <dgm:cxn modelId="{AB0D9672-FC65-4F17-ABAB-9665A0E79AAE}" type="presOf" srcId="{2A44685C-D6E7-481C-BF1B-C7A31B54B15B}" destId="{E54F0FB3-17E3-41F1-91DD-9B923D352971}" srcOrd="0" destOrd="0" presId="urn:microsoft.com/office/officeart/2005/8/layout/vList5"/>
    <dgm:cxn modelId="{95B042D5-C0F5-43A9-B12A-F08705C70E9E}" type="presOf" srcId="{31E932F5-FAD2-4A9B-9162-2910BDC00DC9}" destId="{40BEDD43-E8C2-4B45-8D9B-1AA1C2F5DD2D}" srcOrd="0" destOrd="0" presId="urn:microsoft.com/office/officeart/2005/8/layout/vList5"/>
    <dgm:cxn modelId="{8FE54684-CFE4-48C2-9BB4-B134CDAA0FD8}" srcId="{B3B70929-3A54-4E5E-A7D2-2B7D43485AFD}" destId="{31E932F5-FAD2-4A9B-9162-2910BDC00DC9}" srcOrd="0" destOrd="0" parTransId="{DA8E544A-2E8D-4D60-94D0-82C451A7A74A}" sibTransId="{FFF74E53-1705-4666-BACD-63131B072ECF}"/>
    <dgm:cxn modelId="{BAAAA7A2-C82A-4699-B86D-38ED34AA12F5}" srcId="{E8092371-BD32-445F-8FC0-EE45455AF5CE}" destId="{D56A329E-F446-47C3-ACFA-460807887B6C}" srcOrd="0" destOrd="0" parTransId="{8D5D276E-7B99-4898-A3D0-7DFE2CA4D771}" sibTransId="{3279767D-C638-4D7D-B888-C8C8BF3EE239}"/>
    <dgm:cxn modelId="{FA882DAD-6AF1-4F47-82CC-B447B75D5869}" srcId="{2A44685C-D6E7-481C-BF1B-C7A31B54B15B}" destId="{E8092371-BD32-445F-8FC0-EE45455AF5CE}" srcOrd="1" destOrd="0" parTransId="{012825A3-D582-4D1B-802B-D51A7620A4AC}" sibTransId="{178375F8-CD48-4630-8BE3-128F3FBDDA80}"/>
    <dgm:cxn modelId="{AF0F21E7-5077-46E3-883D-11AEE2281A4A}" srcId="{2A44685C-D6E7-481C-BF1B-C7A31B54B15B}" destId="{B3B70929-3A54-4E5E-A7D2-2B7D43485AFD}" srcOrd="0" destOrd="0" parTransId="{251537DC-E6B0-42FE-88BE-76C33B6EE1BB}" sibTransId="{497B8D2E-227E-423C-A2B6-EF88B3BEC779}"/>
    <dgm:cxn modelId="{A149784E-AB86-4B7F-A212-7961F4CB3882}" type="presOf" srcId="{B3B70929-3A54-4E5E-A7D2-2B7D43485AFD}" destId="{54BF3EB7-959C-4492-98E7-0CFF72255BED}" srcOrd="0" destOrd="0" presId="urn:microsoft.com/office/officeart/2005/8/layout/vList5"/>
    <dgm:cxn modelId="{F167E354-CD44-4884-92F4-48881A00C551}" type="presParOf" srcId="{E54F0FB3-17E3-41F1-91DD-9B923D352971}" destId="{8B392526-C3A1-4199-8D12-BCA1459ECD35}" srcOrd="0" destOrd="0" presId="urn:microsoft.com/office/officeart/2005/8/layout/vList5"/>
    <dgm:cxn modelId="{94232D5E-DA11-4B86-A6B0-EB603B9C69B7}" type="presParOf" srcId="{8B392526-C3A1-4199-8D12-BCA1459ECD35}" destId="{54BF3EB7-959C-4492-98E7-0CFF72255BED}" srcOrd="0" destOrd="0" presId="urn:microsoft.com/office/officeart/2005/8/layout/vList5"/>
    <dgm:cxn modelId="{22AB2747-8030-41D5-B5D6-FD6FEB8983E9}" type="presParOf" srcId="{8B392526-C3A1-4199-8D12-BCA1459ECD35}" destId="{40BEDD43-E8C2-4B45-8D9B-1AA1C2F5DD2D}" srcOrd="1" destOrd="0" presId="urn:microsoft.com/office/officeart/2005/8/layout/vList5"/>
    <dgm:cxn modelId="{112089B3-4D7D-45BC-BCB3-185E28A07CBE}" type="presParOf" srcId="{E54F0FB3-17E3-41F1-91DD-9B923D352971}" destId="{2E46CD16-507F-4906-B34C-A6313E5CCB35}" srcOrd="1" destOrd="0" presId="urn:microsoft.com/office/officeart/2005/8/layout/vList5"/>
    <dgm:cxn modelId="{AC9F6F38-6D07-4E60-996F-384EF037CCC3}" type="presParOf" srcId="{E54F0FB3-17E3-41F1-91DD-9B923D352971}" destId="{EF1818F4-BB56-42D1-89CA-331BA38672B2}" srcOrd="2" destOrd="0" presId="urn:microsoft.com/office/officeart/2005/8/layout/vList5"/>
    <dgm:cxn modelId="{9FF032E0-AB95-464F-BA1D-698B3B1DFD59}" type="presParOf" srcId="{EF1818F4-BB56-42D1-89CA-331BA38672B2}" destId="{FFC57362-8EC0-4E94-871C-D9EB4FFE1C3A}" srcOrd="0" destOrd="0" presId="urn:microsoft.com/office/officeart/2005/8/layout/vList5"/>
    <dgm:cxn modelId="{F42A37BD-002E-4F05-A5FC-327B27C9552A}" type="presParOf" srcId="{EF1818F4-BB56-42D1-89CA-331BA38672B2}" destId="{D7B098DF-52D8-4891-842A-BCCF7DADB0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53A580D-315C-4962-AEA7-3BE3F27A7A8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81E952-8A13-42DC-9BC6-B5D3C393E068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не позднее 03 июля 2021 года –            по заявлениям, поданным в период с 01 апреля по 30 июня 2021 года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9A8F201-3EF0-4758-B850-AC28BFFD3375}" type="parTrans" cxnId="{098BB378-98F2-4C46-8A0B-3D54279C8381}">
      <dgm:prSet/>
      <dgm:spPr/>
      <dgm:t>
        <a:bodyPr/>
        <a:lstStyle/>
        <a:p>
          <a:endParaRPr lang="ru-RU"/>
        </a:p>
      </dgm:t>
    </dgm:pt>
    <dgm:pt modelId="{39F9539D-D07E-4B2B-99AF-07F1D743F15E}" type="sibTrans" cxnId="{098BB378-98F2-4C46-8A0B-3D54279C8381}">
      <dgm:prSet/>
      <dgm:spPr/>
      <dgm:t>
        <a:bodyPr/>
        <a:lstStyle/>
        <a:p>
          <a:endParaRPr lang="ru-RU"/>
        </a:p>
      </dgm:t>
    </dgm:pt>
    <dgm:pt modelId="{7A341578-03C6-4CA8-9D2D-12DE5E0ED70E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 течение пяти рабочих дней после приема заявления о зачислении и представленных документов, необходимых для приема в МБОУ, – по заявлениям, поданным 6 июля 2021 года и позднее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FBA48F9-E7DD-444C-8E13-490D0F16B300}" type="parTrans" cxnId="{5EF4E995-0135-45DB-BBE4-83EC8AB7425F}">
      <dgm:prSet/>
      <dgm:spPr/>
      <dgm:t>
        <a:bodyPr/>
        <a:lstStyle/>
        <a:p>
          <a:endParaRPr lang="ru-RU"/>
        </a:p>
      </dgm:t>
    </dgm:pt>
    <dgm:pt modelId="{9076730E-A34C-4D3E-919C-E6D368F52892}" type="sibTrans" cxnId="{5EF4E995-0135-45DB-BBE4-83EC8AB7425F}">
      <dgm:prSet/>
      <dgm:spPr/>
      <dgm:t>
        <a:bodyPr/>
        <a:lstStyle/>
        <a:p>
          <a:endParaRPr lang="ru-RU"/>
        </a:p>
      </dgm:t>
    </dgm:pt>
    <dgm:pt modelId="{BDB412CE-4FA9-4E0B-A3A7-7FCD867F5ED2}" type="pres">
      <dgm:prSet presAssocID="{653A580D-315C-4962-AEA7-3BE3F27A7A8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B55E6-6352-45E5-87B7-432939E15DAC}" type="pres">
      <dgm:prSet presAssocID="{653A580D-315C-4962-AEA7-3BE3F27A7A8C}" presName="divider" presStyleLbl="fgShp" presStyleIdx="0" presStyleCnt="1"/>
      <dgm:spPr>
        <a:solidFill>
          <a:srgbClr val="DD4E7C"/>
        </a:solidFill>
      </dgm:spPr>
    </dgm:pt>
    <dgm:pt modelId="{E4B0C38E-7D0F-4C4B-BCAE-DFE9E4852861}" type="pres">
      <dgm:prSet presAssocID="{9781E952-8A13-42DC-9BC6-B5D3C393E068}" presName="downArrow" presStyleLbl="node1" presStyleIdx="0" presStyleCnt="2"/>
      <dgm:spPr>
        <a:solidFill>
          <a:srgbClr val="86C121"/>
        </a:solidFill>
      </dgm:spPr>
    </dgm:pt>
    <dgm:pt modelId="{902AC6FB-FE18-4325-AA3C-D1E7D1D688FA}" type="pres">
      <dgm:prSet presAssocID="{9781E952-8A13-42DC-9BC6-B5D3C393E068}" presName="downArrowText" presStyleLbl="revTx" presStyleIdx="0" presStyleCnt="2" custScaleX="164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00F14-3E8C-45C8-957F-F278F72A43E7}" type="pres">
      <dgm:prSet presAssocID="{7A341578-03C6-4CA8-9D2D-12DE5E0ED70E}" presName="upArrow" presStyleLbl="node1" presStyleIdx="1" presStyleCnt="2"/>
      <dgm:spPr>
        <a:solidFill>
          <a:srgbClr val="ED9D17"/>
        </a:solidFill>
      </dgm:spPr>
    </dgm:pt>
    <dgm:pt modelId="{A2D4024A-E019-4C24-BED0-D6A2A9E669B9}" type="pres">
      <dgm:prSet presAssocID="{7A341578-03C6-4CA8-9D2D-12DE5E0ED70E}" presName="upArrowText" presStyleLbl="revTx" presStyleIdx="1" presStyleCnt="2" custScaleX="145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F4E995-0135-45DB-BBE4-83EC8AB7425F}" srcId="{653A580D-315C-4962-AEA7-3BE3F27A7A8C}" destId="{7A341578-03C6-4CA8-9D2D-12DE5E0ED70E}" srcOrd="1" destOrd="0" parTransId="{8FBA48F9-E7DD-444C-8E13-490D0F16B300}" sibTransId="{9076730E-A34C-4D3E-919C-E6D368F52892}"/>
    <dgm:cxn modelId="{5A5FF5DB-71AD-44D4-A913-B2CDBC5CD669}" type="presOf" srcId="{9781E952-8A13-42DC-9BC6-B5D3C393E068}" destId="{902AC6FB-FE18-4325-AA3C-D1E7D1D688FA}" srcOrd="0" destOrd="0" presId="urn:microsoft.com/office/officeart/2005/8/layout/arrow3"/>
    <dgm:cxn modelId="{098BB378-98F2-4C46-8A0B-3D54279C8381}" srcId="{653A580D-315C-4962-AEA7-3BE3F27A7A8C}" destId="{9781E952-8A13-42DC-9BC6-B5D3C393E068}" srcOrd="0" destOrd="0" parTransId="{D9A8F201-3EF0-4758-B850-AC28BFFD3375}" sibTransId="{39F9539D-D07E-4B2B-99AF-07F1D743F15E}"/>
    <dgm:cxn modelId="{37F2DAA7-A13C-4158-81D1-7714019A2AEC}" type="presOf" srcId="{7A341578-03C6-4CA8-9D2D-12DE5E0ED70E}" destId="{A2D4024A-E019-4C24-BED0-D6A2A9E669B9}" srcOrd="0" destOrd="0" presId="urn:microsoft.com/office/officeart/2005/8/layout/arrow3"/>
    <dgm:cxn modelId="{7A2291D6-5AD0-43AE-9743-4189DC6A1FCA}" type="presOf" srcId="{653A580D-315C-4962-AEA7-3BE3F27A7A8C}" destId="{BDB412CE-4FA9-4E0B-A3A7-7FCD867F5ED2}" srcOrd="0" destOrd="0" presId="urn:microsoft.com/office/officeart/2005/8/layout/arrow3"/>
    <dgm:cxn modelId="{D35EEEA6-E75F-4378-A9EE-155F72374ED0}" type="presParOf" srcId="{BDB412CE-4FA9-4E0B-A3A7-7FCD867F5ED2}" destId="{F71B55E6-6352-45E5-87B7-432939E15DAC}" srcOrd="0" destOrd="0" presId="urn:microsoft.com/office/officeart/2005/8/layout/arrow3"/>
    <dgm:cxn modelId="{EC8641B2-3C32-4571-8227-97959333D26C}" type="presParOf" srcId="{BDB412CE-4FA9-4E0B-A3A7-7FCD867F5ED2}" destId="{E4B0C38E-7D0F-4C4B-BCAE-DFE9E4852861}" srcOrd="1" destOrd="0" presId="urn:microsoft.com/office/officeart/2005/8/layout/arrow3"/>
    <dgm:cxn modelId="{0A8E478A-EACF-47C6-B2B2-C40E4EBAAB4C}" type="presParOf" srcId="{BDB412CE-4FA9-4E0B-A3A7-7FCD867F5ED2}" destId="{902AC6FB-FE18-4325-AA3C-D1E7D1D688FA}" srcOrd="2" destOrd="0" presId="urn:microsoft.com/office/officeart/2005/8/layout/arrow3"/>
    <dgm:cxn modelId="{7807C458-0E3F-4AB2-8500-A493DC8F8C19}" type="presParOf" srcId="{BDB412CE-4FA9-4E0B-A3A7-7FCD867F5ED2}" destId="{6F300F14-3E8C-45C8-957F-F278F72A43E7}" srcOrd="3" destOrd="0" presId="urn:microsoft.com/office/officeart/2005/8/layout/arrow3"/>
    <dgm:cxn modelId="{8A3BE803-5180-4ABE-8110-F4B72A45918A}" type="presParOf" srcId="{BDB412CE-4FA9-4E0B-A3A7-7FCD867F5ED2}" destId="{A2D4024A-E019-4C24-BED0-D6A2A9E669B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E51E40-53DC-4EB5-99DC-581AF1909BCB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352ED8-D7A5-49FF-9BCC-6B1127DDCE12}">
      <dgm:prSet phldrT="[Текст]" custT="1"/>
      <dgm:spPr/>
      <dgm:t>
        <a:bodyPr/>
        <a:lstStyle/>
        <a:p>
          <a:pPr algn="ctr"/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Способы подачи заявления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2A44B37-A4DE-4BC7-86B2-3B7F234CAC7D}" type="parTrans" cxnId="{E97FC45D-D398-49B8-AF79-C16A7A9854F2}">
      <dgm:prSet/>
      <dgm:spPr/>
      <dgm:t>
        <a:bodyPr/>
        <a:lstStyle/>
        <a:p>
          <a:endParaRPr lang="ru-RU" sz="1600"/>
        </a:p>
      </dgm:t>
    </dgm:pt>
    <dgm:pt modelId="{91FAA23D-344C-4339-B68A-5FBA96994DB5}" type="sibTrans" cxnId="{E97FC45D-D398-49B8-AF79-C16A7A9854F2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  <dgm:t>
        <a:bodyPr/>
        <a:lstStyle/>
        <a:p>
          <a:endParaRPr lang="ru-RU" sz="1600"/>
        </a:p>
      </dgm:t>
    </dgm:pt>
    <dgm:pt modelId="{80B15855-02EC-4AE0-9C4E-D721F09FBECD}" type="pres">
      <dgm:prSet presAssocID="{BBE51E40-53DC-4EB5-99DC-581AF1909BCB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ru-RU"/>
        </a:p>
      </dgm:t>
    </dgm:pt>
    <dgm:pt modelId="{DF1553B4-C651-460A-84C9-315BF212B5EF}" type="pres">
      <dgm:prSet presAssocID="{C3352ED8-D7A5-49FF-9BCC-6B1127DDCE12}" presName="parent_text_1" presStyleLbl="revTx" presStyleIdx="0" presStyleCnt="1" custScaleX="140351" custScaleY="169326" custLinFactNeighborX="17923" custLinFactNeighborY="-520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C6883-B2E6-449C-B45B-7E64AE3DE957}" type="pres">
      <dgm:prSet presAssocID="{C3352ED8-D7A5-49FF-9BCC-6B1127DDCE12}" presName="image_accent_1" presStyleCnt="0"/>
      <dgm:spPr/>
    </dgm:pt>
    <dgm:pt modelId="{0438A013-F3A3-4AF4-95B4-F5BE5DF1B4AA}" type="pres">
      <dgm:prSet presAssocID="{C3352ED8-D7A5-49FF-9BCC-6B1127DDCE12}" presName="imageAccentRepeatNode" presStyleLbl="alignNode1" presStyleIdx="0" presStyleCnt="2" custScaleX="137178" custScaleY="141067" custLinFactNeighborX="-48650" custLinFactNeighborY="33888"/>
      <dgm:spPr/>
    </dgm:pt>
    <dgm:pt modelId="{93C0D796-36D9-48B6-BACF-B5E3B2B3FF97}" type="pres">
      <dgm:prSet presAssocID="{C3352ED8-D7A5-49FF-9BCC-6B1127DDCE12}" presName="accent_1" presStyleLbl="alignNode1" presStyleIdx="1" presStyleCnt="2" custScaleX="202871" custScaleY="216256" custLinFactX="-100000" custLinFactY="36053" custLinFactNeighborX="-121452" custLinFactNeighborY="100000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09F57509-604B-44D5-AE10-0BEA1C0C32C8}" type="pres">
      <dgm:prSet presAssocID="{91FAA23D-344C-4339-B68A-5FBA96994DB5}" presName="image_1" presStyleCnt="0"/>
      <dgm:spPr/>
    </dgm:pt>
    <dgm:pt modelId="{E54F4C5F-ABEE-4C36-80A0-D5531A6823AE}" type="pres">
      <dgm:prSet presAssocID="{91FAA23D-344C-4339-B68A-5FBA96994DB5}" presName="imageRepeatNode" presStyleLbl="fgImgPlace1" presStyleIdx="0" presStyleCnt="1" custScaleX="137178" custScaleY="141067" custLinFactNeighborX="-52694" custLinFactNeighborY="36712"/>
      <dgm:spPr/>
      <dgm:t>
        <a:bodyPr/>
        <a:lstStyle/>
        <a:p>
          <a:endParaRPr lang="ru-RU"/>
        </a:p>
      </dgm:t>
    </dgm:pt>
  </dgm:ptLst>
  <dgm:cxnLst>
    <dgm:cxn modelId="{4CE85D91-784C-492F-B16B-EF34A3B4A549}" type="presOf" srcId="{BBE51E40-53DC-4EB5-99DC-581AF1909BCB}" destId="{80B15855-02EC-4AE0-9C4E-D721F09FBECD}" srcOrd="0" destOrd="0" presId="urn:microsoft.com/office/officeart/2008/layout/BubblePictureList"/>
    <dgm:cxn modelId="{C6720D47-9EB1-40AF-AB7D-0696751F8B19}" type="presOf" srcId="{91FAA23D-344C-4339-B68A-5FBA96994DB5}" destId="{E54F4C5F-ABEE-4C36-80A0-D5531A6823AE}" srcOrd="0" destOrd="0" presId="urn:microsoft.com/office/officeart/2008/layout/BubblePictureList"/>
    <dgm:cxn modelId="{E73E7BBA-4CDD-47C6-A0A6-5CAA5EBE90D4}" type="presOf" srcId="{C3352ED8-D7A5-49FF-9BCC-6B1127DDCE12}" destId="{DF1553B4-C651-460A-84C9-315BF212B5EF}" srcOrd="0" destOrd="0" presId="urn:microsoft.com/office/officeart/2008/layout/BubblePictureList"/>
    <dgm:cxn modelId="{E97FC45D-D398-49B8-AF79-C16A7A9854F2}" srcId="{BBE51E40-53DC-4EB5-99DC-581AF1909BCB}" destId="{C3352ED8-D7A5-49FF-9BCC-6B1127DDCE12}" srcOrd="0" destOrd="0" parTransId="{12A44B37-A4DE-4BC7-86B2-3B7F234CAC7D}" sibTransId="{91FAA23D-344C-4339-B68A-5FBA96994DB5}"/>
    <dgm:cxn modelId="{AB85C305-3E6A-423C-BD4B-92944478AAC6}" type="presParOf" srcId="{80B15855-02EC-4AE0-9C4E-D721F09FBECD}" destId="{DF1553B4-C651-460A-84C9-315BF212B5EF}" srcOrd="0" destOrd="0" presId="urn:microsoft.com/office/officeart/2008/layout/BubblePictureList"/>
    <dgm:cxn modelId="{DA43E65D-3993-418E-B76A-12E14E477E4D}" type="presParOf" srcId="{80B15855-02EC-4AE0-9C4E-D721F09FBECD}" destId="{557C6883-B2E6-449C-B45B-7E64AE3DE957}" srcOrd="1" destOrd="0" presId="urn:microsoft.com/office/officeart/2008/layout/BubblePictureList"/>
    <dgm:cxn modelId="{07C5F3A6-86F3-401B-8EF4-AA103BB5EC22}" type="presParOf" srcId="{557C6883-B2E6-449C-B45B-7E64AE3DE957}" destId="{0438A013-F3A3-4AF4-95B4-F5BE5DF1B4AA}" srcOrd="0" destOrd="0" presId="urn:microsoft.com/office/officeart/2008/layout/BubblePictureList"/>
    <dgm:cxn modelId="{681F5414-9996-4FFA-BB2D-5D110F5078F0}" type="presParOf" srcId="{80B15855-02EC-4AE0-9C4E-D721F09FBECD}" destId="{93C0D796-36D9-48B6-BACF-B5E3B2B3FF97}" srcOrd="2" destOrd="0" presId="urn:microsoft.com/office/officeart/2008/layout/BubblePictureList"/>
    <dgm:cxn modelId="{763156AA-C027-4B40-BB37-0194113F804C}" type="presParOf" srcId="{80B15855-02EC-4AE0-9C4E-D721F09FBECD}" destId="{09F57509-604B-44D5-AE10-0BEA1C0C32C8}" srcOrd="3" destOrd="0" presId="urn:microsoft.com/office/officeart/2008/layout/BubblePictureList"/>
    <dgm:cxn modelId="{44A0B05F-43C7-4A7A-88D2-0D4FBAD3F9A4}" type="presParOf" srcId="{09F57509-604B-44D5-AE10-0BEA1C0C32C8}" destId="{E54F4C5F-ABEE-4C36-80A0-D5531A6823AE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3D28B7-F0C9-43B3-8EA3-1656B533271A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991D4E-9B66-40C6-8BF0-C64128DEDCD8}">
      <dgm:prSet phldrT="[Текст]" custT="1"/>
      <dgm:spPr>
        <a:noFill/>
        <a:ln>
          <a:solidFill>
            <a:srgbClr val="227ACA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лично в общеобразовательном учреждении (регистрируется в учетной системе в течение 15 минут – время заполнения заявления)</a:t>
          </a:r>
          <a:r>
            <a:rPr lang="ru-RU" sz="1300" dirty="0" smtClean="0"/>
            <a:t>)</a:t>
          </a:r>
          <a:endParaRPr lang="ru-RU" sz="1300" dirty="0"/>
        </a:p>
      </dgm:t>
    </dgm:pt>
    <dgm:pt modelId="{2A16DC82-0701-4B93-A503-88F8A353098E}" type="parTrans" cxnId="{207156B9-CFC4-4754-BD93-26EF8AF6D250}">
      <dgm:prSet/>
      <dgm:spPr/>
      <dgm:t>
        <a:bodyPr/>
        <a:lstStyle/>
        <a:p>
          <a:endParaRPr lang="ru-RU" sz="1300"/>
        </a:p>
      </dgm:t>
    </dgm:pt>
    <dgm:pt modelId="{856F2849-9EB5-45E5-90E4-DB6FC711E07A}" type="sibTrans" cxnId="{207156B9-CFC4-4754-BD93-26EF8AF6D250}">
      <dgm:prSet/>
      <dgm:spPr/>
      <dgm:t>
        <a:bodyPr/>
        <a:lstStyle/>
        <a:p>
          <a:endParaRPr lang="ru-RU" sz="1300"/>
        </a:p>
      </dgm:t>
    </dgm:pt>
    <dgm:pt modelId="{535396DD-4FCA-480E-B698-84A36F2FAD5F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pPr algn="l"/>
          <a:r>
            <a:rPr lang="ru-RU" sz="13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через операторов почтовой связи общего пользования заказным письмом с уведомлением о вручении (регистрируется в учетной системе в течение одного рабочего дня с даты получения)</a:t>
          </a:r>
          <a:endParaRPr lang="ru-RU" sz="13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7B03783-84C4-4917-B927-261FAC62969C}" type="parTrans" cxnId="{CA40C413-27CA-4051-95E1-4A9F2412273D}">
      <dgm:prSet/>
      <dgm:spPr/>
      <dgm:t>
        <a:bodyPr/>
        <a:lstStyle/>
        <a:p>
          <a:endParaRPr lang="ru-RU" sz="1300"/>
        </a:p>
      </dgm:t>
    </dgm:pt>
    <dgm:pt modelId="{B33F6793-15EE-4E16-9758-715817AB51A4}" type="sibTrans" cxnId="{CA40C413-27CA-4051-95E1-4A9F2412273D}">
      <dgm:prSet/>
      <dgm:spPr/>
      <dgm:t>
        <a:bodyPr/>
        <a:lstStyle/>
        <a:p>
          <a:endParaRPr lang="ru-RU" sz="1300"/>
        </a:p>
      </dgm:t>
    </dgm:pt>
    <dgm:pt modelId="{8AFF93BF-4F9B-4905-BB43-7E29A619B852}">
      <dgm:prSet phldrT="[Текст]" custT="1"/>
      <dgm:spPr>
        <a:noFill/>
        <a:ln>
          <a:solidFill>
            <a:srgbClr val="227ACA"/>
          </a:solidFill>
        </a:ln>
      </dgm:spPr>
      <dgm:t>
        <a:bodyPr/>
        <a:lstStyle/>
        <a:p>
          <a:pPr algn="l"/>
          <a:r>
            <a:rPr lang="ru-RU" sz="13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 электронной форме посредством электронной почты (регистрируется в учетной системе в течение одного рабочего дня с даты получения)</a:t>
          </a:r>
          <a:endParaRPr lang="ru-RU" sz="13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A691500-CCFA-4876-9676-D1F509669CD4}" type="parTrans" cxnId="{410F5FAA-C7AF-44DC-B587-D0506917BD44}">
      <dgm:prSet/>
      <dgm:spPr/>
      <dgm:t>
        <a:bodyPr/>
        <a:lstStyle/>
        <a:p>
          <a:endParaRPr lang="ru-RU" sz="1300"/>
        </a:p>
      </dgm:t>
    </dgm:pt>
    <dgm:pt modelId="{C083898B-9002-4163-8111-5D5CC2F96B21}" type="sibTrans" cxnId="{410F5FAA-C7AF-44DC-B587-D0506917BD44}">
      <dgm:prSet/>
      <dgm:spPr/>
      <dgm:t>
        <a:bodyPr/>
        <a:lstStyle/>
        <a:p>
          <a:endParaRPr lang="ru-RU" sz="1300"/>
        </a:p>
      </dgm:t>
    </dgm:pt>
    <dgm:pt modelId="{5F363FA2-7C1A-4A96-9C86-D56933D919E5}">
      <dgm:prSet phldrT="[Текст]" custT="1"/>
      <dgm:spPr>
        <a:noFill/>
        <a:ln>
          <a:solidFill>
            <a:srgbClr val="E63D36"/>
          </a:solidFill>
        </a:ln>
      </dgm:spPr>
      <dgm:t>
        <a:bodyPr/>
        <a:lstStyle/>
        <a:p>
          <a:pPr algn="l"/>
          <a:r>
            <a:rPr lang="ru-RU" sz="13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 электронном виде посредством Единого портала государственных услуг (регистрируется автоматически в режиме реального времени)</a:t>
          </a:r>
          <a:endParaRPr lang="ru-RU" sz="13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2E1F7F6-01C7-416E-A1B3-151DF69914F8}" type="parTrans" cxnId="{1B504C01-9BC2-4997-BA94-982AD4FDB7C0}">
      <dgm:prSet/>
      <dgm:spPr/>
      <dgm:t>
        <a:bodyPr/>
        <a:lstStyle/>
        <a:p>
          <a:endParaRPr lang="ru-RU" sz="1300"/>
        </a:p>
      </dgm:t>
    </dgm:pt>
    <dgm:pt modelId="{41E9E578-3119-445C-8C03-19618DE712C9}" type="sibTrans" cxnId="{1B504C01-9BC2-4997-BA94-982AD4FDB7C0}">
      <dgm:prSet/>
      <dgm:spPr/>
      <dgm:t>
        <a:bodyPr/>
        <a:lstStyle/>
        <a:p>
          <a:endParaRPr lang="ru-RU" sz="1300"/>
        </a:p>
      </dgm:t>
    </dgm:pt>
    <dgm:pt modelId="{BEB389F0-5895-4A1B-8213-DDC8F748CBEB}" type="pres">
      <dgm:prSet presAssocID="{843D28B7-F0C9-43B3-8EA3-1656B533271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6E8655-7CDF-42CB-988C-A03DED417FEF}" type="pres">
      <dgm:prSet presAssocID="{5F363FA2-7C1A-4A96-9C86-D56933D919E5}" presName="comp" presStyleCnt="0"/>
      <dgm:spPr/>
    </dgm:pt>
    <dgm:pt modelId="{FC015268-F429-4557-B014-C7A02E613ECC}" type="pres">
      <dgm:prSet presAssocID="{5F363FA2-7C1A-4A96-9C86-D56933D919E5}" presName="box" presStyleLbl="node1" presStyleIdx="0" presStyleCnt="4"/>
      <dgm:spPr/>
      <dgm:t>
        <a:bodyPr/>
        <a:lstStyle/>
        <a:p>
          <a:endParaRPr lang="ru-RU"/>
        </a:p>
      </dgm:t>
    </dgm:pt>
    <dgm:pt modelId="{FE0937E8-BB67-4481-95C7-1C959A962977}" type="pres">
      <dgm:prSet presAssocID="{5F363FA2-7C1A-4A96-9C86-D56933D919E5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  <dgm:t>
        <a:bodyPr/>
        <a:lstStyle/>
        <a:p>
          <a:endParaRPr lang="ru-RU"/>
        </a:p>
      </dgm:t>
    </dgm:pt>
    <dgm:pt modelId="{1C23A370-E888-4599-8CE4-CF0CDA2F40F8}" type="pres">
      <dgm:prSet presAssocID="{5F363FA2-7C1A-4A96-9C86-D56933D919E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DC9F7-08FC-4EEC-A046-7B336B1638BC}" type="pres">
      <dgm:prSet presAssocID="{41E9E578-3119-445C-8C03-19618DE712C9}" presName="spacer" presStyleCnt="0"/>
      <dgm:spPr/>
    </dgm:pt>
    <dgm:pt modelId="{EF11AFD8-8AC8-429C-9C1D-31D8A29F3F0E}" type="pres">
      <dgm:prSet presAssocID="{81991D4E-9B66-40C6-8BF0-C64128DEDCD8}" presName="comp" presStyleCnt="0"/>
      <dgm:spPr/>
    </dgm:pt>
    <dgm:pt modelId="{B7DF17CF-46C1-4A9F-B5E1-7B5658AAF9D0}" type="pres">
      <dgm:prSet presAssocID="{81991D4E-9B66-40C6-8BF0-C64128DEDCD8}" presName="box" presStyleLbl="node1" presStyleIdx="1" presStyleCnt="4" custScaleY="57799" custLinFactNeighborX="-3341" custLinFactNeighborY="697"/>
      <dgm:spPr/>
      <dgm:t>
        <a:bodyPr/>
        <a:lstStyle/>
        <a:p>
          <a:endParaRPr lang="ru-RU"/>
        </a:p>
      </dgm:t>
    </dgm:pt>
    <dgm:pt modelId="{A25D1E9C-E745-40D5-8462-0772C84AF3C9}" type="pres">
      <dgm:prSet presAssocID="{81991D4E-9B66-40C6-8BF0-C64128DEDCD8}" presName="img" presStyleLbl="fgImgPlace1" presStyleIdx="1" presStyleCnt="4" custScaleX="91450" custScaleY="55099" custLinFactNeighborX="-3676" custLinFactNeighborY="87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ru-RU"/>
        </a:p>
      </dgm:t>
    </dgm:pt>
    <dgm:pt modelId="{899D115D-4063-45C1-868A-1D6994D47F29}" type="pres">
      <dgm:prSet presAssocID="{81991D4E-9B66-40C6-8BF0-C64128DEDCD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84A43-AF90-490F-9B2B-CBD5C462D093}" type="pres">
      <dgm:prSet presAssocID="{856F2849-9EB5-45E5-90E4-DB6FC711E07A}" presName="spacer" presStyleCnt="0"/>
      <dgm:spPr/>
    </dgm:pt>
    <dgm:pt modelId="{718EFA9B-FAFD-431A-9B4C-ACA84C70296B}" type="pres">
      <dgm:prSet presAssocID="{8AFF93BF-4F9B-4905-BB43-7E29A619B852}" presName="comp" presStyleCnt="0"/>
      <dgm:spPr/>
    </dgm:pt>
    <dgm:pt modelId="{CD790B41-6B82-48A9-8040-753A2F5EB120}" type="pres">
      <dgm:prSet presAssocID="{8AFF93BF-4F9B-4905-BB43-7E29A619B852}" presName="box" presStyleLbl="node1" presStyleIdx="2" presStyleCnt="4"/>
      <dgm:spPr/>
      <dgm:t>
        <a:bodyPr/>
        <a:lstStyle/>
        <a:p>
          <a:endParaRPr lang="ru-RU"/>
        </a:p>
      </dgm:t>
    </dgm:pt>
    <dgm:pt modelId="{4FA2741D-16CF-4BF5-B356-31A3210B8DC4}" type="pres">
      <dgm:prSet presAssocID="{8AFF93BF-4F9B-4905-BB43-7E29A619B852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AAD4FDB-8E9F-4B70-B28F-1915701C65E1}" type="pres">
      <dgm:prSet presAssocID="{8AFF93BF-4F9B-4905-BB43-7E29A619B85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D4EE3-B842-4DE5-B0FD-7E31D01A8635}" type="pres">
      <dgm:prSet presAssocID="{C083898B-9002-4163-8111-5D5CC2F96B21}" presName="spacer" presStyleCnt="0"/>
      <dgm:spPr/>
    </dgm:pt>
    <dgm:pt modelId="{475AB6A4-57F0-48CA-8448-5DD4CF2A1DA0}" type="pres">
      <dgm:prSet presAssocID="{535396DD-4FCA-480E-B698-84A36F2FAD5F}" presName="comp" presStyleCnt="0"/>
      <dgm:spPr/>
    </dgm:pt>
    <dgm:pt modelId="{515131CA-CE21-495F-8730-AEAADD6AE5E2}" type="pres">
      <dgm:prSet presAssocID="{535396DD-4FCA-480E-B698-84A36F2FAD5F}" presName="box" presStyleLbl="node1" presStyleIdx="3" presStyleCnt="4"/>
      <dgm:spPr/>
      <dgm:t>
        <a:bodyPr/>
        <a:lstStyle/>
        <a:p>
          <a:endParaRPr lang="ru-RU"/>
        </a:p>
      </dgm:t>
    </dgm:pt>
    <dgm:pt modelId="{A09E9725-5446-45C8-A999-6674506FB5A9}" type="pres">
      <dgm:prSet presAssocID="{535396DD-4FCA-480E-B698-84A36F2FAD5F}" presName="img" presStyleLbl="fgImgPlace1" presStyleIdx="3" presStyleCnt="4" custScaleX="100000" custScaleY="90685" custLinFactNeighborX="-4966" custLinFactNeighborY="-48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ru-RU"/>
        </a:p>
      </dgm:t>
    </dgm:pt>
    <dgm:pt modelId="{CDB8E073-CA41-422D-B7F3-934084E63747}" type="pres">
      <dgm:prSet presAssocID="{535396DD-4FCA-480E-B698-84A36F2FAD5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7E8D0-ADE8-493B-BD88-AF7CBFC58422}" type="presOf" srcId="{535396DD-4FCA-480E-B698-84A36F2FAD5F}" destId="{CDB8E073-CA41-422D-B7F3-934084E63747}" srcOrd="1" destOrd="0" presId="urn:microsoft.com/office/officeart/2005/8/layout/vList4"/>
    <dgm:cxn modelId="{F1153E4E-E874-4DED-8207-C8E03DDCF80F}" type="presOf" srcId="{5F363FA2-7C1A-4A96-9C86-D56933D919E5}" destId="{1C23A370-E888-4599-8CE4-CF0CDA2F40F8}" srcOrd="1" destOrd="0" presId="urn:microsoft.com/office/officeart/2005/8/layout/vList4"/>
    <dgm:cxn modelId="{0BB6B0C3-5606-49F0-ACE7-76C602AD5F73}" type="presOf" srcId="{535396DD-4FCA-480E-B698-84A36F2FAD5F}" destId="{515131CA-CE21-495F-8730-AEAADD6AE5E2}" srcOrd="0" destOrd="0" presId="urn:microsoft.com/office/officeart/2005/8/layout/vList4"/>
    <dgm:cxn modelId="{29969F3C-DEB3-4130-92C9-62E515DF0D62}" type="presOf" srcId="{5F363FA2-7C1A-4A96-9C86-D56933D919E5}" destId="{FC015268-F429-4557-B014-C7A02E613ECC}" srcOrd="0" destOrd="0" presId="urn:microsoft.com/office/officeart/2005/8/layout/vList4"/>
    <dgm:cxn modelId="{7CA539F5-AFEB-4E74-9D13-696A535F80C2}" type="presOf" srcId="{81991D4E-9B66-40C6-8BF0-C64128DEDCD8}" destId="{899D115D-4063-45C1-868A-1D6994D47F29}" srcOrd="1" destOrd="0" presId="urn:microsoft.com/office/officeart/2005/8/layout/vList4"/>
    <dgm:cxn modelId="{5704E9AD-5C6D-4F9C-AF03-5A2AA9CC0FD1}" type="presOf" srcId="{8AFF93BF-4F9B-4905-BB43-7E29A619B852}" destId="{6AAD4FDB-8E9F-4B70-B28F-1915701C65E1}" srcOrd="1" destOrd="0" presId="urn:microsoft.com/office/officeart/2005/8/layout/vList4"/>
    <dgm:cxn modelId="{CACF5727-5478-4FFB-AC55-CFEA906E95B7}" type="presOf" srcId="{8AFF93BF-4F9B-4905-BB43-7E29A619B852}" destId="{CD790B41-6B82-48A9-8040-753A2F5EB120}" srcOrd="0" destOrd="0" presId="urn:microsoft.com/office/officeart/2005/8/layout/vList4"/>
    <dgm:cxn modelId="{E74418BA-FA43-4573-A9F4-47372AC64714}" type="presOf" srcId="{81991D4E-9B66-40C6-8BF0-C64128DEDCD8}" destId="{B7DF17CF-46C1-4A9F-B5E1-7B5658AAF9D0}" srcOrd="0" destOrd="0" presId="urn:microsoft.com/office/officeart/2005/8/layout/vList4"/>
    <dgm:cxn modelId="{66913341-CDBD-4FED-A09B-D400CD4407FA}" type="presOf" srcId="{843D28B7-F0C9-43B3-8EA3-1656B533271A}" destId="{BEB389F0-5895-4A1B-8213-DDC8F748CBEB}" srcOrd="0" destOrd="0" presId="urn:microsoft.com/office/officeart/2005/8/layout/vList4"/>
    <dgm:cxn modelId="{CA40C413-27CA-4051-95E1-4A9F2412273D}" srcId="{843D28B7-F0C9-43B3-8EA3-1656B533271A}" destId="{535396DD-4FCA-480E-B698-84A36F2FAD5F}" srcOrd="3" destOrd="0" parTransId="{67B03783-84C4-4917-B927-261FAC62969C}" sibTransId="{B33F6793-15EE-4E16-9758-715817AB51A4}"/>
    <dgm:cxn modelId="{410F5FAA-C7AF-44DC-B587-D0506917BD44}" srcId="{843D28B7-F0C9-43B3-8EA3-1656B533271A}" destId="{8AFF93BF-4F9B-4905-BB43-7E29A619B852}" srcOrd="2" destOrd="0" parTransId="{7A691500-CCFA-4876-9676-D1F509669CD4}" sibTransId="{C083898B-9002-4163-8111-5D5CC2F96B21}"/>
    <dgm:cxn modelId="{207156B9-CFC4-4754-BD93-26EF8AF6D250}" srcId="{843D28B7-F0C9-43B3-8EA3-1656B533271A}" destId="{81991D4E-9B66-40C6-8BF0-C64128DEDCD8}" srcOrd="1" destOrd="0" parTransId="{2A16DC82-0701-4B93-A503-88F8A353098E}" sibTransId="{856F2849-9EB5-45E5-90E4-DB6FC711E07A}"/>
    <dgm:cxn modelId="{1B504C01-9BC2-4997-BA94-982AD4FDB7C0}" srcId="{843D28B7-F0C9-43B3-8EA3-1656B533271A}" destId="{5F363FA2-7C1A-4A96-9C86-D56933D919E5}" srcOrd="0" destOrd="0" parTransId="{82E1F7F6-01C7-416E-A1B3-151DF69914F8}" sibTransId="{41E9E578-3119-445C-8C03-19618DE712C9}"/>
    <dgm:cxn modelId="{23D0B625-6909-4504-ACF1-2FB2BB3B71E9}" type="presParOf" srcId="{BEB389F0-5895-4A1B-8213-DDC8F748CBEB}" destId="{246E8655-7CDF-42CB-988C-A03DED417FEF}" srcOrd="0" destOrd="0" presId="urn:microsoft.com/office/officeart/2005/8/layout/vList4"/>
    <dgm:cxn modelId="{6E2AC343-AAFB-44CB-AF18-77E67124A9A6}" type="presParOf" srcId="{246E8655-7CDF-42CB-988C-A03DED417FEF}" destId="{FC015268-F429-4557-B014-C7A02E613ECC}" srcOrd="0" destOrd="0" presId="urn:microsoft.com/office/officeart/2005/8/layout/vList4"/>
    <dgm:cxn modelId="{D9A4D7CF-AB91-4E1A-A5F6-3F17A6B1DC82}" type="presParOf" srcId="{246E8655-7CDF-42CB-988C-A03DED417FEF}" destId="{FE0937E8-BB67-4481-95C7-1C959A962977}" srcOrd="1" destOrd="0" presId="urn:microsoft.com/office/officeart/2005/8/layout/vList4"/>
    <dgm:cxn modelId="{7C876E99-89F1-44D2-96B7-C0FBC877A481}" type="presParOf" srcId="{246E8655-7CDF-42CB-988C-A03DED417FEF}" destId="{1C23A370-E888-4599-8CE4-CF0CDA2F40F8}" srcOrd="2" destOrd="0" presId="urn:microsoft.com/office/officeart/2005/8/layout/vList4"/>
    <dgm:cxn modelId="{0A7800A6-96F3-48F6-B576-A0301B54B5D9}" type="presParOf" srcId="{BEB389F0-5895-4A1B-8213-DDC8F748CBEB}" destId="{F15DC9F7-08FC-4EEC-A046-7B336B1638BC}" srcOrd="1" destOrd="0" presId="urn:microsoft.com/office/officeart/2005/8/layout/vList4"/>
    <dgm:cxn modelId="{351375A8-A31D-4704-9B0D-745D3B31BBA8}" type="presParOf" srcId="{BEB389F0-5895-4A1B-8213-DDC8F748CBEB}" destId="{EF11AFD8-8AC8-429C-9C1D-31D8A29F3F0E}" srcOrd="2" destOrd="0" presId="urn:microsoft.com/office/officeart/2005/8/layout/vList4"/>
    <dgm:cxn modelId="{491C3894-FE1F-4873-B365-407C5CC7E141}" type="presParOf" srcId="{EF11AFD8-8AC8-429C-9C1D-31D8A29F3F0E}" destId="{B7DF17CF-46C1-4A9F-B5E1-7B5658AAF9D0}" srcOrd="0" destOrd="0" presId="urn:microsoft.com/office/officeart/2005/8/layout/vList4"/>
    <dgm:cxn modelId="{D1248DF3-C05B-449F-A125-B7CD1C5FB980}" type="presParOf" srcId="{EF11AFD8-8AC8-429C-9C1D-31D8A29F3F0E}" destId="{A25D1E9C-E745-40D5-8462-0772C84AF3C9}" srcOrd="1" destOrd="0" presId="urn:microsoft.com/office/officeart/2005/8/layout/vList4"/>
    <dgm:cxn modelId="{410C2EC8-3B4A-4BD4-88D6-4F639251E3C3}" type="presParOf" srcId="{EF11AFD8-8AC8-429C-9C1D-31D8A29F3F0E}" destId="{899D115D-4063-45C1-868A-1D6994D47F29}" srcOrd="2" destOrd="0" presId="urn:microsoft.com/office/officeart/2005/8/layout/vList4"/>
    <dgm:cxn modelId="{184D2FCC-EDE7-46C2-8629-ACCEF91198C0}" type="presParOf" srcId="{BEB389F0-5895-4A1B-8213-DDC8F748CBEB}" destId="{27684A43-AF90-490F-9B2B-CBD5C462D093}" srcOrd="3" destOrd="0" presId="urn:microsoft.com/office/officeart/2005/8/layout/vList4"/>
    <dgm:cxn modelId="{5A8FBD21-6FBD-48ED-96A3-91997F7D7CA3}" type="presParOf" srcId="{BEB389F0-5895-4A1B-8213-DDC8F748CBEB}" destId="{718EFA9B-FAFD-431A-9B4C-ACA84C70296B}" srcOrd="4" destOrd="0" presId="urn:microsoft.com/office/officeart/2005/8/layout/vList4"/>
    <dgm:cxn modelId="{1B228BD7-667F-4D6D-8752-15D1D88997CB}" type="presParOf" srcId="{718EFA9B-FAFD-431A-9B4C-ACA84C70296B}" destId="{CD790B41-6B82-48A9-8040-753A2F5EB120}" srcOrd="0" destOrd="0" presId="urn:microsoft.com/office/officeart/2005/8/layout/vList4"/>
    <dgm:cxn modelId="{26209D94-64BD-480A-B61B-03A58A9F4D05}" type="presParOf" srcId="{718EFA9B-FAFD-431A-9B4C-ACA84C70296B}" destId="{4FA2741D-16CF-4BF5-B356-31A3210B8DC4}" srcOrd="1" destOrd="0" presId="urn:microsoft.com/office/officeart/2005/8/layout/vList4"/>
    <dgm:cxn modelId="{7C08E161-E96E-482E-AABE-C9F71AB463A0}" type="presParOf" srcId="{718EFA9B-FAFD-431A-9B4C-ACA84C70296B}" destId="{6AAD4FDB-8E9F-4B70-B28F-1915701C65E1}" srcOrd="2" destOrd="0" presId="urn:microsoft.com/office/officeart/2005/8/layout/vList4"/>
    <dgm:cxn modelId="{F652938D-FEDD-4EE3-BE0D-EFAD1211E02D}" type="presParOf" srcId="{BEB389F0-5895-4A1B-8213-DDC8F748CBEB}" destId="{5C7D4EE3-B842-4DE5-B0FD-7E31D01A8635}" srcOrd="5" destOrd="0" presId="urn:microsoft.com/office/officeart/2005/8/layout/vList4"/>
    <dgm:cxn modelId="{7D139A48-964C-4F82-8651-DDCA769290B6}" type="presParOf" srcId="{BEB389F0-5895-4A1B-8213-DDC8F748CBEB}" destId="{475AB6A4-57F0-48CA-8448-5DD4CF2A1DA0}" srcOrd="6" destOrd="0" presId="urn:microsoft.com/office/officeart/2005/8/layout/vList4"/>
    <dgm:cxn modelId="{FC815C99-39E6-4B43-9112-6A574EC75C16}" type="presParOf" srcId="{475AB6A4-57F0-48CA-8448-5DD4CF2A1DA0}" destId="{515131CA-CE21-495F-8730-AEAADD6AE5E2}" srcOrd="0" destOrd="0" presId="urn:microsoft.com/office/officeart/2005/8/layout/vList4"/>
    <dgm:cxn modelId="{E60CD6B4-38DC-4E46-B5E7-34EE7123EE7A}" type="presParOf" srcId="{475AB6A4-57F0-48CA-8448-5DD4CF2A1DA0}" destId="{A09E9725-5446-45C8-A999-6674506FB5A9}" srcOrd="1" destOrd="0" presId="urn:microsoft.com/office/officeart/2005/8/layout/vList4"/>
    <dgm:cxn modelId="{A24A9325-A3B0-4ED6-A171-D9460C654A27}" type="presParOf" srcId="{475AB6A4-57F0-48CA-8448-5DD4CF2A1DA0}" destId="{CDB8E073-CA41-422D-B7F3-934084E6374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F53ECF-EC96-491F-BE8B-65BF0280237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DEFAAA-8935-4EC3-9AA6-BD71B0031463}">
      <dgm:prSet phldrT="[Текст]" custT="1"/>
      <dgm:spPr>
        <a:noFill/>
        <a:ln>
          <a:solidFill>
            <a:srgbClr val="DF5475"/>
          </a:solidFill>
        </a:ln>
      </dgm:spPr>
      <dgm:t>
        <a:bodyPr/>
        <a:lstStyle/>
        <a:p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убедиться, что статус учетной записи на портале </a:t>
          </a:r>
          <a:r>
            <a:rPr lang="ru-RU" sz="1200" kern="1200" dirty="0" err="1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госуслуг</a:t>
          </a: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– «Подтвержденная»</a:t>
          </a:r>
          <a:endParaRPr lang="ru-RU" sz="12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38692D7-A1DE-4D48-AF2E-71403772A981}" type="parTrans" cxnId="{48EF5E3A-8505-426B-8230-2B0341C4FDE8}">
      <dgm:prSet/>
      <dgm:spPr/>
      <dgm:t>
        <a:bodyPr/>
        <a:lstStyle/>
        <a:p>
          <a:endParaRPr lang="ru-RU"/>
        </a:p>
      </dgm:t>
    </dgm:pt>
    <dgm:pt modelId="{9A93531B-FB35-44B6-8A7B-9F4DB85EDF19}" type="sibTrans" cxnId="{48EF5E3A-8505-426B-8230-2B0341C4FDE8}">
      <dgm:prSet/>
      <dgm:spPr>
        <a:ln>
          <a:solidFill>
            <a:srgbClr val="EAA12A"/>
          </a:solidFill>
        </a:ln>
      </dgm:spPr>
      <dgm:t>
        <a:bodyPr/>
        <a:lstStyle/>
        <a:p>
          <a:endParaRPr lang="ru-RU"/>
        </a:p>
      </dgm:t>
    </dgm:pt>
    <dgm:pt modelId="{30946F87-F0B6-404B-9E8A-C7D83FE66DFB}">
      <dgm:prSet phldrT="[Текст]" custT="1"/>
      <dgm:spPr>
        <a:noFill/>
        <a:ln>
          <a:solidFill>
            <a:srgbClr val="518DC4"/>
          </a:solidFill>
        </a:ln>
      </dgm:spPr>
      <dgm:t>
        <a:bodyPr/>
        <a:lstStyle/>
        <a:p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получить свидетельство о регистрации ребенка по месту жительства или по месту пребывания </a:t>
          </a: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на </a:t>
          </a: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закрепленной территории или документ, содержащий сведения о регистрации ребенка по месту жительства или по месту пребывания на закрепленной территории</a:t>
          </a:r>
          <a:endParaRPr lang="ru-RU" sz="12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A5CD9BA-92B7-45DE-ADA4-F37BB29C591C}" type="parTrans" cxnId="{61C29887-75A1-46B0-BEDC-C8D2FF99380E}">
      <dgm:prSet/>
      <dgm:spPr/>
      <dgm:t>
        <a:bodyPr/>
        <a:lstStyle/>
        <a:p>
          <a:endParaRPr lang="ru-RU"/>
        </a:p>
      </dgm:t>
    </dgm:pt>
    <dgm:pt modelId="{5D6BF406-5C11-4A4E-8C3F-56FB83CE441E}" type="sibTrans" cxnId="{61C29887-75A1-46B0-BEDC-C8D2FF99380E}">
      <dgm:prSet/>
      <dgm:spPr/>
      <dgm:t>
        <a:bodyPr/>
        <a:lstStyle/>
        <a:p>
          <a:endParaRPr lang="ru-RU"/>
        </a:p>
      </dgm:t>
    </dgm:pt>
    <dgm:pt modelId="{5962E38C-7243-49C1-8B37-0D6EAB30E87D}">
      <dgm:prSet phldrT="[Текст]" custT="1"/>
      <dgm:spPr>
        <a:noFill/>
        <a:ln>
          <a:solidFill>
            <a:srgbClr val="8BC11B"/>
          </a:solidFill>
        </a:ln>
      </dgm:spPr>
      <dgm:t>
        <a:bodyPr/>
        <a:lstStyle/>
        <a:p>
          <a:r>
            <a:rPr lang="ru-RU" sz="1200" b="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получить в департаменте образования разрешение на прием детей, не достигающих возраста 6 лет 6 месяцев или старше 8 лет на 1 сентября 2021 г.</a:t>
          </a:r>
          <a:endParaRPr lang="ru-RU" sz="1200" b="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5BF11E5-02E3-498A-B9AF-A9ADEA7AE93C}" type="parTrans" cxnId="{DEF7D7CE-33CB-4DEE-9A32-ABA975A33782}">
      <dgm:prSet/>
      <dgm:spPr/>
      <dgm:t>
        <a:bodyPr/>
        <a:lstStyle/>
        <a:p>
          <a:endParaRPr lang="ru-RU"/>
        </a:p>
      </dgm:t>
    </dgm:pt>
    <dgm:pt modelId="{1BBCF22A-188C-415D-B953-65FD910EBBDD}" type="sibTrans" cxnId="{DEF7D7CE-33CB-4DEE-9A32-ABA975A33782}">
      <dgm:prSet/>
      <dgm:spPr/>
      <dgm:t>
        <a:bodyPr/>
        <a:lstStyle/>
        <a:p>
          <a:endParaRPr lang="ru-RU"/>
        </a:p>
      </dgm:t>
    </dgm:pt>
    <dgm:pt modelId="{EA5346CD-D104-4F39-8782-42902028E096}">
      <dgm:prSet phldrT="[Текст]" custT="1"/>
      <dgm:spPr>
        <a:noFill/>
        <a:ln>
          <a:solidFill>
            <a:srgbClr val="7030A0"/>
          </a:solidFill>
        </a:ln>
      </dgm:spPr>
      <dgm:t>
        <a:bodyPr/>
        <a:lstStyle/>
        <a:p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проверить в личном кабинете на портале </a:t>
          </a:r>
          <a:r>
            <a:rPr lang="ru-RU" sz="1200" kern="1200" dirty="0" err="1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госуслуг</a:t>
          </a: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сведения о себе и ребенке (ФИО, реквизиты паспорта, реквизиты свидетельства о рождении) на соответствие сведениям, указанным в документах</a:t>
          </a:r>
          <a:endParaRPr lang="ru-RU" sz="12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344949A-8514-41DA-823C-9F11EF2A41D7}" type="parTrans" cxnId="{38510A81-A3F2-478D-ACC1-912590616B5E}">
      <dgm:prSet/>
      <dgm:spPr/>
      <dgm:t>
        <a:bodyPr/>
        <a:lstStyle/>
        <a:p>
          <a:endParaRPr lang="ru-RU"/>
        </a:p>
      </dgm:t>
    </dgm:pt>
    <dgm:pt modelId="{AF4A1B06-09A0-45EA-8C2E-0948E0A724C3}" type="sibTrans" cxnId="{38510A81-A3F2-478D-ACC1-912590616B5E}">
      <dgm:prSet/>
      <dgm:spPr/>
      <dgm:t>
        <a:bodyPr/>
        <a:lstStyle/>
        <a:p>
          <a:endParaRPr lang="ru-RU"/>
        </a:p>
      </dgm:t>
    </dgm:pt>
    <dgm:pt modelId="{ADAE8D14-D6A9-49A3-B895-9F294A1829BD}">
      <dgm:prSet/>
      <dgm:spPr>
        <a:solidFill>
          <a:schemeClr val="bg1"/>
        </a:solidFill>
        <a:ln w="19050">
          <a:solidFill>
            <a:srgbClr val="E35572"/>
          </a:solidFill>
        </a:ln>
      </dgm:spPr>
      <dgm:t>
        <a:bodyPr/>
        <a:lstStyle/>
        <a:p>
          <a:r>
            <a:rPr lang="ru-RU" b="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ознакомиться на сайте выбранного общеобразовательного учреждения в разделах «Документы»                и «Образование» с </a:t>
          </a:r>
          <a:r>
            <a:rPr lang="ru-RU" b="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уставом учреждения, </a:t>
          </a:r>
          <a:r>
            <a:rPr lang="ru-RU" b="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лицензией на осуществление образовательной деятельности, свидетельством о государственной аккредитации, с образовательными программами и другими документами, регламентирующими организацию и осуществление образовательной деятельности,      права и обязанности обучающихся</a:t>
          </a:r>
          <a:endParaRPr lang="ru-RU" b="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D7A2636-2C06-4928-86A8-88C173D45768}" type="parTrans" cxnId="{91800412-3B24-4D01-8AEB-81FE92DDC576}">
      <dgm:prSet/>
      <dgm:spPr/>
      <dgm:t>
        <a:bodyPr/>
        <a:lstStyle/>
        <a:p>
          <a:endParaRPr lang="ru-RU"/>
        </a:p>
      </dgm:t>
    </dgm:pt>
    <dgm:pt modelId="{40E9206E-1859-41A3-B3C8-1D8849647387}" type="sibTrans" cxnId="{91800412-3B24-4D01-8AEB-81FE92DDC576}">
      <dgm:prSet/>
      <dgm:spPr/>
      <dgm:t>
        <a:bodyPr/>
        <a:lstStyle/>
        <a:p>
          <a:endParaRPr lang="ru-RU"/>
        </a:p>
      </dgm:t>
    </dgm:pt>
    <dgm:pt modelId="{B04DBD60-C763-4C1C-B102-948D13937647}" type="pres">
      <dgm:prSet presAssocID="{1DF53ECF-EC96-491F-BE8B-65BF0280237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5A9A491-3D56-4814-8DA7-B0F54CB1BAB9}" type="pres">
      <dgm:prSet presAssocID="{1DF53ECF-EC96-491F-BE8B-65BF02802375}" presName="Name1" presStyleCnt="0"/>
      <dgm:spPr/>
    </dgm:pt>
    <dgm:pt modelId="{0AD03E42-D323-499E-9839-734384836C2E}" type="pres">
      <dgm:prSet presAssocID="{1DF53ECF-EC96-491F-BE8B-65BF02802375}" presName="cycle" presStyleCnt="0"/>
      <dgm:spPr/>
    </dgm:pt>
    <dgm:pt modelId="{C93050D1-953B-4F73-BB7A-4C3113A9E378}" type="pres">
      <dgm:prSet presAssocID="{1DF53ECF-EC96-491F-BE8B-65BF02802375}" presName="srcNode" presStyleLbl="node1" presStyleIdx="0" presStyleCnt="5"/>
      <dgm:spPr/>
    </dgm:pt>
    <dgm:pt modelId="{3DB859FF-AAE9-4472-B799-4F482D1BF90D}" type="pres">
      <dgm:prSet presAssocID="{1DF53ECF-EC96-491F-BE8B-65BF02802375}" presName="conn" presStyleLbl="parChTrans1D2" presStyleIdx="0" presStyleCnt="1"/>
      <dgm:spPr/>
      <dgm:t>
        <a:bodyPr/>
        <a:lstStyle/>
        <a:p>
          <a:endParaRPr lang="ru-RU"/>
        </a:p>
      </dgm:t>
    </dgm:pt>
    <dgm:pt modelId="{BD820E42-76D4-4808-BB76-FD9C6A600489}" type="pres">
      <dgm:prSet presAssocID="{1DF53ECF-EC96-491F-BE8B-65BF02802375}" presName="extraNode" presStyleLbl="node1" presStyleIdx="0" presStyleCnt="5"/>
      <dgm:spPr/>
    </dgm:pt>
    <dgm:pt modelId="{13EA2758-2ACD-404E-A4D4-D6004DA42B29}" type="pres">
      <dgm:prSet presAssocID="{1DF53ECF-EC96-491F-BE8B-65BF02802375}" presName="dstNode" presStyleLbl="node1" presStyleIdx="0" presStyleCnt="5"/>
      <dgm:spPr/>
    </dgm:pt>
    <dgm:pt modelId="{09106099-E2A9-4532-9671-17E25F61DCDD}" type="pres">
      <dgm:prSet presAssocID="{2DDEFAAA-8935-4EC3-9AA6-BD71B003146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417BC-873D-4584-B5E8-E90B55570763}" type="pres">
      <dgm:prSet presAssocID="{2DDEFAAA-8935-4EC3-9AA6-BD71B0031463}" presName="accent_1" presStyleCnt="0"/>
      <dgm:spPr/>
    </dgm:pt>
    <dgm:pt modelId="{64A4DE57-7FC5-4C31-A4F1-97A0BCE75942}" type="pres">
      <dgm:prSet presAssocID="{2DDEFAAA-8935-4EC3-9AA6-BD71B0031463}" presName="accentRepeatNode" presStyleLbl="solidFgAcc1" presStyleIdx="0" presStyleCnt="5"/>
      <dgm:spPr>
        <a:ln>
          <a:solidFill>
            <a:srgbClr val="DF5475"/>
          </a:solidFill>
        </a:ln>
      </dgm:spPr>
    </dgm:pt>
    <dgm:pt modelId="{2AB8ED4D-3DD0-4929-9134-791CAF71E4DF}" type="pres">
      <dgm:prSet presAssocID="{EA5346CD-D104-4F39-8782-42902028E09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48B9B-F8D5-41D0-B9CD-C1669F98323A}" type="pres">
      <dgm:prSet presAssocID="{EA5346CD-D104-4F39-8782-42902028E096}" presName="accent_2" presStyleCnt="0"/>
      <dgm:spPr/>
    </dgm:pt>
    <dgm:pt modelId="{031C67CC-2A99-47AE-8A26-A27CEA9E2F61}" type="pres">
      <dgm:prSet presAssocID="{EA5346CD-D104-4F39-8782-42902028E096}" presName="accentRepeatNode" presStyleLbl="solidFgAcc1" presStyleIdx="1" presStyleCnt="5"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E8FED3A6-4F0E-4F59-A423-77A73000B58D}" type="pres">
      <dgm:prSet presAssocID="{30946F87-F0B6-404B-9E8A-C7D83FE66DF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EDAA2-FE6A-4E25-803B-B44CC9349C8C}" type="pres">
      <dgm:prSet presAssocID="{30946F87-F0B6-404B-9E8A-C7D83FE66DFB}" presName="accent_3" presStyleCnt="0"/>
      <dgm:spPr/>
    </dgm:pt>
    <dgm:pt modelId="{1F8DB2DE-2E47-44C5-AF75-964962FCA13B}" type="pres">
      <dgm:prSet presAssocID="{30946F87-F0B6-404B-9E8A-C7D83FE66DFB}" presName="accentRepeatNode" presStyleLbl="solidFgAcc1" presStyleIdx="2" presStyleCnt="5"/>
      <dgm:spPr>
        <a:ln>
          <a:solidFill>
            <a:srgbClr val="518DC4"/>
          </a:solidFill>
        </a:ln>
      </dgm:spPr>
    </dgm:pt>
    <dgm:pt modelId="{3C554B6A-5550-4562-B398-ADC441D80295}" type="pres">
      <dgm:prSet presAssocID="{5962E38C-7243-49C1-8B37-0D6EAB30E87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BA014-7CB2-44C8-BE5F-F3A5E75486EB}" type="pres">
      <dgm:prSet presAssocID="{5962E38C-7243-49C1-8B37-0D6EAB30E87D}" presName="accent_4" presStyleCnt="0"/>
      <dgm:spPr/>
    </dgm:pt>
    <dgm:pt modelId="{65137FC4-3F50-41E2-83A4-1974C9B38110}" type="pres">
      <dgm:prSet presAssocID="{5962E38C-7243-49C1-8B37-0D6EAB30E87D}" presName="accentRepeatNode" presStyleLbl="solidFgAcc1" presStyleIdx="3" presStyleCnt="5"/>
      <dgm:spPr>
        <a:ln>
          <a:solidFill>
            <a:srgbClr val="8BC11B"/>
          </a:solidFill>
        </a:ln>
      </dgm:spPr>
    </dgm:pt>
    <dgm:pt modelId="{7682C8C9-3E88-47AA-AF54-5292DB930FC9}" type="pres">
      <dgm:prSet presAssocID="{ADAE8D14-D6A9-49A3-B895-9F294A1829BD}" presName="text_5" presStyleLbl="node1" presStyleIdx="4" presStyleCnt="5" custScaleY="129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3B560-FD44-4190-BC3E-67B43D9C26B4}" type="pres">
      <dgm:prSet presAssocID="{ADAE8D14-D6A9-49A3-B895-9F294A1829BD}" presName="accent_5" presStyleCnt="0"/>
      <dgm:spPr/>
    </dgm:pt>
    <dgm:pt modelId="{1A14F0D7-8CB4-4804-B011-391DF653A966}" type="pres">
      <dgm:prSet presAssocID="{ADAE8D14-D6A9-49A3-B895-9F294A1829BD}" presName="accentRepeatNode" presStyleLbl="solidFgAcc1" presStyleIdx="4" presStyleCnt="5" custScaleX="103058" custScaleY="103058"/>
      <dgm:spPr>
        <a:ln>
          <a:solidFill>
            <a:srgbClr val="DD4A7F"/>
          </a:solidFill>
        </a:ln>
      </dgm:spPr>
      <dgm:t>
        <a:bodyPr/>
        <a:lstStyle/>
        <a:p>
          <a:endParaRPr lang="ru-RU"/>
        </a:p>
      </dgm:t>
    </dgm:pt>
  </dgm:ptLst>
  <dgm:cxnLst>
    <dgm:cxn modelId="{842A444E-5A45-4EEA-88BA-4C875747A23C}" type="presOf" srcId="{30946F87-F0B6-404B-9E8A-C7D83FE66DFB}" destId="{E8FED3A6-4F0E-4F59-A423-77A73000B58D}" srcOrd="0" destOrd="0" presId="urn:microsoft.com/office/officeart/2008/layout/VerticalCurvedList"/>
    <dgm:cxn modelId="{61C29887-75A1-46B0-BEDC-C8D2FF99380E}" srcId="{1DF53ECF-EC96-491F-BE8B-65BF02802375}" destId="{30946F87-F0B6-404B-9E8A-C7D83FE66DFB}" srcOrd="2" destOrd="0" parTransId="{8A5CD9BA-92B7-45DE-ADA4-F37BB29C591C}" sibTransId="{5D6BF406-5C11-4A4E-8C3F-56FB83CE441E}"/>
    <dgm:cxn modelId="{1D56FBE0-5E82-4F69-9A2C-AB1CBCED4389}" type="presOf" srcId="{9A93531B-FB35-44B6-8A7B-9F4DB85EDF19}" destId="{3DB859FF-AAE9-4472-B799-4F482D1BF90D}" srcOrd="0" destOrd="0" presId="urn:microsoft.com/office/officeart/2008/layout/VerticalCurvedList"/>
    <dgm:cxn modelId="{91800412-3B24-4D01-8AEB-81FE92DDC576}" srcId="{1DF53ECF-EC96-491F-BE8B-65BF02802375}" destId="{ADAE8D14-D6A9-49A3-B895-9F294A1829BD}" srcOrd="4" destOrd="0" parTransId="{6D7A2636-2C06-4928-86A8-88C173D45768}" sibTransId="{40E9206E-1859-41A3-B3C8-1D8849647387}"/>
    <dgm:cxn modelId="{B5CC89B8-4F51-4915-AE8B-23FE0EBBF6C9}" type="presOf" srcId="{EA5346CD-D104-4F39-8782-42902028E096}" destId="{2AB8ED4D-3DD0-4929-9134-791CAF71E4DF}" srcOrd="0" destOrd="0" presId="urn:microsoft.com/office/officeart/2008/layout/VerticalCurvedList"/>
    <dgm:cxn modelId="{DEF7D7CE-33CB-4DEE-9A32-ABA975A33782}" srcId="{1DF53ECF-EC96-491F-BE8B-65BF02802375}" destId="{5962E38C-7243-49C1-8B37-0D6EAB30E87D}" srcOrd="3" destOrd="0" parTransId="{85BF11E5-02E3-498A-B9AF-A9ADEA7AE93C}" sibTransId="{1BBCF22A-188C-415D-B953-65FD910EBBDD}"/>
    <dgm:cxn modelId="{38510A81-A3F2-478D-ACC1-912590616B5E}" srcId="{1DF53ECF-EC96-491F-BE8B-65BF02802375}" destId="{EA5346CD-D104-4F39-8782-42902028E096}" srcOrd="1" destOrd="0" parTransId="{2344949A-8514-41DA-823C-9F11EF2A41D7}" sibTransId="{AF4A1B06-09A0-45EA-8C2E-0948E0A724C3}"/>
    <dgm:cxn modelId="{A6462270-D7E9-45CA-848F-550D70875FE3}" type="presOf" srcId="{5962E38C-7243-49C1-8B37-0D6EAB30E87D}" destId="{3C554B6A-5550-4562-B398-ADC441D80295}" srcOrd="0" destOrd="0" presId="urn:microsoft.com/office/officeart/2008/layout/VerticalCurvedList"/>
    <dgm:cxn modelId="{E53FC29A-3AC2-400E-8974-D8FB20F6EE39}" type="presOf" srcId="{1DF53ECF-EC96-491F-BE8B-65BF02802375}" destId="{B04DBD60-C763-4C1C-B102-948D13937647}" srcOrd="0" destOrd="0" presId="urn:microsoft.com/office/officeart/2008/layout/VerticalCurvedList"/>
    <dgm:cxn modelId="{48EF5E3A-8505-426B-8230-2B0341C4FDE8}" srcId="{1DF53ECF-EC96-491F-BE8B-65BF02802375}" destId="{2DDEFAAA-8935-4EC3-9AA6-BD71B0031463}" srcOrd="0" destOrd="0" parTransId="{038692D7-A1DE-4D48-AF2E-71403772A981}" sibTransId="{9A93531B-FB35-44B6-8A7B-9F4DB85EDF19}"/>
    <dgm:cxn modelId="{8DE5CAB4-8205-4406-A33C-9590F296C66E}" type="presOf" srcId="{2DDEFAAA-8935-4EC3-9AA6-BD71B0031463}" destId="{09106099-E2A9-4532-9671-17E25F61DCDD}" srcOrd="0" destOrd="0" presId="urn:microsoft.com/office/officeart/2008/layout/VerticalCurvedList"/>
    <dgm:cxn modelId="{A9F82227-90B9-442A-ABF4-567D8517A35E}" type="presOf" srcId="{ADAE8D14-D6A9-49A3-B895-9F294A1829BD}" destId="{7682C8C9-3E88-47AA-AF54-5292DB930FC9}" srcOrd="0" destOrd="0" presId="urn:microsoft.com/office/officeart/2008/layout/VerticalCurvedList"/>
    <dgm:cxn modelId="{A79307BA-F14C-4DA7-BA13-451B37CA162D}" type="presParOf" srcId="{B04DBD60-C763-4C1C-B102-948D13937647}" destId="{65A9A491-3D56-4814-8DA7-B0F54CB1BAB9}" srcOrd="0" destOrd="0" presId="urn:microsoft.com/office/officeart/2008/layout/VerticalCurvedList"/>
    <dgm:cxn modelId="{7ECE37CD-63A3-45C3-BB65-EEA4CD68397D}" type="presParOf" srcId="{65A9A491-3D56-4814-8DA7-B0F54CB1BAB9}" destId="{0AD03E42-D323-499E-9839-734384836C2E}" srcOrd="0" destOrd="0" presId="urn:microsoft.com/office/officeart/2008/layout/VerticalCurvedList"/>
    <dgm:cxn modelId="{A2C2AE5C-42DB-4976-920B-2E79AF49723F}" type="presParOf" srcId="{0AD03E42-D323-499E-9839-734384836C2E}" destId="{C93050D1-953B-4F73-BB7A-4C3113A9E378}" srcOrd="0" destOrd="0" presId="urn:microsoft.com/office/officeart/2008/layout/VerticalCurvedList"/>
    <dgm:cxn modelId="{B7651C08-F7DF-4269-AD14-0748C285C9B5}" type="presParOf" srcId="{0AD03E42-D323-499E-9839-734384836C2E}" destId="{3DB859FF-AAE9-4472-B799-4F482D1BF90D}" srcOrd="1" destOrd="0" presId="urn:microsoft.com/office/officeart/2008/layout/VerticalCurvedList"/>
    <dgm:cxn modelId="{82DD266D-BF94-4E12-9917-EFB5DC9B6E6E}" type="presParOf" srcId="{0AD03E42-D323-499E-9839-734384836C2E}" destId="{BD820E42-76D4-4808-BB76-FD9C6A600489}" srcOrd="2" destOrd="0" presId="urn:microsoft.com/office/officeart/2008/layout/VerticalCurvedList"/>
    <dgm:cxn modelId="{F5293F12-1965-486E-80C8-014FAA3ED042}" type="presParOf" srcId="{0AD03E42-D323-499E-9839-734384836C2E}" destId="{13EA2758-2ACD-404E-A4D4-D6004DA42B29}" srcOrd="3" destOrd="0" presId="urn:microsoft.com/office/officeart/2008/layout/VerticalCurvedList"/>
    <dgm:cxn modelId="{1BB58F45-DC06-4A4A-A0E2-018897053EF1}" type="presParOf" srcId="{65A9A491-3D56-4814-8DA7-B0F54CB1BAB9}" destId="{09106099-E2A9-4532-9671-17E25F61DCDD}" srcOrd="1" destOrd="0" presId="urn:microsoft.com/office/officeart/2008/layout/VerticalCurvedList"/>
    <dgm:cxn modelId="{CB643654-E786-40C2-8C4E-1F6F504F6423}" type="presParOf" srcId="{65A9A491-3D56-4814-8DA7-B0F54CB1BAB9}" destId="{2D1417BC-873D-4584-B5E8-E90B55570763}" srcOrd="2" destOrd="0" presId="urn:microsoft.com/office/officeart/2008/layout/VerticalCurvedList"/>
    <dgm:cxn modelId="{E6C22A8B-173C-44BB-A41E-A16918B63F99}" type="presParOf" srcId="{2D1417BC-873D-4584-B5E8-E90B55570763}" destId="{64A4DE57-7FC5-4C31-A4F1-97A0BCE75942}" srcOrd="0" destOrd="0" presId="urn:microsoft.com/office/officeart/2008/layout/VerticalCurvedList"/>
    <dgm:cxn modelId="{5C0B0522-CE61-4EC8-8EDC-83DF4F4F9D5A}" type="presParOf" srcId="{65A9A491-3D56-4814-8DA7-B0F54CB1BAB9}" destId="{2AB8ED4D-3DD0-4929-9134-791CAF71E4DF}" srcOrd="3" destOrd="0" presId="urn:microsoft.com/office/officeart/2008/layout/VerticalCurvedList"/>
    <dgm:cxn modelId="{16853E11-4DF4-4CA8-8A44-60FF1A741D3F}" type="presParOf" srcId="{65A9A491-3D56-4814-8DA7-B0F54CB1BAB9}" destId="{E7D48B9B-F8D5-41D0-B9CD-C1669F98323A}" srcOrd="4" destOrd="0" presId="urn:microsoft.com/office/officeart/2008/layout/VerticalCurvedList"/>
    <dgm:cxn modelId="{60EBBBA2-5948-4B69-8F2E-0B1B43110137}" type="presParOf" srcId="{E7D48B9B-F8D5-41D0-B9CD-C1669F98323A}" destId="{031C67CC-2A99-47AE-8A26-A27CEA9E2F61}" srcOrd="0" destOrd="0" presId="urn:microsoft.com/office/officeart/2008/layout/VerticalCurvedList"/>
    <dgm:cxn modelId="{64C9D6E9-3B9E-4D11-864C-B378E61D20CD}" type="presParOf" srcId="{65A9A491-3D56-4814-8DA7-B0F54CB1BAB9}" destId="{E8FED3A6-4F0E-4F59-A423-77A73000B58D}" srcOrd="5" destOrd="0" presId="urn:microsoft.com/office/officeart/2008/layout/VerticalCurvedList"/>
    <dgm:cxn modelId="{5B2C673D-14A9-47A0-8B96-B2CD46F3EB2B}" type="presParOf" srcId="{65A9A491-3D56-4814-8DA7-B0F54CB1BAB9}" destId="{D57EDAA2-FE6A-4E25-803B-B44CC9349C8C}" srcOrd="6" destOrd="0" presId="urn:microsoft.com/office/officeart/2008/layout/VerticalCurvedList"/>
    <dgm:cxn modelId="{F9FF58CF-45A7-4A26-A408-4D06CF2C6E64}" type="presParOf" srcId="{D57EDAA2-FE6A-4E25-803B-B44CC9349C8C}" destId="{1F8DB2DE-2E47-44C5-AF75-964962FCA13B}" srcOrd="0" destOrd="0" presId="urn:microsoft.com/office/officeart/2008/layout/VerticalCurvedList"/>
    <dgm:cxn modelId="{FACFCD13-5B91-46A2-B002-3AAFA9A49480}" type="presParOf" srcId="{65A9A491-3D56-4814-8DA7-B0F54CB1BAB9}" destId="{3C554B6A-5550-4562-B398-ADC441D80295}" srcOrd="7" destOrd="0" presId="urn:microsoft.com/office/officeart/2008/layout/VerticalCurvedList"/>
    <dgm:cxn modelId="{29BE111F-FFBD-4FB5-B9AC-4924B3857D2C}" type="presParOf" srcId="{65A9A491-3D56-4814-8DA7-B0F54CB1BAB9}" destId="{E14BA014-7CB2-44C8-BE5F-F3A5E75486EB}" srcOrd="8" destOrd="0" presId="urn:microsoft.com/office/officeart/2008/layout/VerticalCurvedList"/>
    <dgm:cxn modelId="{39F15E03-1094-43E5-A7A8-68C634827740}" type="presParOf" srcId="{E14BA014-7CB2-44C8-BE5F-F3A5E75486EB}" destId="{65137FC4-3F50-41E2-83A4-1974C9B38110}" srcOrd="0" destOrd="0" presId="urn:microsoft.com/office/officeart/2008/layout/VerticalCurvedList"/>
    <dgm:cxn modelId="{205A2387-C2FC-46B8-8216-D22E6CBA875F}" type="presParOf" srcId="{65A9A491-3D56-4814-8DA7-B0F54CB1BAB9}" destId="{7682C8C9-3E88-47AA-AF54-5292DB930FC9}" srcOrd="9" destOrd="0" presId="urn:microsoft.com/office/officeart/2008/layout/VerticalCurvedList"/>
    <dgm:cxn modelId="{DF91C313-09A5-4D01-8278-5D71924D9A4D}" type="presParOf" srcId="{65A9A491-3D56-4814-8DA7-B0F54CB1BAB9}" destId="{D923B560-FD44-4190-BC3E-67B43D9C26B4}" srcOrd="10" destOrd="0" presId="urn:microsoft.com/office/officeart/2008/layout/VerticalCurvedList"/>
    <dgm:cxn modelId="{03D85042-A3E3-4289-96C9-EF203098D594}" type="presParOf" srcId="{D923B560-FD44-4190-BC3E-67B43D9C26B4}" destId="{1A14F0D7-8CB4-4804-B011-391DF653A96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CD5A2C-3761-45AE-98BD-4BCA7AF5999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</dgm:pt>
    <dgm:pt modelId="{EFA2FD09-E7F7-42E0-906A-0293E6CAD63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документа, удостоверяющего личность родителя (законного представителя) ребенка с предъявлением оригинала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AC90C79-8C31-43D6-80CD-03BEA44CF180}" type="parTrans" cxnId="{EBB2A628-1B26-4C11-A3E2-9D151372C6F7}">
      <dgm:prSet/>
      <dgm:spPr/>
      <dgm:t>
        <a:bodyPr/>
        <a:lstStyle/>
        <a:p>
          <a:endParaRPr lang="ru-RU"/>
        </a:p>
      </dgm:t>
    </dgm:pt>
    <dgm:pt modelId="{A7713A81-8A57-4E88-96E2-601448CC93E1}" type="sibTrans" cxnId="{EBB2A628-1B26-4C11-A3E2-9D151372C6F7}">
      <dgm:prSet/>
      <dgm:spPr/>
      <dgm:t>
        <a:bodyPr/>
        <a:lstStyle/>
        <a:p>
          <a:endParaRPr lang="ru-RU"/>
        </a:p>
      </dgm:t>
    </dgm:pt>
    <dgm:pt modelId="{31C654D7-692B-4849-AD98-F91777E3EC8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свидетельства о рождении ребенка или документ, подтверждающий родство, с предъявлением оригинала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A6AA109-D937-4E19-9662-D903D1CE0653}" type="parTrans" cxnId="{A144D47F-B90D-4B5F-BF84-D848050F8EB2}">
      <dgm:prSet/>
      <dgm:spPr/>
      <dgm:t>
        <a:bodyPr/>
        <a:lstStyle/>
        <a:p>
          <a:endParaRPr lang="ru-RU"/>
        </a:p>
      </dgm:t>
    </dgm:pt>
    <dgm:pt modelId="{9613EE62-F3C1-4396-B537-A67831FD5D89}" type="sibTrans" cxnId="{A144D47F-B90D-4B5F-BF84-D848050F8EB2}">
      <dgm:prSet/>
      <dgm:spPr/>
      <dgm:t>
        <a:bodyPr/>
        <a:lstStyle/>
        <a:p>
          <a:endParaRPr lang="ru-RU"/>
        </a:p>
      </dgm:t>
    </dgm:pt>
    <dgm:pt modelId="{B8E5E910-BB2C-46C1-89EA-7CBF92C0EE3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документа, подтверждающего установление опеки или попечительства (при необходимости)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B918DA4-10D0-4AE2-B75F-0E7AF629400C}" type="parTrans" cxnId="{6FA88CD3-613F-407D-AA80-0DF6645AFC5A}">
      <dgm:prSet/>
      <dgm:spPr/>
      <dgm:t>
        <a:bodyPr/>
        <a:lstStyle/>
        <a:p>
          <a:endParaRPr lang="ru-RU"/>
        </a:p>
      </dgm:t>
    </dgm:pt>
    <dgm:pt modelId="{60972973-EA80-43B2-A790-CF1B704FE1E3}" type="sibTrans" cxnId="{6FA88CD3-613F-407D-AA80-0DF6645AFC5A}">
      <dgm:prSet/>
      <dgm:spPr/>
      <dgm:t>
        <a:bodyPr/>
        <a:lstStyle/>
        <a:p>
          <a:endParaRPr lang="ru-RU"/>
        </a:p>
      </dgm:t>
    </dgm:pt>
    <dgm:pt modelId="{F5B17E79-14A8-4771-A035-E49D78775FCD}">
      <dgm:prSet phldrT="[Текст]" custT="1"/>
      <dgm:spPr>
        <a:solidFill>
          <a:srgbClr val="92D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документа о регистрации ребенка по месту жительства или по месту пребывания на закрепленной территории с предъявлением оригинала или справку о приеме документов для оформления регистрации по месту жительства</a:t>
          </a:r>
        </a:p>
      </dgm:t>
    </dgm:pt>
    <dgm:pt modelId="{FDD3EB86-C453-4006-BC64-92BBD339EAB2}" type="parTrans" cxnId="{5F6DC1E8-72A9-4FA2-B38B-7E44376CAE57}">
      <dgm:prSet/>
      <dgm:spPr/>
      <dgm:t>
        <a:bodyPr/>
        <a:lstStyle/>
        <a:p>
          <a:endParaRPr lang="ru-RU"/>
        </a:p>
      </dgm:t>
    </dgm:pt>
    <dgm:pt modelId="{E321D81A-6E95-4E9C-9906-4DD728DBCE9D}" type="sibTrans" cxnId="{5F6DC1E8-72A9-4FA2-B38B-7E44376CAE57}">
      <dgm:prSet/>
      <dgm:spPr/>
      <dgm:t>
        <a:bodyPr/>
        <a:lstStyle/>
        <a:p>
          <a:endParaRPr lang="ru-RU"/>
        </a:p>
      </dgm:t>
    </dgm:pt>
    <dgm:pt modelId="{36A6BB8B-060A-4401-AE36-4AC53F8B1145}" type="pres">
      <dgm:prSet presAssocID="{77CD5A2C-3761-45AE-98BD-4BCA7AF59997}" presName="linear" presStyleCnt="0">
        <dgm:presLayoutVars>
          <dgm:dir/>
          <dgm:resizeHandles val="exact"/>
        </dgm:presLayoutVars>
      </dgm:prSet>
      <dgm:spPr/>
    </dgm:pt>
    <dgm:pt modelId="{A810CDD3-A60E-40B4-B3D2-D402E73DBADC}" type="pres">
      <dgm:prSet presAssocID="{EFA2FD09-E7F7-42E0-906A-0293E6CAD638}" presName="comp" presStyleCnt="0"/>
      <dgm:spPr/>
    </dgm:pt>
    <dgm:pt modelId="{1445AB21-B432-4DA2-AC66-16BF0B453DAE}" type="pres">
      <dgm:prSet presAssocID="{EFA2FD09-E7F7-42E0-906A-0293E6CAD638}" presName="box" presStyleLbl="node1" presStyleIdx="0" presStyleCnt="4"/>
      <dgm:spPr/>
      <dgm:t>
        <a:bodyPr/>
        <a:lstStyle/>
        <a:p>
          <a:endParaRPr lang="ru-RU"/>
        </a:p>
      </dgm:t>
    </dgm:pt>
    <dgm:pt modelId="{433BEAEE-816D-47B7-AB3D-E90D2E069C24}" type="pres">
      <dgm:prSet presAssocID="{EFA2FD09-E7F7-42E0-906A-0293E6CAD638}" presName="img" presStyleLbl="fgImgPlace1" presStyleIdx="0" presStyleCnt="4" custScaleX="69824" custLinFactNeighborX="-506" custLinFactNeighborY="437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D3FC036F-E6CC-48CA-966E-F3E14B8BA42A}" type="pres">
      <dgm:prSet presAssocID="{EFA2FD09-E7F7-42E0-906A-0293E6CAD63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5CE75-A951-44EB-9C2A-97AB5BD8ECA4}" type="pres">
      <dgm:prSet presAssocID="{A7713A81-8A57-4E88-96E2-601448CC93E1}" presName="spacer" presStyleCnt="0"/>
      <dgm:spPr/>
    </dgm:pt>
    <dgm:pt modelId="{27FD5D61-87A0-4BCA-8857-B29887859FA4}" type="pres">
      <dgm:prSet presAssocID="{31C654D7-692B-4849-AD98-F91777E3EC86}" presName="comp" presStyleCnt="0"/>
      <dgm:spPr/>
    </dgm:pt>
    <dgm:pt modelId="{F1C3CC2C-B8C4-42E6-B76B-A0DEB92180EB}" type="pres">
      <dgm:prSet presAssocID="{31C654D7-692B-4849-AD98-F91777E3EC86}" presName="box" presStyleLbl="node1" presStyleIdx="1" presStyleCnt="4"/>
      <dgm:spPr/>
      <dgm:t>
        <a:bodyPr/>
        <a:lstStyle/>
        <a:p>
          <a:endParaRPr lang="ru-RU"/>
        </a:p>
      </dgm:t>
    </dgm:pt>
    <dgm:pt modelId="{4C3280B8-5AF6-4B0C-A798-C7806ECC92A8}" type="pres">
      <dgm:prSet presAssocID="{31C654D7-692B-4849-AD98-F91777E3EC86}" presName="img" presStyleLbl="fgImgPlace1" presStyleIdx="1" presStyleCnt="4" custScaleX="69824" custLinFactNeighborX="-506" custLinFactNeighborY="437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C3062A89-EB92-4665-89B3-F750E99577C2}" type="pres">
      <dgm:prSet presAssocID="{31C654D7-692B-4849-AD98-F91777E3EC86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7E6B5B-CD3D-4D7E-AB3C-FD88D4247ACE}" type="pres">
      <dgm:prSet presAssocID="{9613EE62-F3C1-4396-B537-A67831FD5D89}" presName="spacer" presStyleCnt="0"/>
      <dgm:spPr/>
    </dgm:pt>
    <dgm:pt modelId="{04062A12-5444-46FB-8EE4-BB0E07E53BB9}" type="pres">
      <dgm:prSet presAssocID="{B8E5E910-BB2C-46C1-89EA-7CBF92C0EE37}" presName="comp" presStyleCnt="0"/>
      <dgm:spPr/>
    </dgm:pt>
    <dgm:pt modelId="{97131968-1ECF-44A9-9AE7-3B0B58848B73}" type="pres">
      <dgm:prSet presAssocID="{B8E5E910-BB2C-46C1-89EA-7CBF92C0EE37}" presName="box" presStyleLbl="node1" presStyleIdx="2" presStyleCnt="4"/>
      <dgm:spPr/>
      <dgm:t>
        <a:bodyPr/>
        <a:lstStyle/>
        <a:p>
          <a:endParaRPr lang="ru-RU"/>
        </a:p>
      </dgm:t>
    </dgm:pt>
    <dgm:pt modelId="{FB1604BD-07DF-4842-994B-C06263DD9C6F}" type="pres">
      <dgm:prSet presAssocID="{B8E5E910-BB2C-46C1-89EA-7CBF92C0EE37}" presName="img" presStyleLbl="fgImgPlace1" presStyleIdx="2" presStyleCnt="4" custScaleX="69824" custLinFactNeighborX="-506" custLinFactNeighborY="4371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D2114735-307A-4DE1-8B77-2E081C541F17}" type="pres">
      <dgm:prSet presAssocID="{B8E5E910-BB2C-46C1-89EA-7CBF92C0EE3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D6913-4D13-4EAB-8FB1-0ADE15C0BF07}" type="pres">
      <dgm:prSet presAssocID="{60972973-EA80-43B2-A790-CF1B704FE1E3}" presName="spacer" presStyleCnt="0"/>
      <dgm:spPr/>
    </dgm:pt>
    <dgm:pt modelId="{6CD511BE-62E1-43BF-8471-E956B65B2FDF}" type="pres">
      <dgm:prSet presAssocID="{F5B17E79-14A8-4771-A035-E49D78775FCD}" presName="comp" presStyleCnt="0"/>
      <dgm:spPr/>
    </dgm:pt>
    <dgm:pt modelId="{D27D6657-5655-4CD5-AAE5-8A1C0C7CAB1B}" type="pres">
      <dgm:prSet presAssocID="{F5B17E79-14A8-4771-A035-E49D78775FCD}" presName="box" presStyleLbl="node1" presStyleIdx="3" presStyleCnt="4"/>
      <dgm:spPr/>
      <dgm:t>
        <a:bodyPr/>
        <a:lstStyle/>
        <a:p>
          <a:endParaRPr lang="ru-RU"/>
        </a:p>
      </dgm:t>
    </dgm:pt>
    <dgm:pt modelId="{B658B741-056B-4335-BE48-D0F1B5E09CE8}" type="pres">
      <dgm:prSet presAssocID="{F5B17E79-14A8-4771-A035-E49D78775FCD}" presName="img" presStyleLbl="fgImgPlace1" presStyleIdx="3" presStyleCnt="4" custScaleX="69824" custLinFactNeighborX="-506" custLinFactNeighborY="4371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7318374B-FAFD-454A-908F-F1AED6860189}" type="pres">
      <dgm:prSet presAssocID="{F5B17E79-14A8-4771-A035-E49D78775FCD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3F3C9-D239-4BE4-B2B7-CDB33784AABA}" type="presOf" srcId="{F5B17E79-14A8-4771-A035-E49D78775FCD}" destId="{7318374B-FAFD-454A-908F-F1AED6860189}" srcOrd="1" destOrd="0" presId="urn:microsoft.com/office/officeart/2005/8/layout/vList4"/>
    <dgm:cxn modelId="{A48F930B-E1BA-480C-BBB7-1844B7BC610D}" type="presOf" srcId="{31C654D7-692B-4849-AD98-F91777E3EC86}" destId="{C3062A89-EB92-4665-89B3-F750E99577C2}" srcOrd="1" destOrd="0" presId="urn:microsoft.com/office/officeart/2005/8/layout/vList4"/>
    <dgm:cxn modelId="{46C72A9E-3A4E-4EA9-8C14-CE25AB3EE587}" type="presOf" srcId="{31C654D7-692B-4849-AD98-F91777E3EC86}" destId="{F1C3CC2C-B8C4-42E6-B76B-A0DEB92180EB}" srcOrd="0" destOrd="0" presId="urn:microsoft.com/office/officeart/2005/8/layout/vList4"/>
    <dgm:cxn modelId="{E2DA602E-EFAE-49F8-BB59-00F3D7CC499A}" type="presOf" srcId="{EFA2FD09-E7F7-42E0-906A-0293E6CAD638}" destId="{D3FC036F-E6CC-48CA-966E-F3E14B8BA42A}" srcOrd="1" destOrd="0" presId="urn:microsoft.com/office/officeart/2005/8/layout/vList4"/>
    <dgm:cxn modelId="{6FA88CD3-613F-407D-AA80-0DF6645AFC5A}" srcId="{77CD5A2C-3761-45AE-98BD-4BCA7AF59997}" destId="{B8E5E910-BB2C-46C1-89EA-7CBF92C0EE37}" srcOrd="2" destOrd="0" parTransId="{3B918DA4-10D0-4AE2-B75F-0E7AF629400C}" sibTransId="{60972973-EA80-43B2-A790-CF1B704FE1E3}"/>
    <dgm:cxn modelId="{EBB2A628-1B26-4C11-A3E2-9D151372C6F7}" srcId="{77CD5A2C-3761-45AE-98BD-4BCA7AF59997}" destId="{EFA2FD09-E7F7-42E0-906A-0293E6CAD638}" srcOrd="0" destOrd="0" parTransId="{FAC90C79-8C31-43D6-80CD-03BEA44CF180}" sibTransId="{A7713A81-8A57-4E88-96E2-601448CC93E1}"/>
    <dgm:cxn modelId="{E87BC068-66AC-4B07-BD2F-8AB7CBFB8B68}" type="presOf" srcId="{F5B17E79-14A8-4771-A035-E49D78775FCD}" destId="{D27D6657-5655-4CD5-AAE5-8A1C0C7CAB1B}" srcOrd="0" destOrd="0" presId="urn:microsoft.com/office/officeart/2005/8/layout/vList4"/>
    <dgm:cxn modelId="{D7DAAA4C-BBE9-4E69-942F-4146396D8B46}" type="presOf" srcId="{B8E5E910-BB2C-46C1-89EA-7CBF92C0EE37}" destId="{D2114735-307A-4DE1-8B77-2E081C541F17}" srcOrd="1" destOrd="0" presId="urn:microsoft.com/office/officeart/2005/8/layout/vList4"/>
    <dgm:cxn modelId="{5F6DC1E8-72A9-4FA2-B38B-7E44376CAE57}" srcId="{77CD5A2C-3761-45AE-98BD-4BCA7AF59997}" destId="{F5B17E79-14A8-4771-A035-E49D78775FCD}" srcOrd="3" destOrd="0" parTransId="{FDD3EB86-C453-4006-BC64-92BBD339EAB2}" sibTransId="{E321D81A-6E95-4E9C-9906-4DD728DBCE9D}"/>
    <dgm:cxn modelId="{9E58BC74-E880-4CC7-94EE-A5DCF2579656}" type="presOf" srcId="{B8E5E910-BB2C-46C1-89EA-7CBF92C0EE37}" destId="{97131968-1ECF-44A9-9AE7-3B0B58848B73}" srcOrd="0" destOrd="0" presId="urn:microsoft.com/office/officeart/2005/8/layout/vList4"/>
    <dgm:cxn modelId="{0582143F-EBBE-4AFE-A0A3-2436F2A69B93}" type="presOf" srcId="{EFA2FD09-E7F7-42E0-906A-0293E6CAD638}" destId="{1445AB21-B432-4DA2-AC66-16BF0B453DAE}" srcOrd="0" destOrd="0" presId="urn:microsoft.com/office/officeart/2005/8/layout/vList4"/>
    <dgm:cxn modelId="{A144D47F-B90D-4B5F-BF84-D848050F8EB2}" srcId="{77CD5A2C-3761-45AE-98BD-4BCA7AF59997}" destId="{31C654D7-692B-4849-AD98-F91777E3EC86}" srcOrd="1" destOrd="0" parTransId="{0A6AA109-D937-4E19-9662-D903D1CE0653}" sibTransId="{9613EE62-F3C1-4396-B537-A67831FD5D89}"/>
    <dgm:cxn modelId="{7841E608-38FA-4F0C-B7B9-032FEEBB2CD2}" type="presOf" srcId="{77CD5A2C-3761-45AE-98BD-4BCA7AF59997}" destId="{36A6BB8B-060A-4401-AE36-4AC53F8B1145}" srcOrd="0" destOrd="0" presId="urn:microsoft.com/office/officeart/2005/8/layout/vList4"/>
    <dgm:cxn modelId="{E4BD9E7F-D6B9-4D4F-BD2B-13E16E8DC32D}" type="presParOf" srcId="{36A6BB8B-060A-4401-AE36-4AC53F8B1145}" destId="{A810CDD3-A60E-40B4-B3D2-D402E73DBADC}" srcOrd="0" destOrd="0" presId="urn:microsoft.com/office/officeart/2005/8/layout/vList4"/>
    <dgm:cxn modelId="{111250AE-C992-48C4-9FD6-86FCD8B429C1}" type="presParOf" srcId="{A810CDD3-A60E-40B4-B3D2-D402E73DBADC}" destId="{1445AB21-B432-4DA2-AC66-16BF0B453DAE}" srcOrd="0" destOrd="0" presId="urn:microsoft.com/office/officeart/2005/8/layout/vList4"/>
    <dgm:cxn modelId="{DBB98C6A-473E-4AEE-A9E4-0A7922F55412}" type="presParOf" srcId="{A810CDD3-A60E-40B4-B3D2-D402E73DBADC}" destId="{433BEAEE-816D-47B7-AB3D-E90D2E069C24}" srcOrd="1" destOrd="0" presId="urn:microsoft.com/office/officeart/2005/8/layout/vList4"/>
    <dgm:cxn modelId="{6E1FCCC0-521B-42A7-9212-AC00E9EE55CF}" type="presParOf" srcId="{A810CDD3-A60E-40B4-B3D2-D402E73DBADC}" destId="{D3FC036F-E6CC-48CA-966E-F3E14B8BA42A}" srcOrd="2" destOrd="0" presId="urn:microsoft.com/office/officeart/2005/8/layout/vList4"/>
    <dgm:cxn modelId="{D59FCF02-111E-47E4-ABA5-1F3F7B2E5BB8}" type="presParOf" srcId="{36A6BB8B-060A-4401-AE36-4AC53F8B1145}" destId="{87D5CE75-A951-44EB-9C2A-97AB5BD8ECA4}" srcOrd="1" destOrd="0" presId="urn:microsoft.com/office/officeart/2005/8/layout/vList4"/>
    <dgm:cxn modelId="{F6B21420-4973-437B-8CFE-7F04E4CE2E38}" type="presParOf" srcId="{36A6BB8B-060A-4401-AE36-4AC53F8B1145}" destId="{27FD5D61-87A0-4BCA-8857-B29887859FA4}" srcOrd="2" destOrd="0" presId="urn:microsoft.com/office/officeart/2005/8/layout/vList4"/>
    <dgm:cxn modelId="{527AAD6D-560C-4DD6-92E0-A8D3629AC06C}" type="presParOf" srcId="{27FD5D61-87A0-4BCA-8857-B29887859FA4}" destId="{F1C3CC2C-B8C4-42E6-B76B-A0DEB92180EB}" srcOrd="0" destOrd="0" presId="urn:microsoft.com/office/officeart/2005/8/layout/vList4"/>
    <dgm:cxn modelId="{17247EC7-AC83-4785-B9AD-30BDB7CFC09C}" type="presParOf" srcId="{27FD5D61-87A0-4BCA-8857-B29887859FA4}" destId="{4C3280B8-5AF6-4B0C-A798-C7806ECC92A8}" srcOrd="1" destOrd="0" presId="urn:microsoft.com/office/officeart/2005/8/layout/vList4"/>
    <dgm:cxn modelId="{94C49995-CE2E-4D7E-A088-A12E442D1FB3}" type="presParOf" srcId="{27FD5D61-87A0-4BCA-8857-B29887859FA4}" destId="{C3062A89-EB92-4665-89B3-F750E99577C2}" srcOrd="2" destOrd="0" presId="urn:microsoft.com/office/officeart/2005/8/layout/vList4"/>
    <dgm:cxn modelId="{DC63AD27-6ED8-48EA-BB59-4087B3CD8BD3}" type="presParOf" srcId="{36A6BB8B-060A-4401-AE36-4AC53F8B1145}" destId="{947E6B5B-CD3D-4D7E-AB3C-FD88D4247ACE}" srcOrd="3" destOrd="0" presId="urn:microsoft.com/office/officeart/2005/8/layout/vList4"/>
    <dgm:cxn modelId="{3C6AB0F5-5F89-476F-9D82-5D4A8F3AA631}" type="presParOf" srcId="{36A6BB8B-060A-4401-AE36-4AC53F8B1145}" destId="{04062A12-5444-46FB-8EE4-BB0E07E53BB9}" srcOrd="4" destOrd="0" presId="urn:microsoft.com/office/officeart/2005/8/layout/vList4"/>
    <dgm:cxn modelId="{A1199C6B-EC33-4B52-AB61-A3583967D292}" type="presParOf" srcId="{04062A12-5444-46FB-8EE4-BB0E07E53BB9}" destId="{97131968-1ECF-44A9-9AE7-3B0B58848B73}" srcOrd="0" destOrd="0" presId="urn:microsoft.com/office/officeart/2005/8/layout/vList4"/>
    <dgm:cxn modelId="{60B4B718-7EDB-4D81-BA7B-C45DC4C8980A}" type="presParOf" srcId="{04062A12-5444-46FB-8EE4-BB0E07E53BB9}" destId="{FB1604BD-07DF-4842-994B-C06263DD9C6F}" srcOrd="1" destOrd="0" presId="urn:microsoft.com/office/officeart/2005/8/layout/vList4"/>
    <dgm:cxn modelId="{2F42E80F-141F-47EC-94E9-088904E49BE6}" type="presParOf" srcId="{04062A12-5444-46FB-8EE4-BB0E07E53BB9}" destId="{D2114735-307A-4DE1-8B77-2E081C541F17}" srcOrd="2" destOrd="0" presId="urn:microsoft.com/office/officeart/2005/8/layout/vList4"/>
    <dgm:cxn modelId="{BF23BEE8-40E0-4925-9246-40AE47109226}" type="presParOf" srcId="{36A6BB8B-060A-4401-AE36-4AC53F8B1145}" destId="{6DED6913-4D13-4EAB-8FB1-0ADE15C0BF07}" srcOrd="5" destOrd="0" presId="urn:microsoft.com/office/officeart/2005/8/layout/vList4"/>
    <dgm:cxn modelId="{FCA1A08D-AB53-49FE-A845-E6F142D65364}" type="presParOf" srcId="{36A6BB8B-060A-4401-AE36-4AC53F8B1145}" destId="{6CD511BE-62E1-43BF-8471-E956B65B2FDF}" srcOrd="6" destOrd="0" presId="urn:microsoft.com/office/officeart/2005/8/layout/vList4"/>
    <dgm:cxn modelId="{491C153C-FC0B-45E0-B13A-D12EFEB2447B}" type="presParOf" srcId="{6CD511BE-62E1-43BF-8471-E956B65B2FDF}" destId="{D27D6657-5655-4CD5-AAE5-8A1C0C7CAB1B}" srcOrd="0" destOrd="0" presId="urn:microsoft.com/office/officeart/2005/8/layout/vList4"/>
    <dgm:cxn modelId="{B921A2FE-E3F6-41DA-A774-BA28433C490A}" type="presParOf" srcId="{6CD511BE-62E1-43BF-8471-E956B65B2FDF}" destId="{B658B741-056B-4335-BE48-D0F1B5E09CE8}" srcOrd="1" destOrd="0" presId="urn:microsoft.com/office/officeart/2005/8/layout/vList4"/>
    <dgm:cxn modelId="{A5381DD4-3CF8-4941-8C0E-E795F2D6EF38}" type="presParOf" srcId="{6CD511BE-62E1-43BF-8471-E956B65B2FDF}" destId="{7318374B-FAFD-454A-908F-F1AED686018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4E082C-15AC-437A-81A6-6FF41804A7C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476BA1-FEB6-43E4-81DB-F01E75C280F3}">
      <dgm:prSet phldrT="[Текст]" custT="1"/>
      <dgm:spPr>
        <a:solidFill>
          <a:srgbClr val="8BC11B"/>
        </a:solidFill>
      </dgm:spPr>
      <dgm:t>
        <a:bodyPr/>
        <a:lstStyle/>
        <a:p>
          <a:r>
            <a:rPr lang="ru-RU" sz="16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документ, подтверждающий преимущественное право (справка с места жительства о составе семьи) или право на первоочередной прием (справка с места работы / службы родителя) в общеобразовательное учреждение (при наличии)</a:t>
          </a:r>
          <a:endParaRPr lang="ru-RU" sz="1600" dirty="0"/>
        </a:p>
      </dgm:t>
    </dgm:pt>
    <dgm:pt modelId="{90D65767-F9BA-4C4A-A6C8-3AB98DC4DBE0}" type="parTrans" cxnId="{09F216AD-184F-4A19-B927-2B6E6AD826FB}">
      <dgm:prSet/>
      <dgm:spPr/>
      <dgm:t>
        <a:bodyPr/>
        <a:lstStyle/>
        <a:p>
          <a:endParaRPr lang="ru-RU"/>
        </a:p>
      </dgm:t>
    </dgm:pt>
    <dgm:pt modelId="{1A45E8EA-769C-43EE-BED4-B11E71280DEC}" type="sibTrans" cxnId="{09F216AD-184F-4A19-B927-2B6E6AD826FB}">
      <dgm:prSet/>
      <dgm:spPr/>
      <dgm:t>
        <a:bodyPr/>
        <a:lstStyle/>
        <a:p>
          <a:endParaRPr lang="ru-RU"/>
        </a:p>
      </dgm:t>
    </dgm:pt>
    <dgm:pt modelId="{6A4FD994-5EE0-4715-B31A-9777AAB4A8A6}">
      <dgm:prSet phldrT="[Текст]" custT="1"/>
      <dgm:spPr>
        <a:noFill/>
        <a:ln>
          <a:solidFill>
            <a:srgbClr val="8BC11B"/>
          </a:solidFill>
        </a:ln>
      </dgm:spPr>
      <dgm:t>
        <a:bodyPr/>
        <a:lstStyle/>
        <a:p>
          <a:r>
            <a: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Преимущественным правом приема на обучение по образовательным программам начального общего образования обладают дети, проживающие в одной семье и имеющие общее место жительства</a:t>
          </a:r>
          <a:endParaRPr lang="ru-RU" sz="1400" dirty="0"/>
        </a:p>
      </dgm:t>
    </dgm:pt>
    <dgm:pt modelId="{3C2B3CC1-69D9-4F1E-B76E-9D5AAE4F931F}" type="parTrans" cxnId="{1A7AAE65-837C-4351-805A-3DBC27EB2616}">
      <dgm:prSet/>
      <dgm:spPr/>
      <dgm:t>
        <a:bodyPr/>
        <a:lstStyle/>
        <a:p>
          <a:endParaRPr lang="ru-RU"/>
        </a:p>
      </dgm:t>
    </dgm:pt>
    <dgm:pt modelId="{C295E485-23DD-4C7E-AA52-4288E4B02C6A}" type="sibTrans" cxnId="{1A7AAE65-837C-4351-805A-3DBC27EB2616}">
      <dgm:prSet/>
      <dgm:spPr/>
      <dgm:t>
        <a:bodyPr/>
        <a:lstStyle/>
        <a:p>
          <a:endParaRPr lang="ru-RU"/>
        </a:p>
      </dgm:t>
    </dgm:pt>
    <dgm:pt modelId="{C9BB6FF9-2AC4-42FB-840B-5BD001D37F62}">
      <dgm:prSet phldrT="[Текст]" custT="1"/>
      <dgm:spPr>
        <a:noFill/>
        <a:ln>
          <a:solidFill>
            <a:srgbClr val="8BC11B"/>
          </a:solidFill>
        </a:ln>
      </dgm:spPr>
      <dgm:t>
        <a:bodyPr/>
        <a:lstStyle/>
        <a:p>
          <a:r>
            <a: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Категории детей, имеющих право на первоочередной прием                                  в общеобразовательное учреждение, перечислены:</a:t>
          </a:r>
        </a:p>
        <a:p>
          <a:r>
            <a: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- в абзаце втором части 6 статьи 19 Федерального закона от 27.05.1998        № 76-ФЗ «О статусе военнослужащих»;</a:t>
          </a:r>
        </a:p>
        <a:p>
          <a:r>
            <a: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- в части 6 статьи 46 Федерального закона от 07.02.2011 №3-ФЗ «О полиции»    (с учетом части 2 статьи 56);</a:t>
          </a:r>
        </a:p>
        <a:p>
          <a:r>
            <a: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- в части 14 статьи 3 Федерального закона от 30.12.2012 г. №283-ФЗ «О социальных гарантиях сотрудникам некоторых федеральных органов исполнительной власти и внесении изменений в законодательные акты Российской Федерации».</a:t>
          </a:r>
          <a:endParaRPr lang="ru-RU" sz="1400" dirty="0"/>
        </a:p>
      </dgm:t>
    </dgm:pt>
    <dgm:pt modelId="{C5AA2F53-A428-4A0A-8A26-6CE9FCA484B6}" type="parTrans" cxnId="{EFE60BD5-6C7E-498E-842D-3CD9DEAC8C89}">
      <dgm:prSet/>
      <dgm:spPr/>
      <dgm:t>
        <a:bodyPr/>
        <a:lstStyle/>
        <a:p>
          <a:endParaRPr lang="ru-RU"/>
        </a:p>
      </dgm:t>
    </dgm:pt>
    <dgm:pt modelId="{B0552E9D-05E5-4B73-80D6-AD3F0E3D1C98}" type="sibTrans" cxnId="{EFE60BD5-6C7E-498E-842D-3CD9DEAC8C89}">
      <dgm:prSet/>
      <dgm:spPr/>
      <dgm:t>
        <a:bodyPr/>
        <a:lstStyle/>
        <a:p>
          <a:endParaRPr lang="ru-RU"/>
        </a:p>
      </dgm:t>
    </dgm:pt>
    <dgm:pt modelId="{6231A5F7-FD0A-48F7-8E3A-A9CB8A555ECE}" type="pres">
      <dgm:prSet presAssocID="{A74E082C-15AC-437A-81A6-6FF41804A7C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557F7E-6D32-46CD-9990-8808ED992F57}" type="pres">
      <dgm:prSet presAssocID="{81476BA1-FEB6-43E4-81DB-F01E75C280F3}" presName="root" presStyleCnt="0">
        <dgm:presLayoutVars>
          <dgm:chMax/>
          <dgm:chPref val="4"/>
        </dgm:presLayoutVars>
      </dgm:prSet>
      <dgm:spPr/>
    </dgm:pt>
    <dgm:pt modelId="{4E0A3F75-AA05-4347-AD40-02A9ED705797}" type="pres">
      <dgm:prSet presAssocID="{81476BA1-FEB6-43E4-81DB-F01E75C280F3}" presName="rootComposite" presStyleCnt="0">
        <dgm:presLayoutVars/>
      </dgm:prSet>
      <dgm:spPr/>
    </dgm:pt>
    <dgm:pt modelId="{B84559C7-E5E9-4855-B2A8-927F4F1D533A}" type="pres">
      <dgm:prSet presAssocID="{81476BA1-FEB6-43E4-81DB-F01E75C280F3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4FA4A3FD-8802-4AE0-8C05-116AB4BB4B82}" type="pres">
      <dgm:prSet presAssocID="{81476BA1-FEB6-43E4-81DB-F01E75C280F3}" presName="childShape" presStyleCnt="0">
        <dgm:presLayoutVars>
          <dgm:chMax val="0"/>
          <dgm:chPref val="0"/>
        </dgm:presLayoutVars>
      </dgm:prSet>
      <dgm:spPr/>
    </dgm:pt>
    <dgm:pt modelId="{8E7EABB5-159B-47C6-A3CD-188218A30F14}" type="pres">
      <dgm:prSet presAssocID="{6A4FD994-5EE0-4715-B31A-9777AAB4A8A6}" presName="childComposite" presStyleCnt="0">
        <dgm:presLayoutVars>
          <dgm:chMax val="0"/>
          <dgm:chPref val="0"/>
        </dgm:presLayoutVars>
      </dgm:prSet>
      <dgm:spPr/>
    </dgm:pt>
    <dgm:pt modelId="{EF2EC403-6025-41BE-9973-62387722CBFE}" type="pres">
      <dgm:prSet presAssocID="{6A4FD994-5EE0-4715-B31A-9777AAB4A8A6}" presName="Image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78D92B0-2485-44AA-9C99-D4761AF11B7E}" type="pres">
      <dgm:prSet presAssocID="{6A4FD994-5EE0-4715-B31A-9777AAB4A8A6}" presName="childText" presStyleLbl="lnNode1" presStyleIdx="0" presStyleCnt="2" custScaleY="61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55088-1BE4-41FF-BC5E-040436C4A0B9}" type="pres">
      <dgm:prSet presAssocID="{C9BB6FF9-2AC4-42FB-840B-5BD001D37F62}" presName="childComposite" presStyleCnt="0">
        <dgm:presLayoutVars>
          <dgm:chMax val="0"/>
          <dgm:chPref val="0"/>
        </dgm:presLayoutVars>
      </dgm:prSet>
      <dgm:spPr/>
    </dgm:pt>
    <dgm:pt modelId="{444B26AF-5614-4134-9381-4FBFB3CEF6C5}" type="pres">
      <dgm:prSet presAssocID="{C9BB6FF9-2AC4-42FB-840B-5BD001D37F62}" presName="Image" presStyleLbl="nod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ru-RU"/>
        </a:p>
      </dgm:t>
    </dgm:pt>
    <dgm:pt modelId="{742C916C-AE51-4AB6-B721-C69E6DF71ADD}" type="pres">
      <dgm:prSet presAssocID="{C9BB6FF9-2AC4-42FB-840B-5BD001D37F62}" presName="childText" presStyleLbl="lnNode1" presStyleIdx="1" presStyleCnt="2" custScaleY="1545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F216AD-184F-4A19-B927-2B6E6AD826FB}" srcId="{A74E082C-15AC-437A-81A6-6FF41804A7C5}" destId="{81476BA1-FEB6-43E4-81DB-F01E75C280F3}" srcOrd="0" destOrd="0" parTransId="{90D65767-F9BA-4C4A-A6C8-3AB98DC4DBE0}" sibTransId="{1A45E8EA-769C-43EE-BED4-B11E71280DEC}"/>
    <dgm:cxn modelId="{2F8DC91B-F6F1-4644-8F42-5981AA53AC72}" type="presOf" srcId="{A74E082C-15AC-437A-81A6-6FF41804A7C5}" destId="{6231A5F7-FD0A-48F7-8E3A-A9CB8A555ECE}" srcOrd="0" destOrd="0" presId="urn:microsoft.com/office/officeart/2008/layout/PictureAccentList"/>
    <dgm:cxn modelId="{59E441FA-6F42-4F78-A73E-A92DC72DD307}" type="presOf" srcId="{6A4FD994-5EE0-4715-B31A-9777AAB4A8A6}" destId="{878D92B0-2485-44AA-9C99-D4761AF11B7E}" srcOrd="0" destOrd="0" presId="urn:microsoft.com/office/officeart/2008/layout/PictureAccentList"/>
    <dgm:cxn modelId="{9E45D11E-0A1D-4BE8-BADC-7EA388EAF9D2}" type="presOf" srcId="{81476BA1-FEB6-43E4-81DB-F01E75C280F3}" destId="{B84559C7-E5E9-4855-B2A8-927F4F1D533A}" srcOrd="0" destOrd="0" presId="urn:microsoft.com/office/officeart/2008/layout/PictureAccentList"/>
    <dgm:cxn modelId="{EFE60BD5-6C7E-498E-842D-3CD9DEAC8C89}" srcId="{81476BA1-FEB6-43E4-81DB-F01E75C280F3}" destId="{C9BB6FF9-2AC4-42FB-840B-5BD001D37F62}" srcOrd="1" destOrd="0" parTransId="{C5AA2F53-A428-4A0A-8A26-6CE9FCA484B6}" sibTransId="{B0552E9D-05E5-4B73-80D6-AD3F0E3D1C98}"/>
    <dgm:cxn modelId="{1A7AAE65-837C-4351-805A-3DBC27EB2616}" srcId="{81476BA1-FEB6-43E4-81DB-F01E75C280F3}" destId="{6A4FD994-5EE0-4715-B31A-9777AAB4A8A6}" srcOrd="0" destOrd="0" parTransId="{3C2B3CC1-69D9-4F1E-B76E-9D5AAE4F931F}" sibTransId="{C295E485-23DD-4C7E-AA52-4288E4B02C6A}"/>
    <dgm:cxn modelId="{CDAEFBA8-399B-4B15-AC09-651A822DF922}" type="presOf" srcId="{C9BB6FF9-2AC4-42FB-840B-5BD001D37F62}" destId="{742C916C-AE51-4AB6-B721-C69E6DF71ADD}" srcOrd="0" destOrd="0" presId="urn:microsoft.com/office/officeart/2008/layout/PictureAccentList"/>
    <dgm:cxn modelId="{F3524A25-71C1-46D8-AAC9-CDE0A5504F3B}" type="presParOf" srcId="{6231A5F7-FD0A-48F7-8E3A-A9CB8A555ECE}" destId="{78557F7E-6D32-46CD-9990-8808ED992F57}" srcOrd="0" destOrd="0" presId="urn:microsoft.com/office/officeart/2008/layout/PictureAccentList"/>
    <dgm:cxn modelId="{F87390C4-D27D-437D-A741-92ED6CFDF669}" type="presParOf" srcId="{78557F7E-6D32-46CD-9990-8808ED992F57}" destId="{4E0A3F75-AA05-4347-AD40-02A9ED705797}" srcOrd="0" destOrd="0" presId="urn:microsoft.com/office/officeart/2008/layout/PictureAccentList"/>
    <dgm:cxn modelId="{2719F571-08EC-49F8-B9A5-EDCEF48F9AE6}" type="presParOf" srcId="{4E0A3F75-AA05-4347-AD40-02A9ED705797}" destId="{B84559C7-E5E9-4855-B2A8-927F4F1D533A}" srcOrd="0" destOrd="0" presId="urn:microsoft.com/office/officeart/2008/layout/PictureAccentList"/>
    <dgm:cxn modelId="{9E243E1A-E252-4E6A-8AAF-3E9DC2C5111D}" type="presParOf" srcId="{78557F7E-6D32-46CD-9990-8808ED992F57}" destId="{4FA4A3FD-8802-4AE0-8C05-116AB4BB4B82}" srcOrd="1" destOrd="0" presId="urn:microsoft.com/office/officeart/2008/layout/PictureAccentList"/>
    <dgm:cxn modelId="{2CB7A5D4-E3D1-4BFF-9169-5786D350CDE6}" type="presParOf" srcId="{4FA4A3FD-8802-4AE0-8C05-116AB4BB4B82}" destId="{8E7EABB5-159B-47C6-A3CD-188218A30F14}" srcOrd="0" destOrd="0" presId="urn:microsoft.com/office/officeart/2008/layout/PictureAccentList"/>
    <dgm:cxn modelId="{377E41CC-37ED-4746-8949-048788A85B71}" type="presParOf" srcId="{8E7EABB5-159B-47C6-A3CD-188218A30F14}" destId="{EF2EC403-6025-41BE-9973-62387722CBFE}" srcOrd="0" destOrd="0" presId="urn:microsoft.com/office/officeart/2008/layout/PictureAccentList"/>
    <dgm:cxn modelId="{60DD5F63-EA22-45DC-AAA6-4542CF832058}" type="presParOf" srcId="{8E7EABB5-159B-47C6-A3CD-188218A30F14}" destId="{878D92B0-2485-44AA-9C99-D4761AF11B7E}" srcOrd="1" destOrd="0" presId="urn:microsoft.com/office/officeart/2008/layout/PictureAccentList"/>
    <dgm:cxn modelId="{3C4496FF-C807-4BDD-9767-D84928082009}" type="presParOf" srcId="{4FA4A3FD-8802-4AE0-8C05-116AB4BB4B82}" destId="{79C55088-1BE4-41FF-BC5E-040436C4A0B9}" srcOrd="1" destOrd="0" presId="urn:microsoft.com/office/officeart/2008/layout/PictureAccentList"/>
    <dgm:cxn modelId="{BAFC06FE-449A-4CEB-A73B-055DB868E519}" type="presParOf" srcId="{79C55088-1BE4-41FF-BC5E-040436C4A0B9}" destId="{444B26AF-5614-4134-9381-4FBFB3CEF6C5}" srcOrd="0" destOrd="0" presId="urn:microsoft.com/office/officeart/2008/layout/PictureAccentList"/>
    <dgm:cxn modelId="{DF459A7B-4607-4655-946E-4193242BF2F7}" type="presParOf" srcId="{79C55088-1BE4-41FF-BC5E-040436C4A0B9}" destId="{742C916C-AE51-4AB6-B721-C69E6DF71AD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4E082C-15AC-437A-81A6-6FF41804A7C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476BA1-FEB6-43E4-81DB-F01E75C280F3}">
      <dgm:prSet phldrT="[Текст]" custT="1"/>
      <dgm:spPr>
        <a:solidFill>
          <a:srgbClr val="8BC11B"/>
        </a:solidFill>
      </dgm:spPr>
      <dgm:t>
        <a:bodyPr/>
        <a:lstStyle/>
        <a:p>
          <a:r>
            <a:rPr lang="ru-RU" sz="16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заключения психолого-медико-педагогической комиссии </a:t>
          </a:r>
          <a:br>
            <a:rPr lang="ru-RU" sz="16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ru-RU" sz="16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(при наличии)</a:t>
          </a:r>
          <a:endParaRPr lang="ru-RU" sz="1600" dirty="0"/>
        </a:p>
      </dgm:t>
    </dgm:pt>
    <dgm:pt modelId="{90D65767-F9BA-4C4A-A6C8-3AB98DC4DBE0}" type="parTrans" cxnId="{09F216AD-184F-4A19-B927-2B6E6AD826FB}">
      <dgm:prSet/>
      <dgm:spPr/>
      <dgm:t>
        <a:bodyPr/>
        <a:lstStyle/>
        <a:p>
          <a:endParaRPr lang="ru-RU"/>
        </a:p>
      </dgm:t>
    </dgm:pt>
    <dgm:pt modelId="{1A45E8EA-769C-43EE-BED4-B11E71280DEC}" type="sibTrans" cxnId="{09F216AD-184F-4A19-B927-2B6E6AD826FB}">
      <dgm:prSet/>
      <dgm:spPr/>
      <dgm:t>
        <a:bodyPr/>
        <a:lstStyle/>
        <a:p>
          <a:endParaRPr lang="ru-RU"/>
        </a:p>
      </dgm:t>
    </dgm:pt>
    <dgm:pt modelId="{6A4FD994-5EE0-4715-B31A-9777AAB4A8A6}">
      <dgm:prSet phldrT="[Текст]" custT="1"/>
      <dgm:spPr>
        <a:noFill/>
        <a:ln>
          <a:solidFill>
            <a:srgbClr val="8BC11B"/>
          </a:solidFill>
        </a:ln>
      </dgm:spPr>
      <dgm:t>
        <a:bodyPr/>
        <a:lstStyle/>
        <a:p>
          <a:r>
            <a: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Дети с ограниченными возможностями здоровья принимаются на обучение         по адаптированной образовательной программе только с согласия родителей      и на основании рекомендаций психолого-медико-педагогической комиссии (далее ПМПК). При прохождении ПМПК родителям детей с ОВЗ будет рекомендовано общеобразовательное учреждение, на базе которого организованы классы по адаптированным образовательным программам              в соответствии с заключением ПМПК. </a:t>
          </a:r>
          <a:endParaRPr lang="ru-RU" sz="1400" dirty="0"/>
        </a:p>
      </dgm:t>
    </dgm:pt>
    <dgm:pt modelId="{3C2B3CC1-69D9-4F1E-B76E-9D5AAE4F931F}" type="parTrans" cxnId="{1A7AAE65-837C-4351-805A-3DBC27EB2616}">
      <dgm:prSet/>
      <dgm:spPr/>
      <dgm:t>
        <a:bodyPr/>
        <a:lstStyle/>
        <a:p>
          <a:endParaRPr lang="ru-RU"/>
        </a:p>
      </dgm:t>
    </dgm:pt>
    <dgm:pt modelId="{C295E485-23DD-4C7E-AA52-4288E4B02C6A}" type="sibTrans" cxnId="{1A7AAE65-837C-4351-805A-3DBC27EB2616}">
      <dgm:prSet/>
      <dgm:spPr/>
      <dgm:t>
        <a:bodyPr/>
        <a:lstStyle/>
        <a:p>
          <a:endParaRPr lang="ru-RU"/>
        </a:p>
      </dgm:t>
    </dgm:pt>
    <dgm:pt modelId="{6231A5F7-FD0A-48F7-8E3A-A9CB8A555ECE}" type="pres">
      <dgm:prSet presAssocID="{A74E082C-15AC-437A-81A6-6FF41804A7C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557F7E-6D32-46CD-9990-8808ED992F57}" type="pres">
      <dgm:prSet presAssocID="{81476BA1-FEB6-43E4-81DB-F01E75C280F3}" presName="root" presStyleCnt="0">
        <dgm:presLayoutVars>
          <dgm:chMax/>
          <dgm:chPref val="4"/>
        </dgm:presLayoutVars>
      </dgm:prSet>
      <dgm:spPr/>
    </dgm:pt>
    <dgm:pt modelId="{4E0A3F75-AA05-4347-AD40-02A9ED705797}" type="pres">
      <dgm:prSet presAssocID="{81476BA1-FEB6-43E4-81DB-F01E75C280F3}" presName="rootComposite" presStyleCnt="0">
        <dgm:presLayoutVars/>
      </dgm:prSet>
      <dgm:spPr/>
    </dgm:pt>
    <dgm:pt modelId="{B84559C7-E5E9-4855-B2A8-927F4F1D533A}" type="pres">
      <dgm:prSet presAssocID="{81476BA1-FEB6-43E4-81DB-F01E75C280F3}" presName="rootText" presStyleLbl="node0" presStyleIdx="0" presStyleCnt="1" custScaleY="97612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4FA4A3FD-8802-4AE0-8C05-116AB4BB4B82}" type="pres">
      <dgm:prSet presAssocID="{81476BA1-FEB6-43E4-81DB-F01E75C280F3}" presName="childShape" presStyleCnt="0">
        <dgm:presLayoutVars>
          <dgm:chMax val="0"/>
          <dgm:chPref val="0"/>
        </dgm:presLayoutVars>
      </dgm:prSet>
      <dgm:spPr/>
    </dgm:pt>
    <dgm:pt modelId="{8E7EABB5-159B-47C6-A3CD-188218A30F14}" type="pres">
      <dgm:prSet presAssocID="{6A4FD994-5EE0-4715-B31A-9777AAB4A8A6}" presName="childComposite" presStyleCnt="0">
        <dgm:presLayoutVars>
          <dgm:chMax val="0"/>
          <dgm:chPref val="0"/>
        </dgm:presLayoutVars>
      </dgm:prSet>
      <dgm:spPr/>
    </dgm:pt>
    <dgm:pt modelId="{EF2EC403-6025-41BE-9973-62387722CBFE}" type="pres">
      <dgm:prSet presAssocID="{6A4FD994-5EE0-4715-B31A-9777AAB4A8A6}" presName="Image" presStyleLbl="node1" presStyleIdx="0" presStyleCnt="1" custScaleX="203000" custScaleY="21772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78D92B0-2485-44AA-9C99-D4761AF11B7E}" type="pres">
      <dgm:prSet presAssocID="{6A4FD994-5EE0-4715-B31A-9777AAB4A8A6}" presName="childText" presStyleLbl="lnNode1" presStyleIdx="0" presStyleCnt="1" custScaleX="90914" custScaleY="2573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F216AD-184F-4A19-B927-2B6E6AD826FB}" srcId="{A74E082C-15AC-437A-81A6-6FF41804A7C5}" destId="{81476BA1-FEB6-43E4-81DB-F01E75C280F3}" srcOrd="0" destOrd="0" parTransId="{90D65767-F9BA-4C4A-A6C8-3AB98DC4DBE0}" sibTransId="{1A45E8EA-769C-43EE-BED4-B11E71280DEC}"/>
    <dgm:cxn modelId="{71ED39A5-F181-4383-A27F-AE67169ECEFF}" type="presOf" srcId="{6A4FD994-5EE0-4715-B31A-9777AAB4A8A6}" destId="{878D92B0-2485-44AA-9C99-D4761AF11B7E}" srcOrd="0" destOrd="0" presId="urn:microsoft.com/office/officeart/2008/layout/PictureAccentList"/>
    <dgm:cxn modelId="{BAAD45E7-F507-4CAE-B7F7-DC8CAC347275}" type="presOf" srcId="{A74E082C-15AC-437A-81A6-6FF41804A7C5}" destId="{6231A5F7-FD0A-48F7-8E3A-A9CB8A555ECE}" srcOrd="0" destOrd="0" presId="urn:microsoft.com/office/officeart/2008/layout/PictureAccentList"/>
    <dgm:cxn modelId="{4D8F51CE-F2AA-4572-A2E5-48DB12353DB0}" type="presOf" srcId="{81476BA1-FEB6-43E4-81DB-F01E75C280F3}" destId="{B84559C7-E5E9-4855-B2A8-927F4F1D533A}" srcOrd="0" destOrd="0" presId="urn:microsoft.com/office/officeart/2008/layout/PictureAccentList"/>
    <dgm:cxn modelId="{1A7AAE65-837C-4351-805A-3DBC27EB2616}" srcId="{81476BA1-FEB6-43E4-81DB-F01E75C280F3}" destId="{6A4FD994-5EE0-4715-B31A-9777AAB4A8A6}" srcOrd="0" destOrd="0" parTransId="{3C2B3CC1-69D9-4F1E-B76E-9D5AAE4F931F}" sibTransId="{C295E485-23DD-4C7E-AA52-4288E4B02C6A}"/>
    <dgm:cxn modelId="{30826EAF-CA96-4E68-BC15-FFA3ADDEEBDA}" type="presParOf" srcId="{6231A5F7-FD0A-48F7-8E3A-A9CB8A555ECE}" destId="{78557F7E-6D32-46CD-9990-8808ED992F57}" srcOrd="0" destOrd="0" presId="urn:microsoft.com/office/officeart/2008/layout/PictureAccentList"/>
    <dgm:cxn modelId="{C909E64C-299E-4AF7-840D-EEA25F328BD3}" type="presParOf" srcId="{78557F7E-6D32-46CD-9990-8808ED992F57}" destId="{4E0A3F75-AA05-4347-AD40-02A9ED705797}" srcOrd="0" destOrd="0" presId="urn:microsoft.com/office/officeart/2008/layout/PictureAccentList"/>
    <dgm:cxn modelId="{3146B14A-1D7F-434B-8E65-77922E6A8E9C}" type="presParOf" srcId="{4E0A3F75-AA05-4347-AD40-02A9ED705797}" destId="{B84559C7-E5E9-4855-B2A8-927F4F1D533A}" srcOrd="0" destOrd="0" presId="urn:microsoft.com/office/officeart/2008/layout/PictureAccentList"/>
    <dgm:cxn modelId="{98F7F0FD-2803-4549-9999-783068CBBBAD}" type="presParOf" srcId="{78557F7E-6D32-46CD-9990-8808ED992F57}" destId="{4FA4A3FD-8802-4AE0-8C05-116AB4BB4B82}" srcOrd="1" destOrd="0" presId="urn:microsoft.com/office/officeart/2008/layout/PictureAccentList"/>
    <dgm:cxn modelId="{2991BA8C-7773-45A6-BA30-0E9A6B6F5C8B}" type="presParOf" srcId="{4FA4A3FD-8802-4AE0-8C05-116AB4BB4B82}" destId="{8E7EABB5-159B-47C6-A3CD-188218A30F14}" srcOrd="0" destOrd="0" presId="urn:microsoft.com/office/officeart/2008/layout/PictureAccentList"/>
    <dgm:cxn modelId="{74206262-9FC4-48B6-8467-2DEF2B27B446}" type="presParOf" srcId="{8E7EABB5-159B-47C6-A3CD-188218A30F14}" destId="{EF2EC403-6025-41BE-9973-62387722CBFE}" srcOrd="0" destOrd="0" presId="urn:microsoft.com/office/officeart/2008/layout/PictureAccentList"/>
    <dgm:cxn modelId="{BE223BF6-8933-45AC-97C8-3589E98085E3}" type="presParOf" srcId="{8E7EABB5-159B-47C6-A3CD-188218A30F14}" destId="{878D92B0-2485-44AA-9C99-D4761AF11B7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4E082C-15AC-437A-81A6-6FF41804A7C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476BA1-FEB6-43E4-81DB-F01E75C280F3}">
      <dgm:prSet phldrT="[Текст]" custT="1"/>
      <dgm:spPr>
        <a:solidFill>
          <a:srgbClr val="8BC11B"/>
        </a:solidFill>
      </dgm:spPr>
      <dgm:t>
        <a:bodyPr/>
        <a:lstStyle/>
        <a:p>
          <a:r>
            <a:rPr lang="ru-RU" sz="16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разрешение департамента образования Администрации города Сургута на прием ребенка, не достигшего возраста 6 лет 6 месяцев или старше 8 лет по состоянию          на 01 сентября текущего года (при необходимости)</a:t>
          </a:r>
          <a:endParaRPr lang="ru-RU" sz="1600" dirty="0"/>
        </a:p>
      </dgm:t>
    </dgm:pt>
    <dgm:pt modelId="{90D65767-F9BA-4C4A-A6C8-3AB98DC4DBE0}" type="parTrans" cxnId="{09F216AD-184F-4A19-B927-2B6E6AD826FB}">
      <dgm:prSet/>
      <dgm:spPr/>
      <dgm:t>
        <a:bodyPr/>
        <a:lstStyle/>
        <a:p>
          <a:endParaRPr lang="ru-RU"/>
        </a:p>
      </dgm:t>
    </dgm:pt>
    <dgm:pt modelId="{1A45E8EA-769C-43EE-BED4-B11E71280DEC}" type="sibTrans" cxnId="{09F216AD-184F-4A19-B927-2B6E6AD826FB}">
      <dgm:prSet/>
      <dgm:spPr/>
      <dgm:t>
        <a:bodyPr/>
        <a:lstStyle/>
        <a:p>
          <a:endParaRPr lang="ru-RU"/>
        </a:p>
      </dgm:t>
    </dgm:pt>
    <dgm:pt modelId="{6A4FD994-5EE0-4715-B31A-9777AAB4A8A6}">
      <dgm:prSet phldrT="[Текст]" custT="1"/>
      <dgm:spPr>
        <a:noFill/>
        <a:ln>
          <a:solidFill>
            <a:srgbClr val="8BC11B"/>
          </a:solidFill>
        </a:ln>
      </dgm:spPr>
      <dgm:t>
        <a:bodyPr/>
        <a:lstStyle/>
        <a:p>
          <a:r>
            <a: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Данное разрешение родитель (законный представитель) ребенка может получить, обратившись с соответствующим заявлением в департамент образования            по адресу: улица Гагарина, дом 11, кабинет 406, телефон: 8(3462) 52-54-24,        52-53-96. Срок подготовки разрешения – 2 рабочих дня.</a:t>
          </a:r>
          <a:endParaRPr lang="ru-RU" sz="14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2B3CC1-69D9-4F1E-B76E-9D5AAE4F931F}" type="parTrans" cxnId="{1A7AAE65-837C-4351-805A-3DBC27EB2616}">
      <dgm:prSet/>
      <dgm:spPr/>
      <dgm:t>
        <a:bodyPr/>
        <a:lstStyle/>
        <a:p>
          <a:endParaRPr lang="ru-RU"/>
        </a:p>
      </dgm:t>
    </dgm:pt>
    <dgm:pt modelId="{C295E485-23DD-4C7E-AA52-4288E4B02C6A}" type="sibTrans" cxnId="{1A7AAE65-837C-4351-805A-3DBC27EB2616}">
      <dgm:prSet/>
      <dgm:spPr/>
      <dgm:t>
        <a:bodyPr/>
        <a:lstStyle/>
        <a:p>
          <a:endParaRPr lang="ru-RU"/>
        </a:p>
      </dgm:t>
    </dgm:pt>
    <dgm:pt modelId="{6231A5F7-FD0A-48F7-8E3A-A9CB8A555ECE}" type="pres">
      <dgm:prSet presAssocID="{A74E082C-15AC-437A-81A6-6FF41804A7C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557F7E-6D32-46CD-9990-8808ED992F57}" type="pres">
      <dgm:prSet presAssocID="{81476BA1-FEB6-43E4-81DB-F01E75C280F3}" presName="root" presStyleCnt="0">
        <dgm:presLayoutVars>
          <dgm:chMax/>
          <dgm:chPref val="4"/>
        </dgm:presLayoutVars>
      </dgm:prSet>
      <dgm:spPr/>
    </dgm:pt>
    <dgm:pt modelId="{4E0A3F75-AA05-4347-AD40-02A9ED705797}" type="pres">
      <dgm:prSet presAssocID="{81476BA1-FEB6-43E4-81DB-F01E75C280F3}" presName="rootComposite" presStyleCnt="0">
        <dgm:presLayoutVars/>
      </dgm:prSet>
      <dgm:spPr/>
    </dgm:pt>
    <dgm:pt modelId="{B84559C7-E5E9-4855-B2A8-927F4F1D533A}" type="pres">
      <dgm:prSet presAssocID="{81476BA1-FEB6-43E4-81DB-F01E75C280F3}" presName="rootText" presStyleLbl="node0" presStyleIdx="0" presStyleCnt="1" custScaleY="146832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4FA4A3FD-8802-4AE0-8C05-116AB4BB4B82}" type="pres">
      <dgm:prSet presAssocID="{81476BA1-FEB6-43E4-81DB-F01E75C280F3}" presName="childShape" presStyleCnt="0">
        <dgm:presLayoutVars>
          <dgm:chMax val="0"/>
          <dgm:chPref val="0"/>
        </dgm:presLayoutVars>
      </dgm:prSet>
      <dgm:spPr/>
    </dgm:pt>
    <dgm:pt modelId="{8E7EABB5-159B-47C6-A3CD-188218A30F14}" type="pres">
      <dgm:prSet presAssocID="{6A4FD994-5EE0-4715-B31A-9777AAB4A8A6}" presName="childComposite" presStyleCnt="0">
        <dgm:presLayoutVars>
          <dgm:chMax val="0"/>
          <dgm:chPref val="0"/>
        </dgm:presLayoutVars>
      </dgm:prSet>
      <dgm:spPr/>
    </dgm:pt>
    <dgm:pt modelId="{EF2EC403-6025-41BE-9973-62387722CBFE}" type="pres">
      <dgm:prSet presAssocID="{6A4FD994-5EE0-4715-B31A-9777AAB4A8A6}" presName="Image" presStyleLbl="node1" presStyleIdx="0" presStyleCnt="1" custScaleX="171025" custScaleY="14627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ru-RU"/>
        </a:p>
      </dgm:t>
    </dgm:pt>
    <dgm:pt modelId="{878D92B0-2485-44AA-9C99-D4761AF11B7E}" type="pres">
      <dgm:prSet presAssocID="{6A4FD994-5EE0-4715-B31A-9777AAB4A8A6}" presName="childText" presStyleLbl="lnNode1" presStyleIdx="0" presStyleCnt="1" custScaleX="90914" custScaleY="1600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7AAE65-837C-4351-805A-3DBC27EB2616}" srcId="{81476BA1-FEB6-43E4-81DB-F01E75C280F3}" destId="{6A4FD994-5EE0-4715-B31A-9777AAB4A8A6}" srcOrd="0" destOrd="0" parTransId="{3C2B3CC1-69D9-4F1E-B76E-9D5AAE4F931F}" sibTransId="{C295E485-23DD-4C7E-AA52-4288E4B02C6A}"/>
    <dgm:cxn modelId="{5E25501A-9A1A-4B48-901D-C450B5152A7C}" type="presOf" srcId="{81476BA1-FEB6-43E4-81DB-F01E75C280F3}" destId="{B84559C7-E5E9-4855-B2A8-927F4F1D533A}" srcOrd="0" destOrd="0" presId="urn:microsoft.com/office/officeart/2008/layout/PictureAccentList"/>
    <dgm:cxn modelId="{2E562D3C-36DE-4281-AA33-C35F8CD0520F}" type="presOf" srcId="{6A4FD994-5EE0-4715-B31A-9777AAB4A8A6}" destId="{878D92B0-2485-44AA-9C99-D4761AF11B7E}" srcOrd="0" destOrd="0" presId="urn:microsoft.com/office/officeart/2008/layout/PictureAccentList"/>
    <dgm:cxn modelId="{09F216AD-184F-4A19-B927-2B6E6AD826FB}" srcId="{A74E082C-15AC-437A-81A6-6FF41804A7C5}" destId="{81476BA1-FEB6-43E4-81DB-F01E75C280F3}" srcOrd="0" destOrd="0" parTransId="{90D65767-F9BA-4C4A-A6C8-3AB98DC4DBE0}" sibTransId="{1A45E8EA-769C-43EE-BED4-B11E71280DEC}"/>
    <dgm:cxn modelId="{735AF9A4-1037-49F7-A2A5-57A4F5711215}" type="presOf" srcId="{A74E082C-15AC-437A-81A6-6FF41804A7C5}" destId="{6231A5F7-FD0A-48F7-8E3A-A9CB8A555ECE}" srcOrd="0" destOrd="0" presId="urn:microsoft.com/office/officeart/2008/layout/PictureAccentList"/>
    <dgm:cxn modelId="{D9F82E2D-55C5-483D-8986-6ABB5038A4C8}" type="presParOf" srcId="{6231A5F7-FD0A-48F7-8E3A-A9CB8A555ECE}" destId="{78557F7E-6D32-46CD-9990-8808ED992F57}" srcOrd="0" destOrd="0" presId="urn:microsoft.com/office/officeart/2008/layout/PictureAccentList"/>
    <dgm:cxn modelId="{8A82B213-C0DC-4322-874F-C1153517CB9C}" type="presParOf" srcId="{78557F7E-6D32-46CD-9990-8808ED992F57}" destId="{4E0A3F75-AA05-4347-AD40-02A9ED705797}" srcOrd="0" destOrd="0" presId="urn:microsoft.com/office/officeart/2008/layout/PictureAccentList"/>
    <dgm:cxn modelId="{981D21FD-68CC-4FCF-90D6-781D56292951}" type="presParOf" srcId="{4E0A3F75-AA05-4347-AD40-02A9ED705797}" destId="{B84559C7-E5E9-4855-B2A8-927F4F1D533A}" srcOrd="0" destOrd="0" presId="urn:microsoft.com/office/officeart/2008/layout/PictureAccentList"/>
    <dgm:cxn modelId="{181CC8BB-F6CC-41DB-9FAC-D905A76E2A35}" type="presParOf" srcId="{78557F7E-6D32-46CD-9990-8808ED992F57}" destId="{4FA4A3FD-8802-4AE0-8C05-116AB4BB4B82}" srcOrd="1" destOrd="0" presId="urn:microsoft.com/office/officeart/2008/layout/PictureAccentList"/>
    <dgm:cxn modelId="{4E83AA1F-E5FF-4E77-815E-5957E59CD5F4}" type="presParOf" srcId="{4FA4A3FD-8802-4AE0-8C05-116AB4BB4B82}" destId="{8E7EABB5-159B-47C6-A3CD-188218A30F14}" srcOrd="0" destOrd="0" presId="urn:microsoft.com/office/officeart/2008/layout/PictureAccentList"/>
    <dgm:cxn modelId="{EBADD785-F1B1-4057-A1C3-D235AC162104}" type="presParOf" srcId="{8E7EABB5-159B-47C6-A3CD-188218A30F14}" destId="{EF2EC403-6025-41BE-9973-62387722CBFE}" srcOrd="0" destOrd="0" presId="urn:microsoft.com/office/officeart/2008/layout/PictureAccentList"/>
    <dgm:cxn modelId="{29C3DAED-8D16-42DF-801E-92162CCFD467}" type="presParOf" srcId="{8E7EABB5-159B-47C6-A3CD-188218A30F14}" destId="{878D92B0-2485-44AA-9C99-D4761AF11B7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4E082C-15AC-437A-81A6-6FF41804A7C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476BA1-FEB6-43E4-81DB-F01E75C280F3}">
      <dgm:prSet phldrT="[Текст]" custT="1"/>
      <dgm:spPr>
        <a:solidFill>
          <a:srgbClr val="8BC11B"/>
        </a:solidFill>
      </dgm:spPr>
      <dgm:t>
        <a:bodyPr/>
        <a:lstStyle/>
        <a:p>
          <a:r>
            <a:rPr lang="ru-RU" sz="16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Родители ребенка, являющегося иностранным гражданином или                    лицом без гражданства</a:t>
          </a:r>
          <a:endParaRPr lang="ru-RU" sz="16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0D65767-F9BA-4C4A-A6C8-3AB98DC4DBE0}" type="parTrans" cxnId="{09F216AD-184F-4A19-B927-2B6E6AD826FB}">
      <dgm:prSet/>
      <dgm:spPr/>
      <dgm:t>
        <a:bodyPr/>
        <a:lstStyle/>
        <a:p>
          <a:endParaRPr lang="ru-RU"/>
        </a:p>
      </dgm:t>
    </dgm:pt>
    <dgm:pt modelId="{1A45E8EA-769C-43EE-BED4-B11E71280DEC}" type="sibTrans" cxnId="{09F216AD-184F-4A19-B927-2B6E6AD826FB}">
      <dgm:prSet/>
      <dgm:spPr/>
      <dgm:t>
        <a:bodyPr/>
        <a:lstStyle/>
        <a:p>
          <a:endParaRPr lang="ru-RU"/>
        </a:p>
      </dgm:t>
    </dgm:pt>
    <dgm:pt modelId="{6A4FD994-5EE0-4715-B31A-9777AAB4A8A6}">
      <dgm:prSet phldrT="[Текст]" custT="1"/>
      <dgm:spPr>
        <a:noFill/>
        <a:ln>
          <a:solidFill>
            <a:srgbClr val="8BC11B"/>
          </a:solidFill>
        </a:ln>
      </dgm:spPr>
      <dgm:t>
        <a:bodyPr/>
        <a:lstStyle/>
        <a:p>
          <a:r>
            <a: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дополнительно предъявляют документ, подтверждающий родство заявителя (или законность представления прав ребенка), и документ, подтверждающий право ребенка                на пребывание в Российской Федерации</a:t>
          </a:r>
          <a:endParaRPr lang="ru-RU" sz="14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2B3CC1-69D9-4F1E-B76E-9D5AAE4F931F}" type="parTrans" cxnId="{1A7AAE65-837C-4351-805A-3DBC27EB2616}">
      <dgm:prSet/>
      <dgm:spPr/>
      <dgm:t>
        <a:bodyPr/>
        <a:lstStyle/>
        <a:p>
          <a:endParaRPr lang="ru-RU"/>
        </a:p>
      </dgm:t>
    </dgm:pt>
    <dgm:pt modelId="{C295E485-23DD-4C7E-AA52-4288E4B02C6A}" type="sibTrans" cxnId="{1A7AAE65-837C-4351-805A-3DBC27EB2616}">
      <dgm:prSet/>
      <dgm:spPr/>
      <dgm:t>
        <a:bodyPr/>
        <a:lstStyle/>
        <a:p>
          <a:endParaRPr lang="ru-RU"/>
        </a:p>
      </dgm:t>
    </dgm:pt>
    <dgm:pt modelId="{6231A5F7-FD0A-48F7-8E3A-A9CB8A555ECE}" type="pres">
      <dgm:prSet presAssocID="{A74E082C-15AC-437A-81A6-6FF41804A7C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557F7E-6D32-46CD-9990-8808ED992F57}" type="pres">
      <dgm:prSet presAssocID="{81476BA1-FEB6-43E4-81DB-F01E75C280F3}" presName="root" presStyleCnt="0">
        <dgm:presLayoutVars>
          <dgm:chMax/>
          <dgm:chPref val="4"/>
        </dgm:presLayoutVars>
      </dgm:prSet>
      <dgm:spPr/>
    </dgm:pt>
    <dgm:pt modelId="{4E0A3F75-AA05-4347-AD40-02A9ED705797}" type="pres">
      <dgm:prSet presAssocID="{81476BA1-FEB6-43E4-81DB-F01E75C280F3}" presName="rootComposite" presStyleCnt="0">
        <dgm:presLayoutVars/>
      </dgm:prSet>
      <dgm:spPr/>
    </dgm:pt>
    <dgm:pt modelId="{B84559C7-E5E9-4855-B2A8-927F4F1D533A}" type="pres">
      <dgm:prSet presAssocID="{81476BA1-FEB6-43E4-81DB-F01E75C280F3}" presName="rootText" presStyleLbl="node0" presStyleIdx="0" presStyleCnt="1" custScaleY="97612" custLinFactNeighborX="238" custLinFactNeighborY="-4472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4FA4A3FD-8802-4AE0-8C05-116AB4BB4B82}" type="pres">
      <dgm:prSet presAssocID="{81476BA1-FEB6-43E4-81DB-F01E75C280F3}" presName="childShape" presStyleCnt="0">
        <dgm:presLayoutVars>
          <dgm:chMax val="0"/>
          <dgm:chPref val="0"/>
        </dgm:presLayoutVars>
      </dgm:prSet>
      <dgm:spPr/>
    </dgm:pt>
    <dgm:pt modelId="{8E7EABB5-159B-47C6-A3CD-188218A30F14}" type="pres">
      <dgm:prSet presAssocID="{6A4FD994-5EE0-4715-B31A-9777AAB4A8A6}" presName="childComposite" presStyleCnt="0">
        <dgm:presLayoutVars>
          <dgm:chMax val="0"/>
          <dgm:chPref val="0"/>
        </dgm:presLayoutVars>
      </dgm:prSet>
      <dgm:spPr/>
    </dgm:pt>
    <dgm:pt modelId="{EF2EC403-6025-41BE-9973-62387722CBFE}" type="pres">
      <dgm:prSet presAssocID="{6A4FD994-5EE0-4715-B31A-9777AAB4A8A6}" presName="Image" presStyleLbl="node1" presStyleIdx="0" presStyleCnt="1" custScaleX="207415" custScaleY="143569" custLinFactNeighborX="-1092" custLinFactNeighborY="1020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ru-RU"/>
        </a:p>
      </dgm:t>
    </dgm:pt>
    <dgm:pt modelId="{878D92B0-2485-44AA-9C99-D4761AF11B7E}" type="pres">
      <dgm:prSet presAssocID="{6A4FD994-5EE0-4715-B31A-9777AAB4A8A6}" presName="childText" presStyleLbl="lnNode1" presStyleIdx="0" presStyleCnt="1" custScaleX="83638" custScaleY="133445" custLinFactNeighborX="-242" custLinFactNeighborY="102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532483-2F10-43C8-B317-D7E96FE86FD4}" type="presOf" srcId="{81476BA1-FEB6-43E4-81DB-F01E75C280F3}" destId="{B84559C7-E5E9-4855-B2A8-927F4F1D533A}" srcOrd="0" destOrd="0" presId="urn:microsoft.com/office/officeart/2008/layout/PictureAccentList"/>
    <dgm:cxn modelId="{1A7AAE65-837C-4351-805A-3DBC27EB2616}" srcId="{81476BA1-FEB6-43E4-81DB-F01E75C280F3}" destId="{6A4FD994-5EE0-4715-B31A-9777AAB4A8A6}" srcOrd="0" destOrd="0" parTransId="{3C2B3CC1-69D9-4F1E-B76E-9D5AAE4F931F}" sibTransId="{C295E485-23DD-4C7E-AA52-4288E4B02C6A}"/>
    <dgm:cxn modelId="{8EF9929E-7889-4482-9E2F-EA7C4B996973}" type="presOf" srcId="{6A4FD994-5EE0-4715-B31A-9777AAB4A8A6}" destId="{878D92B0-2485-44AA-9C99-D4761AF11B7E}" srcOrd="0" destOrd="0" presId="urn:microsoft.com/office/officeart/2008/layout/PictureAccentList"/>
    <dgm:cxn modelId="{97A6AD05-3BC0-4955-949B-85703452116B}" type="presOf" srcId="{A74E082C-15AC-437A-81A6-6FF41804A7C5}" destId="{6231A5F7-FD0A-48F7-8E3A-A9CB8A555ECE}" srcOrd="0" destOrd="0" presId="urn:microsoft.com/office/officeart/2008/layout/PictureAccentList"/>
    <dgm:cxn modelId="{09F216AD-184F-4A19-B927-2B6E6AD826FB}" srcId="{A74E082C-15AC-437A-81A6-6FF41804A7C5}" destId="{81476BA1-FEB6-43E4-81DB-F01E75C280F3}" srcOrd="0" destOrd="0" parTransId="{90D65767-F9BA-4C4A-A6C8-3AB98DC4DBE0}" sibTransId="{1A45E8EA-769C-43EE-BED4-B11E71280DEC}"/>
    <dgm:cxn modelId="{6CB4D969-D753-4F80-9497-24675C867436}" type="presParOf" srcId="{6231A5F7-FD0A-48F7-8E3A-A9CB8A555ECE}" destId="{78557F7E-6D32-46CD-9990-8808ED992F57}" srcOrd="0" destOrd="0" presId="urn:microsoft.com/office/officeart/2008/layout/PictureAccentList"/>
    <dgm:cxn modelId="{68921642-B1E5-4251-82ED-01D7B9CF4A35}" type="presParOf" srcId="{78557F7E-6D32-46CD-9990-8808ED992F57}" destId="{4E0A3F75-AA05-4347-AD40-02A9ED705797}" srcOrd="0" destOrd="0" presId="urn:microsoft.com/office/officeart/2008/layout/PictureAccentList"/>
    <dgm:cxn modelId="{127346E5-D30A-4F64-8F4D-0A4DF840751C}" type="presParOf" srcId="{4E0A3F75-AA05-4347-AD40-02A9ED705797}" destId="{B84559C7-E5E9-4855-B2A8-927F4F1D533A}" srcOrd="0" destOrd="0" presId="urn:microsoft.com/office/officeart/2008/layout/PictureAccentList"/>
    <dgm:cxn modelId="{4B8ECCAA-C277-461D-B15C-6F068F53CB3F}" type="presParOf" srcId="{78557F7E-6D32-46CD-9990-8808ED992F57}" destId="{4FA4A3FD-8802-4AE0-8C05-116AB4BB4B82}" srcOrd="1" destOrd="0" presId="urn:microsoft.com/office/officeart/2008/layout/PictureAccentList"/>
    <dgm:cxn modelId="{9D011C63-1C36-4FA8-AD07-556AA6302E3E}" type="presParOf" srcId="{4FA4A3FD-8802-4AE0-8C05-116AB4BB4B82}" destId="{8E7EABB5-159B-47C6-A3CD-188218A30F14}" srcOrd="0" destOrd="0" presId="urn:microsoft.com/office/officeart/2008/layout/PictureAccentList"/>
    <dgm:cxn modelId="{6A20B669-FBE6-47D5-B831-8255620A969F}" type="presParOf" srcId="{8E7EABB5-159B-47C6-A3CD-188218A30F14}" destId="{EF2EC403-6025-41BE-9973-62387722CBFE}" srcOrd="0" destOrd="0" presId="urn:microsoft.com/office/officeart/2008/layout/PictureAccentList"/>
    <dgm:cxn modelId="{85E595FA-9B85-4B58-AF85-7B4A40744EF5}" type="presParOf" srcId="{8E7EABB5-159B-47C6-A3CD-188218A30F14}" destId="{878D92B0-2485-44AA-9C99-D4761AF11B7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EDD43-E8C2-4B45-8D9B-1AA1C2F5DD2D}">
      <dsp:nvSpPr>
        <dsp:cNvPr id="0" name=""/>
        <dsp:cNvSpPr/>
      </dsp:nvSpPr>
      <dsp:spPr>
        <a:xfrm rot="5400000">
          <a:off x="5062432" y="-1862782"/>
          <a:ext cx="1333049" cy="5391959"/>
        </a:xfrm>
        <a:prstGeom prst="round2SameRect">
          <a:avLst/>
        </a:prstGeom>
        <a:solidFill>
          <a:srgbClr val="DE4F7B">
            <a:alpha val="10000"/>
          </a:srgbClr>
        </a:solidFill>
        <a:ln w="25400" cap="flat" cmpd="sng" algn="ctr">
          <a:solidFill>
            <a:srgbClr val="DE4F7B">
              <a:alpha val="39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при зачислении в первый класс детей, проживающих на территории, за которой закреплено МБОУ, или обладающих правом первоочередного / преимущественного приема в общеобразовательное учреждение</a:t>
          </a:r>
          <a:endParaRPr lang="ru-RU" sz="1600" kern="1200" dirty="0"/>
        </a:p>
      </dsp:txBody>
      <dsp:txXfrm rot="-5400000">
        <a:off x="3032977" y="231747"/>
        <a:ext cx="5326885" cy="1202901"/>
      </dsp:txXfrm>
    </dsp:sp>
    <dsp:sp modelId="{54BF3EB7-959C-4492-98E7-0CFF72255BED}">
      <dsp:nvSpPr>
        <dsp:cNvPr id="0" name=""/>
        <dsp:cNvSpPr/>
      </dsp:nvSpPr>
      <dsp:spPr>
        <a:xfrm>
          <a:off x="0" y="41"/>
          <a:ext cx="3032977" cy="166631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DF547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с 1 апреля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по 30 июня 2021 г</a:t>
          </a:r>
          <a:endParaRPr lang="ru-RU" sz="2200" kern="1200" dirty="0"/>
        </a:p>
      </dsp:txBody>
      <dsp:txXfrm>
        <a:off x="81343" y="81384"/>
        <a:ext cx="2870291" cy="1503626"/>
      </dsp:txXfrm>
    </dsp:sp>
    <dsp:sp modelId="{D7B098DF-52D8-4891-842A-BCCF7DADB0A0}">
      <dsp:nvSpPr>
        <dsp:cNvPr id="0" name=""/>
        <dsp:cNvSpPr/>
      </dsp:nvSpPr>
      <dsp:spPr>
        <a:xfrm rot="5400000">
          <a:off x="5062432" y="-113154"/>
          <a:ext cx="1333049" cy="5391959"/>
        </a:xfrm>
        <a:prstGeom prst="round2SameRect">
          <a:avLst/>
        </a:prstGeom>
        <a:solidFill>
          <a:srgbClr val="91C323">
            <a:alpha val="9000"/>
          </a:srgbClr>
        </a:solidFill>
        <a:ln w="25400" cap="flat" cmpd="sng" algn="ctr">
          <a:solidFill>
            <a:srgbClr val="91C323">
              <a:alpha val="42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при зачислении в первый класс детей, не проживающих на территории, за которой закреплено МБОУ</a:t>
          </a:r>
          <a:endParaRPr lang="ru-RU" sz="1600" kern="1200" dirty="0"/>
        </a:p>
      </dsp:txBody>
      <dsp:txXfrm rot="-5400000">
        <a:off x="3032977" y="1981375"/>
        <a:ext cx="5326885" cy="1202901"/>
      </dsp:txXfrm>
    </dsp:sp>
    <dsp:sp modelId="{FFC57362-8EC0-4E94-871C-D9EB4FFE1C3A}">
      <dsp:nvSpPr>
        <dsp:cNvPr id="0" name=""/>
        <dsp:cNvSpPr/>
      </dsp:nvSpPr>
      <dsp:spPr>
        <a:xfrm>
          <a:off x="0" y="1749669"/>
          <a:ext cx="3032977" cy="166631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91C32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с 06 июля по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05 сентября 2021 г. </a:t>
          </a:r>
          <a:endParaRPr lang="ru-RU" sz="2200" kern="1200" dirty="0"/>
        </a:p>
      </dsp:txBody>
      <dsp:txXfrm>
        <a:off x="81343" y="1831012"/>
        <a:ext cx="2870291" cy="15036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B55E6-6352-45E5-87B7-432939E15DAC}">
      <dsp:nvSpPr>
        <dsp:cNvPr id="0" name=""/>
        <dsp:cNvSpPr/>
      </dsp:nvSpPr>
      <dsp:spPr>
        <a:xfrm rot="21300000">
          <a:off x="23953" y="1587807"/>
          <a:ext cx="7757794" cy="888384"/>
        </a:xfrm>
        <a:prstGeom prst="mathMinus">
          <a:avLst/>
        </a:prstGeom>
        <a:solidFill>
          <a:srgbClr val="DD4E7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0C38E-7D0F-4C4B-BCAE-DFE9E4852861}">
      <dsp:nvSpPr>
        <dsp:cNvPr id="0" name=""/>
        <dsp:cNvSpPr/>
      </dsp:nvSpPr>
      <dsp:spPr>
        <a:xfrm>
          <a:off x="936684" y="203200"/>
          <a:ext cx="2341710" cy="1625600"/>
        </a:xfrm>
        <a:prstGeom prst="downArrow">
          <a:avLst/>
        </a:prstGeom>
        <a:solidFill>
          <a:srgbClr val="86C1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AC6FB-FE18-4325-AA3C-D1E7D1D688FA}">
      <dsp:nvSpPr>
        <dsp:cNvPr id="0" name=""/>
        <dsp:cNvSpPr/>
      </dsp:nvSpPr>
      <dsp:spPr>
        <a:xfrm>
          <a:off x="3326203" y="0"/>
          <a:ext cx="4119462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не позднее 03 июля 2021 года –            по заявлениям, поданным в период с 01 апреля по 30 июня 2021 года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326203" y="0"/>
        <a:ext cx="4119462" cy="1706880"/>
      </dsp:txXfrm>
    </dsp:sp>
    <dsp:sp modelId="{6F300F14-3E8C-45C8-957F-F278F72A43E7}">
      <dsp:nvSpPr>
        <dsp:cNvPr id="0" name=""/>
        <dsp:cNvSpPr/>
      </dsp:nvSpPr>
      <dsp:spPr>
        <a:xfrm>
          <a:off x="4527307" y="2235200"/>
          <a:ext cx="2341710" cy="1625600"/>
        </a:xfrm>
        <a:prstGeom prst="upArrow">
          <a:avLst/>
        </a:prstGeom>
        <a:solidFill>
          <a:srgbClr val="ED9D1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4024A-E019-4C24-BED0-D6A2A9E669B9}">
      <dsp:nvSpPr>
        <dsp:cNvPr id="0" name=""/>
        <dsp:cNvSpPr/>
      </dsp:nvSpPr>
      <dsp:spPr>
        <a:xfrm>
          <a:off x="604898" y="2357120"/>
          <a:ext cx="3629738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 течение пяти рабочих дней после приема заявления о зачислении и представленных документов, необходимых для приема в МБОУ, – по заявлениям, поданным 6 июля 2021 года и позднее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04898" y="2357120"/>
        <a:ext cx="3629738" cy="1706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8A013-F3A3-4AF4-95B4-F5BE5DF1B4AA}">
      <dsp:nvSpPr>
        <dsp:cNvPr id="0" name=""/>
        <dsp:cNvSpPr/>
      </dsp:nvSpPr>
      <dsp:spPr>
        <a:xfrm>
          <a:off x="648070" y="1839165"/>
          <a:ext cx="2278399" cy="2343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0D796-36D9-48B6-BACF-B5E3B2B3FF97}">
      <dsp:nvSpPr>
        <dsp:cNvPr id="0" name=""/>
        <dsp:cNvSpPr/>
      </dsp:nvSpPr>
      <dsp:spPr>
        <a:xfrm>
          <a:off x="2101083" y="1798562"/>
          <a:ext cx="999546" cy="1065821"/>
        </a:xfrm>
        <a:prstGeom prst="donut">
          <a:avLst>
            <a:gd name="adj" fmla="val 746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F4C5F-ABEE-4C36-80A0-D5531A6823AE}">
      <dsp:nvSpPr>
        <dsp:cNvPr id="0" name=""/>
        <dsp:cNvSpPr/>
      </dsp:nvSpPr>
      <dsp:spPr>
        <a:xfrm>
          <a:off x="729776" y="1929372"/>
          <a:ext cx="2103541" cy="21630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553B4-C651-460A-84C9-315BF212B5EF}">
      <dsp:nvSpPr>
        <dsp:cNvPr id="0" name=""/>
        <dsp:cNvSpPr/>
      </dsp:nvSpPr>
      <dsp:spPr>
        <a:xfrm>
          <a:off x="66369" y="660757"/>
          <a:ext cx="3458620" cy="834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Способы подачи заявления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369" y="660757"/>
        <a:ext cx="3458620" cy="8345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15268-F429-4557-B014-C7A02E613ECC}">
      <dsp:nvSpPr>
        <dsp:cNvPr id="0" name=""/>
        <dsp:cNvSpPr/>
      </dsp:nvSpPr>
      <dsp:spPr>
        <a:xfrm>
          <a:off x="0" y="0"/>
          <a:ext cx="4824536" cy="119926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E63D3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 электронном виде посредством Единого портала государственных услуг (регистрируется автоматически в режиме реального времени)</a:t>
          </a:r>
          <a:endParaRPr lang="ru-RU" sz="13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84834" y="0"/>
        <a:ext cx="3739701" cy="1199268"/>
      </dsp:txXfrm>
    </dsp:sp>
    <dsp:sp modelId="{FE0937E8-BB67-4481-95C7-1C959A962977}">
      <dsp:nvSpPr>
        <dsp:cNvPr id="0" name=""/>
        <dsp:cNvSpPr/>
      </dsp:nvSpPr>
      <dsp:spPr>
        <a:xfrm>
          <a:off x="119926" y="119926"/>
          <a:ext cx="964907" cy="9594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F17CF-46C1-4A9F-B5E1-7B5658AAF9D0}">
      <dsp:nvSpPr>
        <dsp:cNvPr id="0" name=""/>
        <dsp:cNvSpPr/>
      </dsp:nvSpPr>
      <dsp:spPr>
        <a:xfrm>
          <a:off x="0" y="1327554"/>
          <a:ext cx="4824536" cy="69316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27AC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лично в общеобразовательном учреждении (регистрируется в учетной системе в течение 15 минут – время заполнения заявления)</a:t>
          </a:r>
          <a:r>
            <a:rPr lang="ru-RU" sz="1300" kern="1200" dirty="0" smtClean="0"/>
            <a:t>)</a:t>
          </a:r>
          <a:endParaRPr lang="ru-RU" sz="1300" kern="1200" dirty="0"/>
        </a:p>
      </dsp:txBody>
      <dsp:txXfrm>
        <a:off x="1084834" y="1327554"/>
        <a:ext cx="3739701" cy="693165"/>
      </dsp:txXfrm>
    </dsp:sp>
    <dsp:sp modelId="{A25D1E9C-E745-40D5-8462-0772C84AF3C9}">
      <dsp:nvSpPr>
        <dsp:cNvPr id="0" name=""/>
        <dsp:cNvSpPr/>
      </dsp:nvSpPr>
      <dsp:spPr>
        <a:xfrm>
          <a:off x="125706" y="1409830"/>
          <a:ext cx="882407" cy="52862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90B41-6B82-48A9-8040-753A2F5EB120}">
      <dsp:nvSpPr>
        <dsp:cNvPr id="0" name=""/>
        <dsp:cNvSpPr/>
      </dsp:nvSpPr>
      <dsp:spPr>
        <a:xfrm>
          <a:off x="0" y="2132287"/>
          <a:ext cx="4824536" cy="119926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27AC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 электронной форме посредством электронной почты (регистрируется в учетной системе в течение одного рабочего дня с даты получения)</a:t>
          </a:r>
          <a:endParaRPr lang="ru-RU" sz="13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84834" y="2132287"/>
        <a:ext cx="3739701" cy="1199268"/>
      </dsp:txXfrm>
    </dsp:sp>
    <dsp:sp modelId="{4FA2741D-16CF-4BF5-B356-31A3210B8DC4}">
      <dsp:nvSpPr>
        <dsp:cNvPr id="0" name=""/>
        <dsp:cNvSpPr/>
      </dsp:nvSpPr>
      <dsp:spPr>
        <a:xfrm>
          <a:off x="119926" y="2252214"/>
          <a:ext cx="964907" cy="9594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131CA-CE21-495F-8730-AEAADD6AE5E2}">
      <dsp:nvSpPr>
        <dsp:cNvPr id="0" name=""/>
        <dsp:cNvSpPr/>
      </dsp:nvSpPr>
      <dsp:spPr>
        <a:xfrm>
          <a:off x="0" y="3451483"/>
          <a:ext cx="4824536" cy="119926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через операторов почтовой связи общего пользования заказным письмом с уведомлением о вручении (регистрируется в учетной системе в течение одного рабочего дня с даты получения)</a:t>
          </a:r>
          <a:endParaRPr lang="ru-RU" sz="13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84834" y="3451483"/>
        <a:ext cx="3739701" cy="1199268"/>
      </dsp:txXfrm>
    </dsp:sp>
    <dsp:sp modelId="{A09E9725-5446-45C8-A999-6674506FB5A9}">
      <dsp:nvSpPr>
        <dsp:cNvPr id="0" name=""/>
        <dsp:cNvSpPr/>
      </dsp:nvSpPr>
      <dsp:spPr>
        <a:xfrm>
          <a:off x="72009" y="3611441"/>
          <a:ext cx="964907" cy="870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859FF-AAE9-4472-B799-4F482D1BF90D}">
      <dsp:nvSpPr>
        <dsp:cNvPr id="0" name=""/>
        <dsp:cNvSpPr/>
      </dsp:nvSpPr>
      <dsp:spPr>
        <a:xfrm>
          <a:off x="-6315768" y="-966411"/>
          <a:ext cx="7520097" cy="7520097"/>
        </a:xfrm>
        <a:prstGeom prst="blockArc">
          <a:avLst>
            <a:gd name="adj1" fmla="val 18900000"/>
            <a:gd name="adj2" fmla="val 2700000"/>
            <a:gd name="adj3" fmla="val 287"/>
          </a:avLst>
        </a:prstGeom>
        <a:noFill/>
        <a:ln w="25400" cap="flat" cmpd="sng" algn="ctr">
          <a:solidFill>
            <a:srgbClr val="EAA12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06099-E2A9-4532-9671-17E25F61DCDD}">
      <dsp:nvSpPr>
        <dsp:cNvPr id="0" name=""/>
        <dsp:cNvSpPr/>
      </dsp:nvSpPr>
      <dsp:spPr>
        <a:xfrm>
          <a:off x="527270" y="349092"/>
          <a:ext cx="8252440" cy="698632"/>
        </a:xfrm>
        <a:prstGeom prst="rect">
          <a:avLst/>
        </a:prstGeom>
        <a:noFill/>
        <a:ln w="25400" cap="flat" cmpd="sng" algn="ctr">
          <a:solidFill>
            <a:srgbClr val="DF547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54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убедиться, что статус учетной записи на портале </a:t>
          </a:r>
          <a:r>
            <a:rPr lang="ru-RU" sz="1200" kern="1200" dirty="0" err="1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госуслуг</a:t>
          </a: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– «Подтвержденная»</a:t>
          </a:r>
          <a:endParaRPr lang="ru-RU" sz="12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27270" y="349092"/>
        <a:ext cx="8252440" cy="698632"/>
      </dsp:txXfrm>
    </dsp:sp>
    <dsp:sp modelId="{64A4DE57-7FC5-4C31-A4F1-97A0BCE75942}">
      <dsp:nvSpPr>
        <dsp:cNvPr id="0" name=""/>
        <dsp:cNvSpPr/>
      </dsp:nvSpPr>
      <dsp:spPr>
        <a:xfrm>
          <a:off x="90625" y="261763"/>
          <a:ext cx="873291" cy="873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F547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8ED4D-3DD0-4929-9134-791CAF71E4DF}">
      <dsp:nvSpPr>
        <dsp:cNvPr id="0" name=""/>
        <dsp:cNvSpPr/>
      </dsp:nvSpPr>
      <dsp:spPr>
        <a:xfrm>
          <a:off x="1027890" y="1396707"/>
          <a:ext cx="7751821" cy="698632"/>
        </a:xfrm>
        <a:prstGeom prst="rect">
          <a:avLst/>
        </a:pr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54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проверить в личном кабинете на портале </a:t>
          </a:r>
          <a:r>
            <a:rPr lang="ru-RU" sz="1200" kern="1200" dirty="0" err="1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госуслуг</a:t>
          </a: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сведения о себе и ребенке (ФИО, реквизиты паспорта, реквизиты свидетельства о рождении) на соответствие сведениям, указанным в документах</a:t>
          </a:r>
          <a:endParaRPr lang="ru-RU" sz="12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27890" y="1396707"/>
        <a:ext cx="7751821" cy="698632"/>
      </dsp:txXfrm>
    </dsp:sp>
    <dsp:sp modelId="{031C67CC-2A99-47AE-8A26-A27CEA9E2F61}">
      <dsp:nvSpPr>
        <dsp:cNvPr id="0" name=""/>
        <dsp:cNvSpPr/>
      </dsp:nvSpPr>
      <dsp:spPr>
        <a:xfrm>
          <a:off x="591244" y="1309377"/>
          <a:ext cx="873291" cy="873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ED3A6-4F0E-4F59-A423-77A73000B58D}">
      <dsp:nvSpPr>
        <dsp:cNvPr id="0" name=""/>
        <dsp:cNvSpPr/>
      </dsp:nvSpPr>
      <dsp:spPr>
        <a:xfrm>
          <a:off x="1181540" y="2444321"/>
          <a:ext cx="7598170" cy="698632"/>
        </a:xfrm>
        <a:prstGeom prst="rect">
          <a:avLst/>
        </a:prstGeom>
        <a:noFill/>
        <a:ln w="25400" cap="flat" cmpd="sng" algn="ctr">
          <a:solidFill>
            <a:srgbClr val="518D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54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получить свидетельство о регистрации ребенка по месту жительства или по месту пребывания </a:t>
          </a: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на </a:t>
          </a:r>
          <a:r>
            <a:rPr lang="ru-RU" sz="12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закрепленной территории или документ, содержащий сведения о регистрации ребенка по месту жительства или по месту пребывания на закрепленной территории</a:t>
          </a:r>
          <a:endParaRPr lang="ru-RU" sz="12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181540" y="2444321"/>
        <a:ext cx="7598170" cy="698632"/>
      </dsp:txXfrm>
    </dsp:sp>
    <dsp:sp modelId="{1F8DB2DE-2E47-44C5-AF75-964962FCA13B}">
      <dsp:nvSpPr>
        <dsp:cNvPr id="0" name=""/>
        <dsp:cNvSpPr/>
      </dsp:nvSpPr>
      <dsp:spPr>
        <a:xfrm>
          <a:off x="744895" y="2356991"/>
          <a:ext cx="873291" cy="873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518D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54B6A-5550-4562-B398-ADC441D80295}">
      <dsp:nvSpPr>
        <dsp:cNvPr id="0" name=""/>
        <dsp:cNvSpPr/>
      </dsp:nvSpPr>
      <dsp:spPr>
        <a:xfrm>
          <a:off x="1027890" y="3491935"/>
          <a:ext cx="7751821" cy="698632"/>
        </a:xfrm>
        <a:prstGeom prst="rect">
          <a:avLst/>
        </a:prstGeom>
        <a:noFill/>
        <a:ln w="25400" cap="flat" cmpd="sng" algn="ctr">
          <a:solidFill>
            <a:srgbClr val="8BC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54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получить в департаменте образования разрешение на прием детей, не достигающих возраста 6 лет 6 месяцев или старше 8 лет на 1 сентября 2021 г.</a:t>
          </a:r>
          <a:endParaRPr lang="ru-RU" sz="1200" b="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27890" y="3491935"/>
        <a:ext cx="7751821" cy="698632"/>
      </dsp:txXfrm>
    </dsp:sp>
    <dsp:sp modelId="{65137FC4-3F50-41E2-83A4-1974C9B38110}">
      <dsp:nvSpPr>
        <dsp:cNvPr id="0" name=""/>
        <dsp:cNvSpPr/>
      </dsp:nvSpPr>
      <dsp:spPr>
        <a:xfrm>
          <a:off x="591244" y="3404606"/>
          <a:ext cx="873291" cy="873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BC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2C8C9-3E88-47AA-AF54-5292DB930FC9}">
      <dsp:nvSpPr>
        <dsp:cNvPr id="0" name=""/>
        <dsp:cNvSpPr/>
      </dsp:nvSpPr>
      <dsp:spPr>
        <a:xfrm>
          <a:off x="527270" y="4435145"/>
          <a:ext cx="8252440" cy="907440"/>
        </a:xfrm>
        <a:prstGeom prst="rect">
          <a:avLst/>
        </a:prstGeom>
        <a:solidFill>
          <a:schemeClr val="bg1"/>
        </a:solidFill>
        <a:ln w="19050" cap="flat" cmpd="sng" algn="ctr">
          <a:solidFill>
            <a:srgbClr val="E3557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54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ознакомиться на сайте выбранного общеобразовательного учреждения в разделах «Документы»                и «Образование» с </a:t>
          </a:r>
          <a:r>
            <a:rPr lang="ru-RU" sz="1200" b="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уставом учреждения, </a:t>
          </a:r>
          <a:r>
            <a:rPr lang="ru-RU" sz="1200" b="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лицензией на осуществление образовательной деятельности, свидетельством о государственной аккредитации, с образовательными программами и другими документами, регламентирующими организацию и осуществление образовательной деятельности,      права и обязанности обучающихся</a:t>
          </a:r>
          <a:endParaRPr lang="ru-RU" sz="1200" b="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27270" y="4435145"/>
        <a:ext cx="8252440" cy="907440"/>
      </dsp:txXfrm>
    </dsp:sp>
    <dsp:sp modelId="{1A14F0D7-8CB4-4804-B011-391DF653A966}">
      <dsp:nvSpPr>
        <dsp:cNvPr id="0" name=""/>
        <dsp:cNvSpPr/>
      </dsp:nvSpPr>
      <dsp:spPr>
        <a:xfrm>
          <a:off x="77272" y="4438867"/>
          <a:ext cx="899996" cy="899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D4A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5AB21-B432-4DA2-AC66-16BF0B453DAE}">
      <dsp:nvSpPr>
        <dsp:cNvPr id="0" name=""/>
        <dsp:cNvSpPr/>
      </dsp:nvSpPr>
      <dsp:spPr>
        <a:xfrm>
          <a:off x="0" y="0"/>
          <a:ext cx="8352928" cy="102091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документа, удостоверяющего личность родителя (законного представителя) ребенка с предъявлением оригинала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772676" y="0"/>
        <a:ext cx="6580251" cy="1020910"/>
      </dsp:txXfrm>
    </dsp:sp>
    <dsp:sp modelId="{433BEAEE-816D-47B7-AB3D-E90D2E069C24}">
      <dsp:nvSpPr>
        <dsp:cNvPr id="0" name=""/>
        <dsp:cNvSpPr/>
      </dsp:nvSpPr>
      <dsp:spPr>
        <a:xfrm>
          <a:off x="345695" y="137790"/>
          <a:ext cx="1166469" cy="81672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C3CC2C-B8C4-42E6-B76B-A0DEB92180EB}">
      <dsp:nvSpPr>
        <dsp:cNvPr id="0" name=""/>
        <dsp:cNvSpPr/>
      </dsp:nvSpPr>
      <dsp:spPr>
        <a:xfrm>
          <a:off x="0" y="1123001"/>
          <a:ext cx="8352928" cy="102091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свидетельства о рождении ребенка или документ, подтверждающий родство, с предъявлением оригинала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772676" y="1123001"/>
        <a:ext cx="6580251" cy="1020910"/>
      </dsp:txXfrm>
    </dsp:sp>
    <dsp:sp modelId="{4C3280B8-5AF6-4B0C-A798-C7806ECC92A8}">
      <dsp:nvSpPr>
        <dsp:cNvPr id="0" name=""/>
        <dsp:cNvSpPr/>
      </dsp:nvSpPr>
      <dsp:spPr>
        <a:xfrm>
          <a:off x="345695" y="1260791"/>
          <a:ext cx="1166469" cy="81672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31968-1ECF-44A9-9AE7-3B0B58848B73}">
      <dsp:nvSpPr>
        <dsp:cNvPr id="0" name=""/>
        <dsp:cNvSpPr/>
      </dsp:nvSpPr>
      <dsp:spPr>
        <a:xfrm>
          <a:off x="0" y="2246002"/>
          <a:ext cx="8352928" cy="102091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документа, подтверждающего установление опеки или попечительства (при необходимости)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772676" y="2246002"/>
        <a:ext cx="6580251" cy="1020910"/>
      </dsp:txXfrm>
    </dsp:sp>
    <dsp:sp modelId="{FB1604BD-07DF-4842-994B-C06263DD9C6F}">
      <dsp:nvSpPr>
        <dsp:cNvPr id="0" name=""/>
        <dsp:cNvSpPr/>
      </dsp:nvSpPr>
      <dsp:spPr>
        <a:xfrm>
          <a:off x="345695" y="2383792"/>
          <a:ext cx="1166469" cy="81672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D6657-5655-4CD5-AAE5-8A1C0C7CAB1B}">
      <dsp:nvSpPr>
        <dsp:cNvPr id="0" name=""/>
        <dsp:cNvSpPr/>
      </dsp:nvSpPr>
      <dsp:spPr>
        <a:xfrm>
          <a:off x="0" y="3369003"/>
          <a:ext cx="8352928" cy="102091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документа о регистрации ребенка по месту жительства или по месту пребывания на закрепленной территории с предъявлением оригинала или справку о приеме документов для оформления регистрации по месту жительства</a:t>
          </a:r>
        </a:p>
      </dsp:txBody>
      <dsp:txXfrm>
        <a:off x="1772676" y="3369003"/>
        <a:ext cx="6580251" cy="1020910"/>
      </dsp:txXfrm>
    </dsp:sp>
    <dsp:sp modelId="{B658B741-056B-4335-BE48-D0F1B5E09CE8}">
      <dsp:nvSpPr>
        <dsp:cNvPr id="0" name=""/>
        <dsp:cNvSpPr/>
      </dsp:nvSpPr>
      <dsp:spPr>
        <a:xfrm>
          <a:off x="345695" y="3506794"/>
          <a:ext cx="1166469" cy="81672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59C7-E5E9-4855-B2A8-927F4F1D533A}">
      <dsp:nvSpPr>
        <dsp:cNvPr id="0" name=""/>
        <dsp:cNvSpPr/>
      </dsp:nvSpPr>
      <dsp:spPr>
        <a:xfrm>
          <a:off x="0" y="239933"/>
          <a:ext cx="8568952" cy="1375706"/>
        </a:xfrm>
        <a:prstGeom prst="roundRect">
          <a:avLst>
            <a:gd name="adj" fmla="val 10000"/>
          </a:avLst>
        </a:prstGeom>
        <a:solidFill>
          <a:srgbClr val="8BC11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документ, подтверждающий преимущественное право (справка с места жительства о составе семьи) или право на первоочередной прием (справка с места работы / службы родителя) в общеобразовательное учреждение (при наличии)</a:t>
          </a:r>
          <a:endParaRPr lang="ru-RU" sz="1600" kern="1200" dirty="0"/>
        </a:p>
      </dsp:txBody>
      <dsp:txXfrm>
        <a:off x="40293" y="280226"/>
        <a:ext cx="8488366" cy="1295120"/>
      </dsp:txXfrm>
    </dsp:sp>
    <dsp:sp modelId="{EF2EC403-6025-41BE-9973-62387722CBFE}">
      <dsp:nvSpPr>
        <dsp:cNvPr id="0" name=""/>
        <dsp:cNvSpPr/>
      </dsp:nvSpPr>
      <dsp:spPr>
        <a:xfrm>
          <a:off x="0" y="1863266"/>
          <a:ext cx="1375706" cy="137570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D92B0-2485-44AA-9C99-D4761AF11B7E}">
      <dsp:nvSpPr>
        <dsp:cNvPr id="0" name=""/>
        <dsp:cNvSpPr/>
      </dsp:nvSpPr>
      <dsp:spPr>
        <a:xfrm>
          <a:off x="1458248" y="2130229"/>
          <a:ext cx="7110703" cy="841780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8BC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Преимущественным правом приема на обучение по образовательным программам начального общего образования обладают дети, проживающие в одной семье и имеющие общее место жительства</a:t>
          </a:r>
          <a:endParaRPr lang="ru-RU" sz="1400" kern="1200" dirty="0"/>
        </a:p>
      </dsp:txBody>
      <dsp:txXfrm>
        <a:off x="1499348" y="2171329"/>
        <a:ext cx="7028503" cy="759580"/>
      </dsp:txXfrm>
    </dsp:sp>
    <dsp:sp modelId="{444B26AF-5614-4134-9381-4FBFB3CEF6C5}">
      <dsp:nvSpPr>
        <dsp:cNvPr id="0" name=""/>
        <dsp:cNvSpPr/>
      </dsp:nvSpPr>
      <dsp:spPr>
        <a:xfrm>
          <a:off x="0" y="3512139"/>
          <a:ext cx="1375706" cy="137570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C916C-AE51-4AB6-B721-C69E6DF71ADD}">
      <dsp:nvSpPr>
        <dsp:cNvPr id="0" name=""/>
        <dsp:cNvSpPr/>
      </dsp:nvSpPr>
      <dsp:spPr>
        <a:xfrm>
          <a:off x="1458248" y="3137094"/>
          <a:ext cx="7110703" cy="2125795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8BC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Категории детей, имеющих право на первоочередной прием                                  в общеобразовательное учреждение, перечислены: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- в абзаце втором части 6 статьи 19 Федерального закона от 27.05.1998        № 76-ФЗ «О статусе военнослужащих»;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- в части 6 статьи 46 Федерального закона от 07.02.2011 №3-ФЗ «О полиции»    (с учетом части 2 статьи 56);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- в части 14 статьи 3 Федерального закона от 30.12.2012 г. №283-ФЗ «О социальных гарантиях сотрудникам некоторых федеральных органов исполнительной власти и внесении изменений в законодательные акты Российской Федерации».</a:t>
          </a:r>
          <a:endParaRPr lang="ru-RU" sz="1400" kern="1200" dirty="0"/>
        </a:p>
      </dsp:txBody>
      <dsp:txXfrm>
        <a:off x="1562039" y="3240885"/>
        <a:ext cx="6903121" cy="19182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59C7-E5E9-4855-B2A8-927F4F1D533A}">
      <dsp:nvSpPr>
        <dsp:cNvPr id="0" name=""/>
        <dsp:cNvSpPr/>
      </dsp:nvSpPr>
      <dsp:spPr>
        <a:xfrm>
          <a:off x="0" y="87486"/>
          <a:ext cx="8568952" cy="632596"/>
        </a:xfrm>
        <a:prstGeom prst="roundRect">
          <a:avLst>
            <a:gd name="adj" fmla="val 10000"/>
          </a:avLst>
        </a:prstGeom>
        <a:solidFill>
          <a:srgbClr val="8BC11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копия заключения психолого-медико-педагогической комиссии </a:t>
          </a:r>
          <a:b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(при наличии)</a:t>
          </a:r>
          <a:endParaRPr lang="ru-RU" sz="1600" kern="1200" dirty="0"/>
        </a:p>
      </dsp:txBody>
      <dsp:txXfrm>
        <a:off x="18528" y="106014"/>
        <a:ext cx="8531896" cy="595540"/>
      </dsp:txXfrm>
    </dsp:sp>
    <dsp:sp modelId="{EF2EC403-6025-41BE-9973-62387722CBFE}">
      <dsp:nvSpPr>
        <dsp:cNvPr id="0" name=""/>
        <dsp:cNvSpPr/>
      </dsp:nvSpPr>
      <dsp:spPr>
        <a:xfrm>
          <a:off x="12160" y="965274"/>
          <a:ext cx="1315586" cy="1410989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D92B0-2485-44AA-9C99-D4761AF11B7E}">
      <dsp:nvSpPr>
        <dsp:cNvPr id="0" name=""/>
        <dsp:cNvSpPr/>
      </dsp:nvSpPr>
      <dsp:spPr>
        <a:xfrm>
          <a:off x="1390953" y="836735"/>
          <a:ext cx="7165837" cy="1668066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8BC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Дети с ограниченными возможностями здоровья принимаются на обучение         по адаптированной образовательной программе только с согласия родителей      и на основании рекомендаций психолого-медико-педагогической комиссии (далее ПМПК). При прохождении ПМПК родителям детей с ОВЗ будет рекомендовано общеобразовательное учреждение, на базе которого организованы классы по адаптированным образовательным программам              в соответствии с заключением ПМПК. </a:t>
          </a:r>
          <a:endParaRPr lang="ru-RU" sz="1400" kern="1200" dirty="0"/>
        </a:p>
      </dsp:txBody>
      <dsp:txXfrm>
        <a:off x="1472396" y="918178"/>
        <a:ext cx="7002951" cy="15051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59C7-E5E9-4855-B2A8-927F4F1D533A}">
      <dsp:nvSpPr>
        <dsp:cNvPr id="0" name=""/>
        <dsp:cNvSpPr/>
      </dsp:nvSpPr>
      <dsp:spPr>
        <a:xfrm>
          <a:off x="0" y="243390"/>
          <a:ext cx="8568952" cy="951577"/>
        </a:xfrm>
        <a:prstGeom prst="roundRect">
          <a:avLst>
            <a:gd name="adj" fmla="val 10000"/>
          </a:avLst>
        </a:prstGeom>
        <a:solidFill>
          <a:srgbClr val="8BC11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разрешение департамента образования Администрации города Сургута на прием ребенка, не достигшего возраста 6 лет 6 месяцев или старше 8 лет по состоянию          на 01 сентября текущего года (при необходимости)</a:t>
          </a:r>
          <a:endParaRPr lang="ru-RU" sz="1600" kern="1200" dirty="0"/>
        </a:p>
      </dsp:txBody>
      <dsp:txXfrm>
        <a:off x="27871" y="271261"/>
        <a:ext cx="8513210" cy="895835"/>
      </dsp:txXfrm>
    </dsp:sp>
    <dsp:sp modelId="{EF2EC403-6025-41BE-9973-62387722CBFE}">
      <dsp:nvSpPr>
        <dsp:cNvPr id="0" name=""/>
        <dsp:cNvSpPr/>
      </dsp:nvSpPr>
      <dsp:spPr>
        <a:xfrm>
          <a:off x="63966" y="1356262"/>
          <a:ext cx="1108365" cy="94799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D92B0-2485-44AA-9C99-D4761AF11B7E}">
      <dsp:nvSpPr>
        <dsp:cNvPr id="0" name=""/>
        <dsp:cNvSpPr/>
      </dsp:nvSpPr>
      <dsp:spPr>
        <a:xfrm>
          <a:off x="1339148" y="1311620"/>
          <a:ext cx="7165837" cy="1037278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8BC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Данное разрешение родитель (законный представитель) ребенка может получить, обратившись с соответствующим заявлением в департамент образования            по адресу: улица Гагарина, дом 11, кабинет 406, телефон: 8(3462) 52-54-24,        52-53-96. Срок подготовки разрешения – 2 рабочих дня.</a:t>
          </a:r>
          <a:endParaRPr lang="ru-RU" sz="14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9793" y="1362265"/>
        <a:ext cx="7064547" cy="9359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59C7-E5E9-4855-B2A8-927F4F1D533A}">
      <dsp:nvSpPr>
        <dsp:cNvPr id="0" name=""/>
        <dsp:cNvSpPr/>
      </dsp:nvSpPr>
      <dsp:spPr>
        <a:xfrm>
          <a:off x="0" y="245095"/>
          <a:ext cx="7920879" cy="931321"/>
        </a:xfrm>
        <a:prstGeom prst="roundRect">
          <a:avLst>
            <a:gd name="adj" fmla="val 10000"/>
          </a:avLst>
        </a:prstGeom>
        <a:solidFill>
          <a:srgbClr val="8BC11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Родители ребенка, являющегося иностранным гражданином или                    лицом без гражданства</a:t>
          </a:r>
          <a:endParaRPr lang="ru-RU" sz="1600" kern="1200" dirty="0">
            <a:solidFill>
              <a:srgbClr val="003366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7277" y="272372"/>
        <a:ext cx="7866325" cy="876767"/>
      </dsp:txXfrm>
    </dsp:sp>
    <dsp:sp modelId="{EF2EC403-6025-41BE-9973-62387722CBFE}">
      <dsp:nvSpPr>
        <dsp:cNvPr id="0" name=""/>
        <dsp:cNvSpPr/>
      </dsp:nvSpPr>
      <dsp:spPr>
        <a:xfrm>
          <a:off x="16002" y="1872208"/>
          <a:ext cx="1978958" cy="136980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D92B0-2485-44AA-9C99-D4761AF11B7E}">
      <dsp:nvSpPr>
        <dsp:cNvPr id="0" name=""/>
        <dsp:cNvSpPr/>
      </dsp:nvSpPr>
      <dsp:spPr>
        <a:xfrm>
          <a:off x="2098747" y="1920505"/>
          <a:ext cx="5778990" cy="1273206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rgbClr val="8BC1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rPr>
            <a:t>дополнительно предъявляют документ, подтверждающий родство заявителя (или законность представления прав ребенка), и документ, подтверждающий право ребенка                на пребывание в Российской Федерации</a:t>
          </a:r>
          <a:endParaRPr lang="ru-RU" sz="1400" kern="1200" dirty="0">
            <a:solidFill>
              <a:srgbClr val="0033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0911" y="1982669"/>
        <a:ext cx="5654662" cy="1148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058" cy="4961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443" y="2"/>
            <a:ext cx="2947144" cy="4961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56E18345-A14A-4FF2-9B0D-45908302DDDA}" type="datetimeFigureOut">
              <a:rPr lang="ru-RU"/>
              <a:pPr>
                <a:defRPr/>
              </a:pPr>
              <a:t>26.03.2021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221"/>
            <a:ext cx="2946058" cy="4961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443" y="9428221"/>
            <a:ext cx="2947144" cy="4961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7DF460FB-2845-470C-A3D8-42A9B91E6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2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971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8" y="2"/>
            <a:ext cx="2944970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29" y="4715270"/>
            <a:ext cx="5436618" cy="44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38"/>
            <a:ext cx="2944971" cy="49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8" y="9430538"/>
            <a:ext cx="2944970" cy="49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E18C921-5698-49C0-AD78-568C914E1A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095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65ACC-44E5-4799-94CC-5B0403696F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E43FD-BA38-467A-A321-2C3BE8EED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A6945-80D0-4956-8640-0C8C0F7DBC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26CF1-B6C9-48F3-AE6F-6EFC80946B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E54FF-6886-4865-B7EF-EA3397497B1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E1979-59D0-4817-A027-469B0A0EB2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46AC1-DF23-46EB-8F8F-79D26425C9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E99CF-88C6-4F7E-A4FF-D6664C7CBC8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045B6-BF3C-49B4-BB4A-7E141D1083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8E07-68BC-43F5-90F9-5CE2FC5BA70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pPr>
              <a:defRPr/>
            </a:pPr>
            <a:fld id="{EA05FBE2-BB77-4BF0-B78F-8C777B74EB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A2D766-4401-450E-B41F-3CBD890B3D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u-surgut.ru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16.jpeg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5.jpeg"/><Relationship Id="rId4" Type="http://schemas.openxmlformats.org/officeDocument/2006/relationships/diagramLayout" Target="../diagrams/layout4.xml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ПЕРВЫЕ КЛАССЫ </a:t>
            </a:r>
            <a:br>
              <a:rPr lang="ru-RU" sz="36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2021/22 УЧЕБНЫЙ ГОД</a:t>
            </a:r>
            <a:endParaRPr lang="ru-RU" sz="36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ГОРОДА СУРГУТА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430129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87877104"/>
              </p:ext>
            </p:extLst>
          </p:nvPr>
        </p:nvGraphicFramePr>
        <p:xfrm>
          <a:off x="251520" y="1268760"/>
          <a:ext cx="8568952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219861372"/>
              </p:ext>
            </p:extLst>
          </p:nvPr>
        </p:nvGraphicFramePr>
        <p:xfrm>
          <a:off x="251520" y="4005064"/>
          <a:ext cx="8568952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4065890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47238505"/>
              </p:ext>
            </p:extLst>
          </p:nvPr>
        </p:nvGraphicFramePr>
        <p:xfrm>
          <a:off x="683568" y="1628800"/>
          <a:ext cx="79208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307705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ИЗДАНИЯ ПРИКАЗА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41324561"/>
              </p:ext>
            </p:extLst>
          </p:nvPr>
        </p:nvGraphicFramePr>
        <p:xfrm>
          <a:off x="478561" y="1772816"/>
          <a:ext cx="780570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20554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144000" cy="9361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Телефоны </a:t>
            </a:r>
            <a:r>
              <a:rPr lang="ru-RU" sz="2400" dirty="0"/>
              <a:t>«горячей линии» </a:t>
            </a:r>
            <a:endParaRPr lang="ru-RU" sz="2400" dirty="0" smtClean="0"/>
          </a:p>
          <a:p>
            <a:pPr algn="ctr"/>
            <a:r>
              <a:rPr lang="ru-RU" sz="2400" dirty="0" smtClean="0"/>
              <a:t>департамента образования Администрации города</a:t>
            </a:r>
            <a:endParaRPr lang="ru-RU" sz="2400" dirty="0"/>
          </a:p>
          <a:p>
            <a:pPr algn="ctr"/>
            <a:r>
              <a:rPr lang="ru-RU" sz="2400" dirty="0"/>
              <a:t>по вопросам подачи заявления в первый класс: </a:t>
            </a:r>
          </a:p>
          <a:p>
            <a:pPr algn="ctr"/>
            <a:r>
              <a:rPr lang="ru-RU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(3462) 52-54-24, 52-53-36, </a:t>
            </a:r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52-53-42</a:t>
            </a:r>
          </a:p>
          <a:p>
            <a:pPr algn="ctr"/>
            <a:endParaRPr lang="ru-RU" sz="24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Режим и график работы «горячей линии»:</a:t>
            </a:r>
          </a:p>
          <a:p>
            <a:pPr algn="ctr"/>
            <a:r>
              <a:rPr lang="ru-RU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ПН – ПТ: 9.00 – 17.12, </a:t>
            </a:r>
          </a:p>
          <a:p>
            <a:pPr algn="ctr"/>
            <a:r>
              <a:rPr lang="ru-RU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Обеденный перерыв: 13:00 – 14:00</a:t>
            </a:r>
          </a:p>
          <a:p>
            <a:pPr algn="ctr"/>
            <a:r>
              <a:rPr lang="ru-RU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СБ – ВС: </a:t>
            </a:r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выходной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432345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712968" cy="1080120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Прием в общеобразовательные учреждения города осуществляется 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соответствии с Федеральным законом от 29 декабря 2012 года 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№ 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273-ФЗ «Об образовании в Российской Федерации», Порядком приема на обучение по образовательным программам начального общего, основного 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общего и среднего 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общего образования (утвержден приказом Министерства просвещения РФ от 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02.09.2020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№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458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правилами приема в конкретное общеобразовательное учреждение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ПРИЕМА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0" y="2924944"/>
            <a:ext cx="6307211" cy="3096344"/>
          </a:xfrm>
          <a:prstGeom prst="rect">
            <a:avLst/>
          </a:prstGeom>
        </p:spPr>
      </p:pic>
      <p:sp>
        <p:nvSpPr>
          <p:cNvPr id="7" name="Выгнутая вниз стрелка 6"/>
          <p:cNvSpPr/>
          <p:nvPr/>
        </p:nvSpPr>
        <p:spPr>
          <a:xfrm rot="16200000">
            <a:off x="3503869" y="4774377"/>
            <a:ext cx="432048" cy="33358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5013176"/>
            <a:ext cx="4680520" cy="1368152"/>
          </a:xfrm>
          <a:prstGeom prst="rect">
            <a:avLst/>
          </a:prstGeom>
          <a:solidFill>
            <a:schemeClr val="bg1"/>
          </a:solidFill>
          <a:ln>
            <a:solidFill>
              <a:srgbClr val="EF2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90600">
              <a:spcAft>
                <a:spcPts val="0"/>
              </a:spcAft>
              <a:tabLst>
                <a:tab pos="3780790" algn="l"/>
              </a:tabLst>
            </a:pPr>
            <a:r>
              <a:rPr lang="ru-RU" sz="11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1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</a:t>
            </a:r>
            <a:r>
              <a:rPr lang="ru-RU" sz="11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от </a:t>
            </a:r>
            <a:r>
              <a:rPr lang="ru-RU" sz="11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16.02.2021  № 1136  </a:t>
            </a:r>
            <a:r>
              <a:rPr lang="ru-RU" sz="11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закреплении муниципальных </a:t>
            </a:r>
            <a:r>
              <a:rPr lang="ru-RU" sz="11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организаций, </a:t>
            </a:r>
            <a:r>
              <a:rPr lang="ru-RU" sz="11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осуществляющих </a:t>
            </a:r>
            <a:r>
              <a:rPr lang="ru-RU" sz="11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образовательную деятельность </a:t>
            </a:r>
            <a:r>
              <a:rPr lang="ru-RU" sz="11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</a:t>
            </a:r>
            <a:r>
              <a:rPr lang="ru-RU" sz="11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общего, основного общего и среднего общего </a:t>
            </a:r>
            <a:r>
              <a:rPr lang="ru-RU" sz="11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ru-RU" sz="11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 конкретными территориями (микрорайонами) города </a:t>
            </a:r>
            <a:r>
              <a:rPr lang="ru-RU" sz="11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1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год»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38404"/>
            <a:ext cx="721553" cy="67248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25028" y="2210253"/>
            <a:ext cx="58591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портале Администрации города в разделе </a:t>
            </a:r>
            <a:endParaRPr lang="ru-RU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образования»/«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»/«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приема граждан 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общеобразовательные учреждения»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6190" y="2210253"/>
            <a:ext cx="6238018" cy="4531115"/>
          </a:xfrm>
          <a:prstGeom prst="rect">
            <a:avLst/>
          </a:prstGeom>
          <a:noFill/>
          <a:ln>
            <a:solidFill>
              <a:srgbClr val="56C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16749" y="2785073"/>
            <a:ext cx="22882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портале «Образование Сургута» </a:t>
            </a:r>
            <a:endParaRPr lang="ru-RU" sz="16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</a:t>
            </a:r>
            <a:r>
              <a:rPr lang="ru-RU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edu-surgut.ru</a:t>
            </a:r>
            <a:endParaRPr lang="ru-RU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57305" y="5109294"/>
            <a:ext cx="23992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официальном сайте общеобразовательного </a:t>
            </a:r>
            <a:r>
              <a:rPr lang="ru-RU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</a:t>
            </a:r>
            <a:endParaRPr lang="ru-RU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13401" y="2210253"/>
            <a:ext cx="2523095" cy="2226859"/>
          </a:xfrm>
          <a:prstGeom prst="rect">
            <a:avLst/>
          </a:prstGeom>
          <a:noFill/>
          <a:ln>
            <a:solidFill>
              <a:srgbClr val="7D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30615" y="4570478"/>
            <a:ext cx="2523095" cy="2154851"/>
          </a:xfrm>
          <a:prstGeom prst="rect">
            <a:avLst/>
          </a:prstGeom>
          <a:noFill/>
          <a:ln>
            <a:solidFill>
              <a:srgbClr val="7DD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79740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ТЕРРИТОРИЙ</a:t>
            </a:r>
            <a:r>
              <a:rPr lang="en-US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НАЧАЛО ПРИЕМА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076056" y="1124744"/>
            <a:ext cx="3888432" cy="4608512"/>
            <a:chOff x="107504" y="1124744"/>
            <a:chExt cx="3888432" cy="4608512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07504" y="1124744"/>
              <a:ext cx="3888432" cy="4608512"/>
            </a:xfrm>
            <a:prstGeom prst="rect">
              <a:avLst/>
            </a:prstGeom>
            <a:noFill/>
            <a:ln>
              <a:solidFill>
                <a:srgbClr val="E355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39548" y="1268760"/>
              <a:ext cx="3540362" cy="412601"/>
            </a:xfrm>
            <a:prstGeom prst="roundRect">
              <a:avLst/>
            </a:prstGeom>
            <a:solidFill>
              <a:srgbClr val="DD4A7F">
                <a:alpha val="48000"/>
              </a:srgbClr>
            </a:solidFill>
            <a:ln>
              <a:solidFill>
                <a:srgbClr val="E355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Закреплен весь </a:t>
              </a:r>
              <a:r>
                <a:rPr lang="ru-RU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город</a:t>
              </a:r>
              <a:r>
                <a:rPr lang="en-US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Начал</a:t>
              </a:r>
              <a:r>
                <a:rPr lang="en-US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 </a:t>
              </a:r>
              <a:r>
                <a:rPr lang="en-US" sz="1400" dirty="0" err="1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</a:t>
              </a:r>
              <a:r>
                <a:rPr lang="ru-RU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ё</a:t>
              </a:r>
              <a:r>
                <a:rPr lang="en-US" sz="1400" dirty="0" err="1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</a:t>
              </a:r>
              <a:r>
                <a:rPr lang="en-US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ru-RU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апреля в </a:t>
              </a:r>
              <a:r>
                <a:rPr 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13:00</a:t>
              </a:r>
              <a:endPara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41878" y="1806473"/>
              <a:ext cx="3538032" cy="360040"/>
            </a:xfrm>
            <a:prstGeom prst="roundRect">
              <a:avLst/>
            </a:prstGeom>
            <a:noFill/>
            <a:ln>
              <a:solidFill>
                <a:srgbClr val="4E93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гимназия «Лаборатория Салахова»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50267" y="2273361"/>
              <a:ext cx="3529643" cy="360040"/>
            </a:xfrm>
            <a:prstGeom prst="roundRect">
              <a:avLst/>
            </a:prstGeom>
            <a:noFill/>
            <a:ln>
              <a:solidFill>
                <a:srgbClr val="4E93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гимназия имени Ф.К. Салманова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39549" y="2737581"/>
              <a:ext cx="3540362" cy="360040"/>
            </a:xfrm>
            <a:prstGeom prst="roundRect">
              <a:avLst/>
            </a:prstGeom>
            <a:noFill/>
            <a:ln>
              <a:solidFill>
                <a:srgbClr val="4E93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гимназия №2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39548" y="3664342"/>
              <a:ext cx="1740164" cy="360040"/>
            </a:xfrm>
            <a:prstGeom prst="roundRect">
              <a:avLst/>
            </a:prstGeom>
            <a:noFill/>
            <a:ln>
              <a:solidFill>
                <a:srgbClr val="4E93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лицей № 1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39548" y="3199563"/>
              <a:ext cx="3542484" cy="360040"/>
            </a:xfrm>
            <a:prstGeom prst="roundRect">
              <a:avLst/>
            </a:prstGeom>
            <a:noFill/>
            <a:ln>
              <a:solidFill>
                <a:srgbClr val="4E93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Сургутский естественно-научный лицей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2043159" y="3661544"/>
              <a:ext cx="1736752" cy="360040"/>
            </a:xfrm>
            <a:prstGeom prst="roundRect">
              <a:avLst/>
            </a:prstGeom>
            <a:noFill/>
            <a:ln>
              <a:solidFill>
                <a:srgbClr val="4E93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лицей № 3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39548" y="4131723"/>
              <a:ext cx="3540362" cy="360040"/>
            </a:xfrm>
            <a:prstGeom prst="roundRect">
              <a:avLst/>
            </a:prstGeom>
            <a:noFill/>
            <a:ln>
              <a:solidFill>
                <a:srgbClr val="4E93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 10 с УИОП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239548" y="4599104"/>
              <a:ext cx="3540362" cy="360040"/>
            </a:xfrm>
            <a:prstGeom prst="roundRect">
              <a:avLst/>
            </a:prstGeom>
            <a:noFill/>
            <a:ln>
              <a:solidFill>
                <a:srgbClr val="4E93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 46 с УИОП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7504" y="1124744"/>
            <a:ext cx="4822626" cy="4608512"/>
            <a:chOff x="4141862" y="1124744"/>
            <a:chExt cx="4822626" cy="460851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239797" y="1268760"/>
              <a:ext cx="4573537" cy="412601"/>
            </a:xfrm>
            <a:prstGeom prst="roundRect">
              <a:avLst/>
            </a:prstGeom>
            <a:solidFill>
              <a:srgbClr val="91BF28"/>
            </a:solidFill>
            <a:ln>
              <a:solidFill>
                <a:srgbClr val="91BF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Закреплены конкретные микрорайоны </a:t>
              </a:r>
              <a:r>
                <a:rPr lang="ru-RU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города</a:t>
              </a:r>
              <a:endParaRPr lang="en-US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en-US" sz="1400" dirty="0" err="1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Начало</a:t>
              </a:r>
              <a:r>
                <a:rPr lang="en-US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dirty="0" err="1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</a:t>
              </a:r>
              <a:r>
                <a:rPr lang="ru-RU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ё</a:t>
              </a:r>
              <a:r>
                <a:rPr lang="en-US" sz="1400" dirty="0" err="1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</a:t>
              </a:r>
              <a:r>
                <a:rPr lang="en-US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</a:t>
              </a:r>
              <a:r>
                <a:rPr lang="ru-RU" sz="1400" dirty="0" smtClean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апреля в </a:t>
              </a:r>
              <a:r>
                <a:rPr 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8:00</a:t>
              </a:r>
              <a:endPara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4239797" y="1806473"/>
              <a:ext cx="4573537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лицей имени генерал-майора </a:t>
              </a:r>
              <a:r>
                <a:rPr lang="ru-RU" sz="1400" dirty="0" err="1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Хисматулина</a:t>
              </a:r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Василия Ивановича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239798" y="2229829"/>
              <a:ext cx="1091659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1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5400284" y="2219728"/>
              <a:ext cx="1100629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3</a:t>
              </a: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6552220" y="2222600"/>
              <a:ext cx="1100628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4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7699571" y="2219728"/>
              <a:ext cx="1113764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5</a:t>
              </a: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4239797" y="2644588"/>
              <a:ext cx="1091660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6</a:t>
              </a: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5397848" y="2644588"/>
              <a:ext cx="1100569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7</a:t>
              </a: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6556609" y="2646952"/>
              <a:ext cx="1105405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8</a:t>
              </a: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7718901" y="2637256"/>
              <a:ext cx="1093243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СШ № 9</a:t>
              </a: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227518" y="3053185"/>
              <a:ext cx="1100628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СШ № 12</a:t>
              </a: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4229519" y="3463638"/>
              <a:ext cx="1105405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15</a:t>
              </a: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5404766" y="3463638"/>
              <a:ext cx="1100629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18</a:t>
              </a: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6548580" y="3463638"/>
              <a:ext cx="1105405" cy="347463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19</a:t>
              </a: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7710453" y="3450846"/>
              <a:ext cx="1100628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20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4231970" y="3874531"/>
              <a:ext cx="1105405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22</a:t>
              </a: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5407217" y="3874531"/>
              <a:ext cx="1100629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24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6551031" y="3874531"/>
              <a:ext cx="1105405" cy="347463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25</a:t>
              </a: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7727351" y="3861161"/>
              <a:ext cx="1100628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26</a:t>
              </a: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4222741" y="4289290"/>
              <a:ext cx="1105405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29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6558996" y="4291755"/>
              <a:ext cx="1100629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СШ № 31</a:t>
              </a: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7718901" y="4291755"/>
              <a:ext cx="1105405" cy="347463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32</a:t>
              </a: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4222741" y="4719346"/>
              <a:ext cx="1100628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44</a:t>
              </a: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4229519" y="5149402"/>
              <a:ext cx="1105405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СОШ № 45</a:t>
              </a: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5406123" y="4723267"/>
              <a:ext cx="3418183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НШ «Перспектива»</a:t>
              </a: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5417471" y="3051721"/>
              <a:ext cx="3418594" cy="347463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400" dirty="0" err="1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Сургутская</a:t>
              </a:r>
              <a:r>
                <a:rPr lang="ru-RU" sz="140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технологическая школа»</a:t>
              </a: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5404767" y="4297194"/>
              <a:ext cx="1100628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НШ № 30</a:t>
              </a: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5417882" y="5143666"/>
              <a:ext cx="3418183" cy="360040"/>
            </a:xfrm>
            <a:prstGeom prst="roundRect">
              <a:avLst/>
            </a:prstGeom>
            <a:noFill/>
            <a:ln>
              <a:solidFill>
                <a:srgbClr val="F398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50" dirty="0">
                  <a:solidFill>
                    <a:srgbClr val="0033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НШ «Прогимназия»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141862" y="1124744"/>
              <a:ext cx="4822626" cy="4608512"/>
            </a:xfrm>
            <a:prstGeom prst="rect">
              <a:avLst/>
            </a:prstGeom>
            <a:noFill/>
            <a:ln>
              <a:solidFill>
                <a:srgbClr val="91BF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87" y="5843395"/>
            <a:ext cx="763593" cy="867514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1490910" y="6054034"/>
            <a:ext cx="7144883" cy="549125"/>
          </a:xfrm>
          <a:prstGeom prst="rect">
            <a:avLst/>
          </a:prstGeom>
          <a:ln w="28575">
            <a:solidFill>
              <a:srgbClr val="C8080A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сайтах общеобразовательных учреждений в разделе «Прием в учреждение» размещена информация о планируемом количестве мест в 1-х </a:t>
            </a:r>
            <a:r>
              <a:rPr lang="ru-RU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</a:t>
            </a:r>
            <a:endParaRPr lang="ru-RU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4305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Прямоугольник 20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ПРИЕМА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5931" y="1256400"/>
            <a:ext cx="8568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 о зачислении в первый класс на 2021/22 учебный год принимаются в следующие сроки</a:t>
            </a:r>
            <a:r>
              <a:rPr lang="ru-RU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1204575709"/>
              </p:ext>
            </p:extLst>
          </p:nvPr>
        </p:nvGraphicFramePr>
        <p:xfrm>
          <a:off x="395534" y="2101209"/>
          <a:ext cx="8424937" cy="3416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883398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ПРИЕМА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0714" y="1072524"/>
            <a:ext cx="8453773" cy="73866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 от способа подачи заявления о зачислении подлежат обязательной регистрации в подсистеме цифровой образовательной платформы Ханты-Мансийского автономного округа – Югры «Управление электронной очередью» 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84796027"/>
              </p:ext>
            </p:extLst>
          </p:nvPr>
        </p:nvGraphicFramePr>
        <p:xfrm>
          <a:off x="179512" y="1085772"/>
          <a:ext cx="381642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756036695"/>
              </p:ext>
            </p:extLst>
          </p:nvPr>
        </p:nvGraphicFramePr>
        <p:xfrm>
          <a:off x="4067944" y="1873635"/>
          <a:ext cx="4824536" cy="4651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0462873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ПРИЕМА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83568" y="1075870"/>
            <a:ext cx="2505925" cy="3505258"/>
            <a:chOff x="611560" y="1412776"/>
            <a:chExt cx="3172314" cy="4489473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1412776"/>
              <a:ext cx="3168352" cy="4489473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1979712" y="5517233"/>
              <a:ext cx="1804162" cy="376692"/>
            </a:xfrm>
            <a:prstGeom prst="rect">
              <a:avLst/>
            </a:prstGeom>
            <a:solidFill>
              <a:srgbClr val="E5EAEE"/>
            </a:solidFill>
            <a:ln>
              <a:solidFill>
                <a:srgbClr val="E5EA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690330"/>
            <a:ext cx="3729968" cy="197903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283968" y="1308824"/>
            <a:ext cx="47329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</a:t>
            </a:r>
            <a:endParaRPr lang="ru-RU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Подать 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 о зачислении </a:t>
            </a:r>
            <a:r>
              <a:rPr lang="ru-RU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на 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портале госуслуг смогут только зарегистрированные пользователи портала с </a:t>
            </a:r>
            <a:endPara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подтвержденной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учетной записью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инструкция по регистрации размещена </a:t>
            </a:r>
            <a:r>
              <a:rPr lang="ru-RU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на 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официальном портале Администрации города на странице департамента образования в разделе </a:t>
            </a:r>
            <a:r>
              <a:rPr lang="ru-RU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«</a:t>
            </a:r>
            <a:r>
              <a:rPr lang="ru-RU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образование» / «Прием в первые классы»)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4423" y="4725144"/>
            <a:ext cx="3816424" cy="1815882"/>
          </a:xfrm>
          <a:prstGeom prst="rect">
            <a:avLst/>
          </a:prstGeom>
          <a:ln w="19050">
            <a:solidFill>
              <a:srgbClr val="91C32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приемной кампании предыдущих лет </a:t>
            </a:r>
            <a:r>
              <a:rPr lang="ru-RU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свидетельствует       о </a:t>
            </a: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преимуществах подачи заявления посредством Единого портала государственных услуг как </a:t>
            </a:r>
            <a:r>
              <a:rPr lang="ru-RU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по </a:t>
            </a: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скорости поступления заявления, так и по удобству для заявителей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1244" y="1075870"/>
            <a:ext cx="4735667" cy="5665498"/>
          </a:xfrm>
          <a:prstGeom prst="rect">
            <a:avLst/>
          </a:prstGeom>
          <a:noFill/>
          <a:ln w="19050">
            <a:solidFill>
              <a:srgbClr val="DF54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7360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60687997"/>
              </p:ext>
            </p:extLst>
          </p:nvPr>
        </p:nvGraphicFramePr>
        <p:xfrm>
          <a:off x="179512" y="1010077"/>
          <a:ext cx="8856984" cy="558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7336"/>
            <a:ext cx="571504" cy="5715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10" y="2420706"/>
            <a:ext cx="648254" cy="6482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54" y="3501008"/>
            <a:ext cx="472818" cy="50433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81127"/>
            <a:ext cx="576065" cy="57606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00" y="5526524"/>
            <a:ext cx="704108" cy="70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9533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ДОКУМЕНТОВ, НЕОБХОДИМЫХ ДЛЯ ПРИЕМА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28463645"/>
              </p:ext>
            </p:extLst>
          </p:nvPr>
        </p:nvGraphicFramePr>
        <p:xfrm>
          <a:off x="395536" y="1628800"/>
          <a:ext cx="835292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758892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64074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458778221"/>
              </p:ext>
            </p:extLst>
          </p:nvPr>
        </p:nvGraphicFramePr>
        <p:xfrm>
          <a:off x="179512" y="950512"/>
          <a:ext cx="8568952" cy="5502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9091919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13295</TotalTime>
  <Words>1290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 2</vt:lpstr>
      <vt:lpstr>Поток</vt:lpstr>
      <vt:lpstr>ПРИЕМ В ПЕРВЫЕ КЛАССЫ  НА 2021/22 УЧЕБНЫЙ ГОД</vt:lpstr>
      <vt:lpstr>Прием в общеобразовательные учреждения города осуществляется в соответствии с Федеральным законом от 29 декабря 2012 года № 273-ФЗ «Об образовании в Российской Федерации», Порядком приема на обучение по образовательным программам начального общего, основного общего и среднего общего образования (утвержден приказом Министерства просвещения РФ от 02.09.2020 № 458), правилами приема в конкретное общеобразовательное учреждение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Самохвалова Наталья Витальевна</cp:lastModifiedBy>
  <cp:revision>979</cp:revision>
  <cp:lastPrinted>2021-03-11T11:31:38Z</cp:lastPrinted>
  <dcterms:created xsi:type="dcterms:W3CDTF">2007-09-30T08:47:55Z</dcterms:created>
  <dcterms:modified xsi:type="dcterms:W3CDTF">2021-03-26T11:54:54Z</dcterms:modified>
</cp:coreProperties>
</file>